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4"/>
  </p:sldMasterIdLst>
  <p:notesMasterIdLst>
    <p:notesMasterId r:id="rId21"/>
  </p:notesMasterIdLst>
  <p:sldIdLst>
    <p:sldId id="256" r:id="rId5"/>
    <p:sldId id="262" r:id="rId6"/>
    <p:sldId id="257" r:id="rId7"/>
    <p:sldId id="259" r:id="rId8"/>
    <p:sldId id="260" r:id="rId9"/>
    <p:sldId id="263" r:id="rId10"/>
    <p:sldId id="314" r:id="rId11"/>
    <p:sldId id="315" r:id="rId12"/>
    <p:sldId id="318" r:id="rId13"/>
    <p:sldId id="317" r:id="rId14"/>
    <p:sldId id="261" r:id="rId15"/>
    <p:sldId id="316" r:id="rId16"/>
    <p:sldId id="258" r:id="rId17"/>
    <p:sldId id="313" r:id="rId18"/>
    <p:sldId id="319" r:id="rId19"/>
    <p:sldId id="32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321951-B691-4174-884A-28CF55631362}" v="2" dt="2026-10-01T10:37:28.9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64" d="100"/>
          <a:sy n="64" d="100"/>
        </p:scale>
        <p:origin x="96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Hedger" userId="ab90e1bd-9697-4959-95f6-286e988e0c6f" providerId="ADAL" clId="{20CEC766-2C15-4405-A5A0-D54B4BE7D5B9}"/>
    <pc:docChg chg="modSld">
      <pc:chgData name="Karen Hedger" userId="ab90e1bd-9697-4959-95f6-286e988e0c6f" providerId="ADAL" clId="{20CEC766-2C15-4405-A5A0-D54B4BE7D5B9}" dt="2026-10-01T10:37:26.198" v="25" actId="20577"/>
      <pc:docMkLst>
        <pc:docMk/>
      </pc:docMkLst>
      <pc:sldChg chg="modSp mod">
        <pc:chgData name="Karen Hedger" userId="ab90e1bd-9697-4959-95f6-286e988e0c6f" providerId="ADAL" clId="{20CEC766-2C15-4405-A5A0-D54B4BE7D5B9}" dt="2026-10-01T10:37:26.198" v="25" actId="20577"/>
        <pc:sldMkLst>
          <pc:docMk/>
          <pc:sldMk cId="2073208857" sldId="320"/>
        </pc:sldMkLst>
        <pc:spChg chg="mod">
          <ac:chgData name="Karen Hedger" userId="ab90e1bd-9697-4959-95f6-286e988e0c6f" providerId="ADAL" clId="{20CEC766-2C15-4405-A5A0-D54B4BE7D5B9}" dt="2026-10-01T10:37:26.198" v="25" actId="20577"/>
          <ac:spMkLst>
            <pc:docMk/>
            <pc:sldMk cId="2073208857" sldId="320"/>
            <ac:spMk id="2" creationId="{8CB1121C-5BD8-6CA8-5666-13BB505A875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6537AF-C59E-4AA9-895E-7E5C8B3D23AF}" type="doc">
      <dgm:prSet loTypeId="urn:microsoft.com/office/officeart/2005/8/layout/hList2" loCatId="list" qsTypeId="urn:microsoft.com/office/officeart/2005/8/quickstyle/simple1#1" qsCatId="simple" csTypeId="urn:microsoft.com/office/officeart/2005/8/colors/accent1_2#1" csCatId="accent1" phldr="1"/>
      <dgm:spPr/>
      <dgm:t>
        <a:bodyPr/>
        <a:lstStyle/>
        <a:p>
          <a:endParaRPr lang="en-GB"/>
        </a:p>
      </dgm:t>
    </dgm:pt>
    <dgm:pt modelId="{66761C8A-93D2-4944-8742-7DCA877A952F}">
      <dgm:prSet phldrT="[Text]" phldr="1"/>
      <dgm:spPr/>
      <dgm:t>
        <a:bodyPr/>
        <a:lstStyle/>
        <a:p>
          <a:endParaRPr lang="en-GB" dirty="0"/>
        </a:p>
      </dgm:t>
    </dgm:pt>
    <dgm:pt modelId="{5ED6D41B-76A1-40F5-B97C-887352A35CB0}" type="parTrans" cxnId="{6E5BF1C7-CCF2-44D4-8933-FB24FF792853}">
      <dgm:prSet/>
      <dgm:spPr/>
      <dgm:t>
        <a:bodyPr/>
        <a:lstStyle/>
        <a:p>
          <a:endParaRPr lang="en-GB"/>
        </a:p>
      </dgm:t>
    </dgm:pt>
    <dgm:pt modelId="{8A335FDA-1CCF-4D58-B3E8-0714AB3E3710}" type="sibTrans" cxnId="{6E5BF1C7-CCF2-44D4-8933-FB24FF792853}">
      <dgm:prSet/>
      <dgm:spPr/>
      <dgm:t>
        <a:bodyPr/>
        <a:lstStyle/>
        <a:p>
          <a:endParaRPr lang="en-GB"/>
        </a:p>
      </dgm:t>
    </dgm:pt>
    <dgm:pt modelId="{CC6E6359-FB76-4909-AF43-20D264991AC8}">
      <dgm:prSet phldrT="[Text]" phldr="0"/>
      <dgm:spPr/>
      <dgm:t>
        <a:bodyPr/>
        <a:lstStyle/>
        <a:p>
          <a:r>
            <a:rPr lang="en-GB" dirty="0"/>
            <a:t>The Professional</a:t>
          </a:r>
        </a:p>
      </dgm:t>
    </dgm:pt>
    <dgm:pt modelId="{1D15C1A3-3A8A-49FD-AD07-77260119CF87}" type="parTrans" cxnId="{4DF53DD4-B20E-4E68-A007-78FB7518EACE}">
      <dgm:prSet/>
      <dgm:spPr/>
      <dgm:t>
        <a:bodyPr/>
        <a:lstStyle/>
        <a:p>
          <a:endParaRPr lang="en-GB"/>
        </a:p>
      </dgm:t>
    </dgm:pt>
    <dgm:pt modelId="{B0521C32-66B7-4D79-91F1-C3249C11FB7F}" type="sibTrans" cxnId="{4DF53DD4-B20E-4E68-A007-78FB7518EACE}">
      <dgm:prSet/>
      <dgm:spPr/>
      <dgm:t>
        <a:bodyPr/>
        <a:lstStyle/>
        <a:p>
          <a:endParaRPr lang="en-GB"/>
        </a:p>
      </dgm:t>
    </dgm:pt>
    <dgm:pt modelId="{5682D84B-52CB-4C59-9103-539461063734}">
      <dgm:prSet phldrT="[Text]" phldr="1"/>
      <dgm:spPr/>
      <dgm:t>
        <a:bodyPr/>
        <a:lstStyle/>
        <a:p>
          <a:endParaRPr lang="en-GB"/>
        </a:p>
      </dgm:t>
    </dgm:pt>
    <dgm:pt modelId="{C0BF634A-B9FC-467D-84BE-87D5FA4D0E24}" type="parTrans" cxnId="{8B025DAF-243E-4EEF-BF19-935616AA602E}">
      <dgm:prSet/>
      <dgm:spPr/>
      <dgm:t>
        <a:bodyPr/>
        <a:lstStyle/>
        <a:p>
          <a:endParaRPr lang="en-GB"/>
        </a:p>
      </dgm:t>
    </dgm:pt>
    <dgm:pt modelId="{7F256382-CC30-4511-A420-A413CC63D037}" type="sibTrans" cxnId="{8B025DAF-243E-4EEF-BF19-935616AA602E}">
      <dgm:prSet/>
      <dgm:spPr/>
      <dgm:t>
        <a:bodyPr/>
        <a:lstStyle/>
        <a:p>
          <a:endParaRPr lang="en-GB"/>
        </a:p>
      </dgm:t>
    </dgm:pt>
    <dgm:pt modelId="{300D9397-FD23-445C-BD9A-2F3CCC8F89C9}">
      <dgm:prSet phldrT="[Text]" phldr="0"/>
      <dgm:spPr/>
      <dgm:t>
        <a:bodyPr/>
        <a:lstStyle/>
        <a:p>
          <a:r>
            <a:rPr lang="en-GB" dirty="0"/>
            <a:t>The Abusive person</a:t>
          </a:r>
        </a:p>
      </dgm:t>
    </dgm:pt>
    <dgm:pt modelId="{D3EB988E-CF8B-4D0F-BFBD-45D0CE6BA0C0}" type="parTrans" cxnId="{0CCC3C87-9932-4519-8320-AD0A575F62E6}">
      <dgm:prSet/>
      <dgm:spPr/>
      <dgm:t>
        <a:bodyPr/>
        <a:lstStyle/>
        <a:p>
          <a:endParaRPr lang="en-GB"/>
        </a:p>
      </dgm:t>
    </dgm:pt>
    <dgm:pt modelId="{7F55E680-8AB7-4717-8E18-698CD713602B}" type="sibTrans" cxnId="{0CCC3C87-9932-4519-8320-AD0A575F62E6}">
      <dgm:prSet/>
      <dgm:spPr/>
      <dgm:t>
        <a:bodyPr/>
        <a:lstStyle/>
        <a:p>
          <a:endParaRPr lang="en-GB"/>
        </a:p>
      </dgm:t>
    </dgm:pt>
    <dgm:pt modelId="{8037A36F-F403-4FA4-B44D-663B4FCA5942}">
      <dgm:prSet phldrT="[Text]" phldr="1"/>
      <dgm:spPr/>
      <dgm:t>
        <a:bodyPr/>
        <a:lstStyle/>
        <a:p>
          <a:endParaRPr lang="en-GB"/>
        </a:p>
      </dgm:t>
    </dgm:pt>
    <dgm:pt modelId="{9B86BDB4-1F0C-4818-9D68-B0DA75EC0D87}" type="sibTrans" cxnId="{9650DC81-2387-44C1-980F-285EF5414539}">
      <dgm:prSet/>
      <dgm:spPr/>
      <dgm:t>
        <a:bodyPr/>
        <a:lstStyle/>
        <a:p>
          <a:endParaRPr lang="en-GB"/>
        </a:p>
      </dgm:t>
    </dgm:pt>
    <dgm:pt modelId="{E25B7890-E25B-494E-972C-E184A6C6122C}" type="parTrans" cxnId="{9650DC81-2387-44C1-980F-285EF5414539}">
      <dgm:prSet/>
      <dgm:spPr/>
      <dgm:t>
        <a:bodyPr/>
        <a:lstStyle/>
        <a:p>
          <a:endParaRPr lang="en-GB"/>
        </a:p>
      </dgm:t>
    </dgm:pt>
    <dgm:pt modelId="{7DA4F165-4799-4C0A-A647-780C4D5BC531}">
      <dgm:prSet phldrT="[Text]" phldr="0"/>
      <dgm:spPr/>
      <dgm:t>
        <a:bodyPr/>
        <a:lstStyle/>
        <a:p>
          <a:r>
            <a:rPr lang="en-GB" dirty="0"/>
            <a:t>The Person subjected to the abuse</a:t>
          </a:r>
        </a:p>
      </dgm:t>
    </dgm:pt>
    <dgm:pt modelId="{62E36AD0-8436-4C5E-BC64-2BDA9CC7904B}" type="sibTrans" cxnId="{D23D9426-94B8-4BE2-8B1A-ACC7FA873369}">
      <dgm:prSet/>
      <dgm:spPr/>
      <dgm:t>
        <a:bodyPr/>
        <a:lstStyle/>
        <a:p>
          <a:endParaRPr lang="en-GB"/>
        </a:p>
      </dgm:t>
    </dgm:pt>
    <dgm:pt modelId="{3C482299-B067-4A19-8733-A075261286AF}" type="parTrans" cxnId="{D23D9426-94B8-4BE2-8B1A-ACC7FA873369}">
      <dgm:prSet/>
      <dgm:spPr/>
      <dgm:t>
        <a:bodyPr/>
        <a:lstStyle/>
        <a:p>
          <a:endParaRPr lang="en-GB"/>
        </a:p>
      </dgm:t>
    </dgm:pt>
    <dgm:pt modelId="{7D25E959-CF41-4E6E-AF77-EC818542EF9F}" type="pres">
      <dgm:prSet presAssocID="{916537AF-C59E-4AA9-895E-7E5C8B3D23AF}" presName="linearFlow" presStyleCnt="0">
        <dgm:presLayoutVars>
          <dgm:dir/>
          <dgm:animLvl val="lvl"/>
          <dgm:resizeHandles/>
        </dgm:presLayoutVars>
      </dgm:prSet>
      <dgm:spPr/>
    </dgm:pt>
    <dgm:pt modelId="{F5596B27-A545-4F95-8A8B-FD10BDD5A431}" type="pres">
      <dgm:prSet presAssocID="{66761C8A-93D2-4944-8742-7DCA877A952F}" presName="compositeNode" presStyleCnt="0">
        <dgm:presLayoutVars>
          <dgm:bulletEnabled val="1"/>
        </dgm:presLayoutVars>
      </dgm:prSet>
      <dgm:spPr/>
    </dgm:pt>
    <dgm:pt modelId="{4ED6BF14-8B14-45DD-8582-B4F9CA562C6A}" type="pres">
      <dgm:prSet presAssocID="{66761C8A-93D2-4944-8742-7DCA877A952F}" presName="image" presStyleLbl="fgImgPlace1" presStyleIdx="0" presStyleCnt="3"/>
      <dgm:spPr>
        <a:prstGeom prst="flowChartConnector">
          <a:avLst/>
        </a:prstGeom>
      </dgm:spPr>
    </dgm:pt>
    <dgm:pt modelId="{7A5C3D8E-02E3-4B78-94FC-46E4A841C9DE}" type="pres">
      <dgm:prSet presAssocID="{66761C8A-93D2-4944-8742-7DCA877A952F}" presName="childNode" presStyleLbl="node1" presStyleIdx="0" presStyleCnt="3" custLinFactNeighborX="637" custLinFactNeighborY="247">
        <dgm:presLayoutVars>
          <dgm:bulletEnabled val="1"/>
        </dgm:presLayoutVars>
      </dgm:prSet>
      <dgm:spPr/>
    </dgm:pt>
    <dgm:pt modelId="{DCE887FB-B1E7-4F36-AE02-FE26321D45BB}" type="pres">
      <dgm:prSet presAssocID="{66761C8A-93D2-4944-8742-7DCA877A952F}" presName="parentNode" presStyleLbl="revTx" presStyleIdx="0" presStyleCnt="3">
        <dgm:presLayoutVars>
          <dgm:chMax val="0"/>
          <dgm:bulletEnabled val="1"/>
        </dgm:presLayoutVars>
      </dgm:prSet>
      <dgm:spPr/>
    </dgm:pt>
    <dgm:pt modelId="{7133D08C-E278-44B1-9F88-616303751F7A}" type="pres">
      <dgm:prSet presAssocID="{8A335FDA-1CCF-4D58-B3E8-0714AB3E3710}" presName="sibTrans" presStyleCnt="0"/>
      <dgm:spPr/>
    </dgm:pt>
    <dgm:pt modelId="{0A0C79FC-7336-4341-9F85-558413A6DC6A}" type="pres">
      <dgm:prSet presAssocID="{8037A36F-F403-4FA4-B44D-663B4FCA5942}" presName="compositeNode" presStyleCnt="0">
        <dgm:presLayoutVars>
          <dgm:bulletEnabled val="1"/>
        </dgm:presLayoutVars>
      </dgm:prSet>
      <dgm:spPr/>
    </dgm:pt>
    <dgm:pt modelId="{4B5686AB-100F-486B-AC10-0FCCF379BE3C}" type="pres">
      <dgm:prSet presAssocID="{8037A36F-F403-4FA4-B44D-663B4FCA5942}" presName="image" presStyleLbl="fgImgPlace1" presStyleIdx="1" presStyleCnt="3"/>
      <dgm:spPr/>
    </dgm:pt>
    <dgm:pt modelId="{EED08AF5-E806-472A-81F4-ECA090E1580C}" type="pres">
      <dgm:prSet presAssocID="{8037A36F-F403-4FA4-B44D-663B4FCA5942}" presName="childNode" presStyleLbl="node1" presStyleIdx="1" presStyleCnt="3">
        <dgm:presLayoutVars>
          <dgm:bulletEnabled val="1"/>
        </dgm:presLayoutVars>
      </dgm:prSet>
      <dgm:spPr/>
    </dgm:pt>
    <dgm:pt modelId="{CE3053D8-F7FC-4253-9EB2-C55F1C23A2B7}" type="pres">
      <dgm:prSet presAssocID="{8037A36F-F403-4FA4-B44D-663B4FCA5942}" presName="parentNode" presStyleLbl="revTx" presStyleIdx="1" presStyleCnt="3">
        <dgm:presLayoutVars>
          <dgm:chMax val="0"/>
          <dgm:bulletEnabled val="1"/>
        </dgm:presLayoutVars>
      </dgm:prSet>
      <dgm:spPr/>
    </dgm:pt>
    <dgm:pt modelId="{BEE4BCBC-98FA-434F-85B8-4C06F8FE8335}" type="pres">
      <dgm:prSet presAssocID="{9B86BDB4-1F0C-4818-9D68-B0DA75EC0D87}" presName="sibTrans" presStyleCnt="0"/>
      <dgm:spPr/>
    </dgm:pt>
    <dgm:pt modelId="{E25D3CFD-1D13-4841-AABA-FA5756BC0E7F}" type="pres">
      <dgm:prSet presAssocID="{5682D84B-52CB-4C59-9103-539461063734}" presName="compositeNode" presStyleCnt="0">
        <dgm:presLayoutVars>
          <dgm:bulletEnabled val="1"/>
        </dgm:presLayoutVars>
      </dgm:prSet>
      <dgm:spPr/>
    </dgm:pt>
    <dgm:pt modelId="{81785CE8-1F4A-4C62-95CE-5ABE4D871A4D}" type="pres">
      <dgm:prSet presAssocID="{5682D84B-52CB-4C59-9103-539461063734}" presName="image" presStyleLbl="fgImgPlace1" presStyleIdx="2" presStyleCnt="3"/>
      <dgm:spPr/>
    </dgm:pt>
    <dgm:pt modelId="{E6644A5D-9487-435E-AC6E-0671483CA805}" type="pres">
      <dgm:prSet presAssocID="{5682D84B-52CB-4C59-9103-539461063734}" presName="childNode" presStyleLbl="node1" presStyleIdx="2" presStyleCnt="3">
        <dgm:presLayoutVars>
          <dgm:bulletEnabled val="1"/>
        </dgm:presLayoutVars>
      </dgm:prSet>
      <dgm:spPr/>
    </dgm:pt>
    <dgm:pt modelId="{C4FDD563-D0CA-4F5B-89FE-61904DB23341}" type="pres">
      <dgm:prSet presAssocID="{5682D84B-52CB-4C59-9103-539461063734}" presName="parentNode" presStyleLbl="revTx" presStyleIdx="2" presStyleCnt="3">
        <dgm:presLayoutVars>
          <dgm:chMax val="0"/>
          <dgm:bulletEnabled val="1"/>
        </dgm:presLayoutVars>
      </dgm:prSet>
      <dgm:spPr/>
    </dgm:pt>
  </dgm:ptLst>
  <dgm:cxnLst>
    <dgm:cxn modelId="{D23D9426-94B8-4BE2-8B1A-ACC7FA873369}" srcId="{8037A36F-F403-4FA4-B44D-663B4FCA5942}" destId="{7DA4F165-4799-4C0A-A647-780C4D5BC531}" srcOrd="0" destOrd="0" parTransId="{3C482299-B067-4A19-8733-A075261286AF}" sibTransId="{62E36AD0-8436-4C5E-BC64-2BDA9CC7904B}"/>
    <dgm:cxn modelId="{C86D8E6A-04DB-4007-8AE6-877A5233822E}" type="presOf" srcId="{66761C8A-93D2-4944-8742-7DCA877A952F}" destId="{DCE887FB-B1E7-4F36-AE02-FE26321D45BB}" srcOrd="0" destOrd="0" presId="urn:microsoft.com/office/officeart/2005/8/layout/hList2"/>
    <dgm:cxn modelId="{9650DC81-2387-44C1-980F-285EF5414539}" srcId="{916537AF-C59E-4AA9-895E-7E5C8B3D23AF}" destId="{8037A36F-F403-4FA4-B44D-663B4FCA5942}" srcOrd="1" destOrd="0" parTransId="{E25B7890-E25B-494E-972C-E184A6C6122C}" sibTransId="{9B86BDB4-1F0C-4818-9D68-B0DA75EC0D87}"/>
    <dgm:cxn modelId="{85446E86-8C8B-4CC0-A0A5-E3CB8E3F57F1}" type="presOf" srcId="{300D9397-FD23-445C-BD9A-2F3CCC8F89C9}" destId="{E6644A5D-9487-435E-AC6E-0671483CA805}" srcOrd="0" destOrd="0" presId="urn:microsoft.com/office/officeart/2005/8/layout/hList2"/>
    <dgm:cxn modelId="{0CCC3C87-9932-4519-8320-AD0A575F62E6}" srcId="{5682D84B-52CB-4C59-9103-539461063734}" destId="{300D9397-FD23-445C-BD9A-2F3CCC8F89C9}" srcOrd="0" destOrd="0" parTransId="{D3EB988E-CF8B-4D0F-BFBD-45D0CE6BA0C0}" sibTransId="{7F55E680-8AB7-4717-8E18-698CD713602B}"/>
    <dgm:cxn modelId="{8B025DAF-243E-4EEF-BF19-935616AA602E}" srcId="{916537AF-C59E-4AA9-895E-7E5C8B3D23AF}" destId="{5682D84B-52CB-4C59-9103-539461063734}" srcOrd="2" destOrd="0" parTransId="{C0BF634A-B9FC-467D-84BE-87D5FA4D0E24}" sibTransId="{7F256382-CC30-4511-A420-A413CC63D037}"/>
    <dgm:cxn modelId="{351221B2-06CD-4542-B635-6EEEBAFF5AC9}" type="presOf" srcId="{CC6E6359-FB76-4909-AF43-20D264991AC8}" destId="{7A5C3D8E-02E3-4B78-94FC-46E4A841C9DE}" srcOrd="0" destOrd="0" presId="urn:microsoft.com/office/officeart/2005/8/layout/hList2"/>
    <dgm:cxn modelId="{6E5BF1C7-CCF2-44D4-8933-FB24FF792853}" srcId="{916537AF-C59E-4AA9-895E-7E5C8B3D23AF}" destId="{66761C8A-93D2-4944-8742-7DCA877A952F}" srcOrd="0" destOrd="0" parTransId="{5ED6D41B-76A1-40F5-B97C-887352A35CB0}" sibTransId="{8A335FDA-1CCF-4D58-B3E8-0714AB3E3710}"/>
    <dgm:cxn modelId="{763556D0-2A1A-4AFD-BBC6-AA28A28482AC}" type="presOf" srcId="{8037A36F-F403-4FA4-B44D-663B4FCA5942}" destId="{CE3053D8-F7FC-4253-9EB2-C55F1C23A2B7}" srcOrd="0" destOrd="0" presId="urn:microsoft.com/office/officeart/2005/8/layout/hList2"/>
    <dgm:cxn modelId="{4DF53DD4-B20E-4E68-A007-78FB7518EACE}" srcId="{66761C8A-93D2-4944-8742-7DCA877A952F}" destId="{CC6E6359-FB76-4909-AF43-20D264991AC8}" srcOrd="0" destOrd="0" parTransId="{1D15C1A3-3A8A-49FD-AD07-77260119CF87}" sibTransId="{B0521C32-66B7-4D79-91F1-C3249C11FB7F}"/>
    <dgm:cxn modelId="{E52CB6DB-FCF5-4459-ABE8-FAF5C1EB0E26}" type="presOf" srcId="{7DA4F165-4799-4C0A-A647-780C4D5BC531}" destId="{EED08AF5-E806-472A-81F4-ECA090E1580C}" srcOrd="0" destOrd="0" presId="urn:microsoft.com/office/officeart/2005/8/layout/hList2"/>
    <dgm:cxn modelId="{B69987DD-1A0F-4472-B03D-3F2B6924991D}" type="presOf" srcId="{916537AF-C59E-4AA9-895E-7E5C8B3D23AF}" destId="{7D25E959-CF41-4E6E-AF77-EC818542EF9F}" srcOrd="0" destOrd="0" presId="urn:microsoft.com/office/officeart/2005/8/layout/hList2"/>
    <dgm:cxn modelId="{C2C167FD-5BD8-47FA-A1EA-6CA7966F43A9}" type="presOf" srcId="{5682D84B-52CB-4C59-9103-539461063734}" destId="{C4FDD563-D0CA-4F5B-89FE-61904DB23341}" srcOrd="0" destOrd="0" presId="urn:microsoft.com/office/officeart/2005/8/layout/hList2"/>
    <dgm:cxn modelId="{A626E7DC-882E-40F5-886B-46C44C7EF80D}" type="presParOf" srcId="{7D25E959-CF41-4E6E-AF77-EC818542EF9F}" destId="{F5596B27-A545-4F95-8A8B-FD10BDD5A431}" srcOrd="0" destOrd="0" presId="urn:microsoft.com/office/officeart/2005/8/layout/hList2"/>
    <dgm:cxn modelId="{F97ABBEB-BAC6-4D56-ACEA-40E4F921749C}" type="presParOf" srcId="{F5596B27-A545-4F95-8A8B-FD10BDD5A431}" destId="{4ED6BF14-8B14-45DD-8582-B4F9CA562C6A}" srcOrd="0" destOrd="0" presId="urn:microsoft.com/office/officeart/2005/8/layout/hList2"/>
    <dgm:cxn modelId="{7810B9E5-80C3-43C9-B52C-270BA00382D3}" type="presParOf" srcId="{F5596B27-A545-4F95-8A8B-FD10BDD5A431}" destId="{7A5C3D8E-02E3-4B78-94FC-46E4A841C9DE}" srcOrd="1" destOrd="0" presId="urn:microsoft.com/office/officeart/2005/8/layout/hList2"/>
    <dgm:cxn modelId="{469635A7-62C8-44FE-97D1-069921117B3B}" type="presParOf" srcId="{F5596B27-A545-4F95-8A8B-FD10BDD5A431}" destId="{DCE887FB-B1E7-4F36-AE02-FE26321D45BB}" srcOrd="2" destOrd="0" presId="urn:microsoft.com/office/officeart/2005/8/layout/hList2"/>
    <dgm:cxn modelId="{AC509908-0924-47F4-ABE8-305D63CED31B}" type="presParOf" srcId="{7D25E959-CF41-4E6E-AF77-EC818542EF9F}" destId="{7133D08C-E278-44B1-9F88-616303751F7A}" srcOrd="1" destOrd="0" presId="urn:microsoft.com/office/officeart/2005/8/layout/hList2"/>
    <dgm:cxn modelId="{C12C0AFE-A20F-428D-AE62-0640EE216E70}" type="presParOf" srcId="{7D25E959-CF41-4E6E-AF77-EC818542EF9F}" destId="{0A0C79FC-7336-4341-9F85-558413A6DC6A}" srcOrd="2" destOrd="0" presId="urn:microsoft.com/office/officeart/2005/8/layout/hList2"/>
    <dgm:cxn modelId="{49EF1313-B7D9-40A4-B13D-3C87842321B7}" type="presParOf" srcId="{0A0C79FC-7336-4341-9F85-558413A6DC6A}" destId="{4B5686AB-100F-486B-AC10-0FCCF379BE3C}" srcOrd="0" destOrd="0" presId="urn:microsoft.com/office/officeart/2005/8/layout/hList2"/>
    <dgm:cxn modelId="{B69285B2-2B18-428E-B06E-5C99979F0FC0}" type="presParOf" srcId="{0A0C79FC-7336-4341-9F85-558413A6DC6A}" destId="{EED08AF5-E806-472A-81F4-ECA090E1580C}" srcOrd="1" destOrd="0" presId="urn:microsoft.com/office/officeart/2005/8/layout/hList2"/>
    <dgm:cxn modelId="{109D0FB0-0ED6-40A2-BDD1-D4C3B19CF149}" type="presParOf" srcId="{0A0C79FC-7336-4341-9F85-558413A6DC6A}" destId="{CE3053D8-F7FC-4253-9EB2-C55F1C23A2B7}" srcOrd="2" destOrd="0" presId="urn:microsoft.com/office/officeart/2005/8/layout/hList2"/>
    <dgm:cxn modelId="{E9B46E03-5854-4E8E-9C18-E8EB346B9E95}" type="presParOf" srcId="{7D25E959-CF41-4E6E-AF77-EC818542EF9F}" destId="{BEE4BCBC-98FA-434F-85B8-4C06F8FE8335}" srcOrd="3" destOrd="0" presId="urn:microsoft.com/office/officeart/2005/8/layout/hList2"/>
    <dgm:cxn modelId="{F7DA6F91-0AD5-47E1-B722-C8F0680DF244}" type="presParOf" srcId="{7D25E959-CF41-4E6E-AF77-EC818542EF9F}" destId="{E25D3CFD-1D13-4841-AABA-FA5756BC0E7F}" srcOrd="4" destOrd="0" presId="urn:microsoft.com/office/officeart/2005/8/layout/hList2"/>
    <dgm:cxn modelId="{E9FC8E5C-4818-4F70-9C43-4D784B21DE72}" type="presParOf" srcId="{E25D3CFD-1D13-4841-AABA-FA5756BC0E7F}" destId="{81785CE8-1F4A-4C62-95CE-5ABE4D871A4D}" srcOrd="0" destOrd="0" presId="urn:microsoft.com/office/officeart/2005/8/layout/hList2"/>
    <dgm:cxn modelId="{967711AD-2E13-408A-A2DD-5894687F72B3}" type="presParOf" srcId="{E25D3CFD-1D13-4841-AABA-FA5756BC0E7F}" destId="{E6644A5D-9487-435E-AC6E-0671483CA805}" srcOrd="1" destOrd="0" presId="urn:microsoft.com/office/officeart/2005/8/layout/hList2"/>
    <dgm:cxn modelId="{C26D9075-1A25-4408-8DD4-75FDE91143B4}" type="presParOf" srcId="{E25D3CFD-1D13-4841-AABA-FA5756BC0E7F}" destId="{C4FDD563-D0CA-4F5B-89FE-61904DB23341}"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6F3566-DC2C-49AB-A0D3-8720F0F84246}" type="doc">
      <dgm:prSet loTypeId="urn:microsoft.com/office/officeart/2005/8/layout/vList2" loCatId="list" qsTypeId="urn:microsoft.com/office/officeart/2005/8/quickstyle/simple4#1" qsCatId="simple" csTypeId="urn:microsoft.com/office/officeart/2005/8/colors/colorful2#1" csCatId="colorful"/>
      <dgm:spPr/>
      <dgm:t>
        <a:bodyPr/>
        <a:lstStyle/>
        <a:p>
          <a:endParaRPr lang="en-US"/>
        </a:p>
      </dgm:t>
    </dgm:pt>
    <dgm:pt modelId="{2E9EF4D9-516F-4917-BCD4-3C1A7300AAB4}">
      <dgm:prSet/>
      <dgm:spPr/>
      <dgm:t>
        <a:bodyPr/>
        <a:lstStyle/>
        <a:p>
          <a:r>
            <a:rPr lang="en-US"/>
            <a:t>Own parenting</a:t>
          </a:r>
        </a:p>
      </dgm:t>
    </dgm:pt>
    <dgm:pt modelId="{00FB22E9-9C6D-4BF5-B6B3-CF50C446EE45}" type="parTrans" cxnId="{D20BB48A-E575-4932-BB6F-F961B45CE5A3}">
      <dgm:prSet/>
      <dgm:spPr/>
      <dgm:t>
        <a:bodyPr/>
        <a:lstStyle/>
        <a:p>
          <a:endParaRPr lang="en-US"/>
        </a:p>
      </dgm:t>
    </dgm:pt>
    <dgm:pt modelId="{E2CE3583-F917-432C-A7D8-303CE2B43B65}" type="sibTrans" cxnId="{D20BB48A-E575-4932-BB6F-F961B45CE5A3}">
      <dgm:prSet/>
      <dgm:spPr/>
      <dgm:t>
        <a:bodyPr/>
        <a:lstStyle/>
        <a:p>
          <a:endParaRPr lang="en-US"/>
        </a:p>
      </dgm:t>
    </dgm:pt>
    <dgm:pt modelId="{DB4B8062-67FB-4371-BED9-7E6C45E80C00}">
      <dgm:prSet/>
      <dgm:spPr/>
      <dgm:t>
        <a:bodyPr/>
        <a:lstStyle/>
        <a:p>
          <a:r>
            <a:rPr lang="en-US"/>
            <a:t>Emotional support</a:t>
          </a:r>
        </a:p>
      </dgm:t>
    </dgm:pt>
    <dgm:pt modelId="{2EFFD283-1D1B-40F5-A25A-F7EBF17EBBC4}" type="parTrans" cxnId="{3C62AA5F-D901-4DD6-87AE-4D2C56FE7D46}">
      <dgm:prSet/>
      <dgm:spPr/>
      <dgm:t>
        <a:bodyPr/>
        <a:lstStyle/>
        <a:p>
          <a:endParaRPr lang="en-US"/>
        </a:p>
      </dgm:t>
    </dgm:pt>
    <dgm:pt modelId="{84A9011A-6AD6-4EE3-A103-EB4FC7896284}" type="sibTrans" cxnId="{3C62AA5F-D901-4DD6-87AE-4D2C56FE7D46}">
      <dgm:prSet/>
      <dgm:spPr/>
      <dgm:t>
        <a:bodyPr/>
        <a:lstStyle/>
        <a:p>
          <a:endParaRPr lang="en-US"/>
        </a:p>
      </dgm:t>
    </dgm:pt>
    <dgm:pt modelId="{90822325-0D15-4ED2-BA86-8E87B91B4DD7}">
      <dgm:prSet/>
      <dgm:spPr/>
      <dgm:t>
        <a:bodyPr/>
        <a:lstStyle/>
        <a:p>
          <a:r>
            <a:rPr lang="en-US"/>
            <a:t>Some safety planning</a:t>
          </a:r>
        </a:p>
      </dgm:t>
    </dgm:pt>
    <dgm:pt modelId="{D2E22249-81D3-452F-8EDB-B2C83C46EF2D}" type="parTrans" cxnId="{DB54EAB5-ECE9-4F4B-94AA-80FCEFD87FFD}">
      <dgm:prSet/>
      <dgm:spPr/>
      <dgm:t>
        <a:bodyPr/>
        <a:lstStyle/>
        <a:p>
          <a:endParaRPr lang="en-US"/>
        </a:p>
      </dgm:t>
    </dgm:pt>
    <dgm:pt modelId="{919A5588-5607-4DA8-A143-15B7F791E380}" type="sibTrans" cxnId="{DB54EAB5-ECE9-4F4B-94AA-80FCEFD87FFD}">
      <dgm:prSet/>
      <dgm:spPr/>
      <dgm:t>
        <a:bodyPr/>
        <a:lstStyle/>
        <a:p>
          <a:endParaRPr lang="en-US"/>
        </a:p>
      </dgm:t>
    </dgm:pt>
    <dgm:pt modelId="{21CF1142-EA4C-4094-A71C-79039356D323}" type="pres">
      <dgm:prSet presAssocID="{8B6F3566-DC2C-49AB-A0D3-8720F0F84246}" presName="linear" presStyleCnt="0">
        <dgm:presLayoutVars>
          <dgm:animLvl val="lvl"/>
          <dgm:resizeHandles val="exact"/>
        </dgm:presLayoutVars>
      </dgm:prSet>
      <dgm:spPr/>
    </dgm:pt>
    <dgm:pt modelId="{7B5445DC-FCC7-40D5-9D70-6929C8FB8319}" type="pres">
      <dgm:prSet presAssocID="{2E9EF4D9-516F-4917-BCD4-3C1A7300AAB4}" presName="parentText" presStyleLbl="node1" presStyleIdx="0" presStyleCnt="3">
        <dgm:presLayoutVars>
          <dgm:chMax val="0"/>
          <dgm:bulletEnabled val="1"/>
        </dgm:presLayoutVars>
      </dgm:prSet>
      <dgm:spPr/>
    </dgm:pt>
    <dgm:pt modelId="{65659995-F4DA-44EF-A846-90613DE19C5D}" type="pres">
      <dgm:prSet presAssocID="{E2CE3583-F917-432C-A7D8-303CE2B43B65}" presName="spacer" presStyleCnt="0"/>
      <dgm:spPr/>
    </dgm:pt>
    <dgm:pt modelId="{2423B0D7-9D40-40D2-8BA7-8AD6C3D7582E}" type="pres">
      <dgm:prSet presAssocID="{DB4B8062-67FB-4371-BED9-7E6C45E80C00}" presName="parentText" presStyleLbl="node1" presStyleIdx="1" presStyleCnt="3">
        <dgm:presLayoutVars>
          <dgm:chMax val="0"/>
          <dgm:bulletEnabled val="1"/>
        </dgm:presLayoutVars>
      </dgm:prSet>
      <dgm:spPr/>
    </dgm:pt>
    <dgm:pt modelId="{190A7DC1-9A9D-4044-A77A-A54A6D90A3CC}" type="pres">
      <dgm:prSet presAssocID="{84A9011A-6AD6-4EE3-A103-EB4FC7896284}" presName="spacer" presStyleCnt="0"/>
      <dgm:spPr/>
    </dgm:pt>
    <dgm:pt modelId="{8303F4F6-1DE7-4A62-9C13-DCA2261107D8}" type="pres">
      <dgm:prSet presAssocID="{90822325-0D15-4ED2-BA86-8E87B91B4DD7}" presName="parentText" presStyleLbl="node1" presStyleIdx="2" presStyleCnt="3">
        <dgm:presLayoutVars>
          <dgm:chMax val="0"/>
          <dgm:bulletEnabled val="1"/>
        </dgm:presLayoutVars>
      </dgm:prSet>
      <dgm:spPr/>
    </dgm:pt>
  </dgm:ptLst>
  <dgm:cxnLst>
    <dgm:cxn modelId="{C9E99820-1FBA-4F7B-9691-81C3D574E469}" type="presOf" srcId="{90822325-0D15-4ED2-BA86-8E87B91B4DD7}" destId="{8303F4F6-1DE7-4A62-9C13-DCA2261107D8}" srcOrd="0" destOrd="0" presId="urn:microsoft.com/office/officeart/2005/8/layout/vList2"/>
    <dgm:cxn modelId="{2AB60E3F-CC85-4BDB-8480-6840CD64B24C}" type="presOf" srcId="{DB4B8062-67FB-4371-BED9-7E6C45E80C00}" destId="{2423B0D7-9D40-40D2-8BA7-8AD6C3D7582E}" srcOrd="0" destOrd="0" presId="urn:microsoft.com/office/officeart/2005/8/layout/vList2"/>
    <dgm:cxn modelId="{3C62AA5F-D901-4DD6-87AE-4D2C56FE7D46}" srcId="{8B6F3566-DC2C-49AB-A0D3-8720F0F84246}" destId="{DB4B8062-67FB-4371-BED9-7E6C45E80C00}" srcOrd="1" destOrd="0" parTransId="{2EFFD283-1D1B-40F5-A25A-F7EBF17EBBC4}" sibTransId="{84A9011A-6AD6-4EE3-A103-EB4FC7896284}"/>
    <dgm:cxn modelId="{10F80B84-F0C3-4476-A449-9F2B0031FE5A}" type="presOf" srcId="{2E9EF4D9-516F-4917-BCD4-3C1A7300AAB4}" destId="{7B5445DC-FCC7-40D5-9D70-6929C8FB8319}" srcOrd="0" destOrd="0" presId="urn:microsoft.com/office/officeart/2005/8/layout/vList2"/>
    <dgm:cxn modelId="{D20BB48A-E575-4932-BB6F-F961B45CE5A3}" srcId="{8B6F3566-DC2C-49AB-A0D3-8720F0F84246}" destId="{2E9EF4D9-516F-4917-BCD4-3C1A7300AAB4}" srcOrd="0" destOrd="0" parTransId="{00FB22E9-9C6D-4BF5-B6B3-CF50C446EE45}" sibTransId="{E2CE3583-F917-432C-A7D8-303CE2B43B65}"/>
    <dgm:cxn modelId="{7F90A9AA-2B2F-4E6D-8DC9-66741305B2C5}" type="presOf" srcId="{8B6F3566-DC2C-49AB-A0D3-8720F0F84246}" destId="{21CF1142-EA4C-4094-A71C-79039356D323}" srcOrd="0" destOrd="0" presId="urn:microsoft.com/office/officeart/2005/8/layout/vList2"/>
    <dgm:cxn modelId="{DB54EAB5-ECE9-4F4B-94AA-80FCEFD87FFD}" srcId="{8B6F3566-DC2C-49AB-A0D3-8720F0F84246}" destId="{90822325-0D15-4ED2-BA86-8E87B91B4DD7}" srcOrd="2" destOrd="0" parTransId="{D2E22249-81D3-452F-8EDB-B2C83C46EF2D}" sibTransId="{919A5588-5607-4DA8-A143-15B7F791E380}"/>
    <dgm:cxn modelId="{2CC16A79-4876-4D4A-ACC0-89D3B8956D79}" type="presParOf" srcId="{21CF1142-EA4C-4094-A71C-79039356D323}" destId="{7B5445DC-FCC7-40D5-9D70-6929C8FB8319}" srcOrd="0" destOrd="0" presId="urn:microsoft.com/office/officeart/2005/8/layout/vList2"/>
    <dgm:cxn modelId="{2B91FE87-63AE-4B48-837F-02DF920F8AE4}" type="presParOf" srcId="{21CF1142-EA4C-4094-A71C-79039356D323}" destId="{65659995-F4DA-44EF-A846-90613DE19C5D}" srcOrd="1" destOrd="0" presId="urn:microsoft.com/office/officeart/2005/8/layout/vList2"/>
    <dgm:cxn modelId="{5D79651A-962A-42E2-9EEC-96992DD0AB3A}" type="presParOf" srcId="{21CF1142-EA4C-4094-A71C-79039356D323}" destId="{2423B0D7-9D40-40D2-8BA7-8AD6C3D7582E}" srcOrd="2" destOrd="0" presId="urn:microsoft.com/office/officeart/2005/8/layout/vList2"/>
    <dgm:cxn modelId="{739D80BD-1A66-4E6B-8630-E26CEC40A092}" type="presParOf" srcId="{21CF1142-EA4C-4094-A71C-79039356D323}" destId="{190A7DC1-9A9D-4044-A77A-A54A6D90A3CC}" srcOrd="3" destOrd="0" presId="urn:microsoft.com/office/officeart/2005/8/layout/vList2"/>
    <dgm:cxn modelId="{1B7F9515-47E8-476D-823C-7BD7DFE707CE}" type="presParOf" srcId="{21CF1142-EA4C-4094-A71C-79039356D323}" destId="{8303F4F6-1DE7-4A62-9C13-DCA2261107D8}"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8AC6978-1C91-4A7E-B36A-CFB97293CF96}" type="doc">
      <dgm:prSet loTypeId="urn:microsoft.com/office/officeart/2005/8/layout/vList2" loCatId="list" qsTypeId="urn:microsoft.com/office/officeart/2005/8/quickstyle/simple4#2" qsCatId="simple" csTypeId="urn:microsoft.com/office/officeart/2005/8/colors/colorful2#2" csCatId="colorful"/>
      <dgm:spPr/>
      <dgm:t>
        <a:bodyPr/>
        <a:lstStyle/>
        <a:p>
          <a:endParaRPr lang="en-US"/>
        </a:p>
      </dgm:t>
    </dgm:pt>
    <dgm:pt modelId="{9899136F-75E5-4BD3-A850-BE94AF2CD437}">
      <dgm:prSet/>
      <dgm:spPr/>
      <dgm:t>
        <a:bodyPr/>
        <a:lstStyle/>
        <a:p>
          <a:r>
            <a:rPr lang="en-US"/>
            <a:t>Abuser behaviour</a:t>
          </a:r>
        </a:p>
      </dgm:t>
    </dgm:pt>
    <dgm:pt modelId="{0C9FAEE3-CC53-493C-8ACD-198EF824764D}" type="parTrans" cxnId="{8C006D09-0E8B-49AE-A940-45DE2A4655A1}">
      <dgm:prSet/>
      <dgm:spPr/>
      <dgm:t>
        <a:bodyPr/>
        <a:lstStyle/>
        <a:p>
          <a:endParaRPr lang="en-US"/>
        </a:p>
      </dgm:t>
    </dgm:pt>
    <dgm:pt modelId="{A667F250-BA81-4EB3-B579-CE8B1B03D14B}" type="sibTrans" cxnId="{8C006D09-0E8B-49AE-A940-45DE2A4655A1}">
      <dgm:prSet/>
      <dgm:spPr/>
      <dgm:t>
        <a:bodyPr/>
        <a:lstStyle/>
        <a:p>
          <a:endParaRPr lang="en-US"/>
        </a:p>
      </dgm:t>
    </dgm:pt>
    <dgm:pt modelId="{E3BFA77F-AFB1-4AD8-A69E-F1E76DA398D0}">
      <dgm:prSet/>
      <dgm:spPr/>
      <dgm:t>
        <a:bodyPr/>
        <a:lstStyle/>
        <a:p>
          <a:r>
            <a:rPr lang="en-US"/>
            <a:t>Contact situations</a:t>
          </a:r>
        </a:p>
      </dgm:t>
    </dgm:pt>
    <dgm:pt modelId="{91920BAA-72AA-4C94-8F32-956672B222BA}" type="parTrans" cxnId="{0343169E-FD80-4176-8C2B-08C91C40CBAB}">
      <dgm:prSet/>
      <dgm:spPr/>
      <dgm:t>
        <a:bodyPr/>
        <a:lstStyle/>
        <a:p>
          <a:endParaRPr lang="en-US"/>
        </a:p>
      </dgm:t>
    </dgm:pt>
    <dgm:pt modelId="{975DF4D3-3F78-48CB-9E9F-E5D16885009F}" type="sibTrans" cxnId="{0343169E-FD80-4176-8C2B-08C91C40CBAB}">
      <dgm:prSet/>
      <dgm:spPr/>
      <dgm:t>
        <a:bodyPr/>
        <a:lstStyle/>
        <a:p>
          <a:endParaRPr lang="en-US"/>
        </a:p>
      </dgm:t>
    </dgm:pt>
    <dgm:pt modelId="{0133122F-A7C5-4248-956B-8DF53E15456B}">
      <dgm:prSet/>
      <dgm:spPr/>
      <dgm:t>
        <a:bodyPr/>
        <a:lstStyle/>
        <a:p>
          <a:r>
            <a:rPr lang="en-US"/>
            <a:t>System decisions</a:t>
          </a:r>
        </a:p>
      </dgm:t>
    </dgm:pt>
    <dgm:pt modelId="{23E74BD3-896F-4085-924F-051BA5350ADD}" type="parTrans" cxnId="{67A15F30-DA9B-4D96-ACC4-E8443C2E7214}">
      <dgm:prSet/>
      <dgm:spPr/>
      <dgm:t>
        <a:bodyPr/>
        <a:lstStyle/>
        <a:p>
          <a:endParaRPr lang="en-US"/>
        </a:p>
      </dgm:t>
    </dgm:pt>
    <dgm:pt modelId="{47744DC4-630A-49AE-A581-ED2D412D42DE}" type="sibTrans" cxnId="{67A15F30-DA9B-4D96-ACC4-E8443C2E7214}">
      <dgm:prSet/>
      <dgm:spPr/>
      <dgm:t>
        <a:bodyPr/>
        <a:lstStyle/>
        <a:p>
          <a:endParaRPr lang="en-US"/>
        </a:p>
      </dgm:t>
    </dgm:pt>
    <dgm:pt modelId="{C1250946-F617-4153-A84E-8061635E2A9A}" type="pres">
      <dgm:prSet presAssocID="{A8AC6978-1C91-4A7E-B36A-CFB97293CF96}" presName="linear" presStyleCnt="0">
        <dgm:presLayoutVars>
          <dgm:animLvl val="lvl"/>
          <dgm:resizeHandles val="exact"/>
        </dgm:presLayoutVars>
      </dgm:prSet>
      <dgm:spPr/>
    </dgm:pt>
    <dgm:pt modelId="{517A61C0-47AF-4F7D-BED3-2090640D4B28}" type="pres">
      <dgm:prSet presAssocID="{9899136F-75E5-4BD3-A850-BE94AF2CD437}" presName="parentText" presStyleLbl="node1" presStyleIdx="0" presStyleCnt="3">
        <dgm:presLayoutVars>
          <dgm:chMax val="0"/>
          <dgm:bulletEnabled val="1"/>
        </dgm:presLayoutVars>
      </dgm:prSet>
      <dgm:spPr/>
    </dgm:pt>
    <dgm:pt modelId="{9278DB82-4768-4D5C-A1AE-9E524CDEAE25}" type="pres">
      <dgm:prSet presAssocID="{A667F250-BA81-4EB3-B579-CE8B1B03D14B}" presName="spacer" presStyleCnt="0"/>
      <dgm:spPr/>
    </dgm:pt>
    <dgm:pt modelId="{AED3D77F-B155-49BB-BABE-664FA179C5CD}" type="pres">
      <dgm:prSet presAssocID="{E3BFA77F-AFB1-4AD8-A69E-F1E76DA398D0}" presName="parentText" presStyleLbl="node1" presStyleIdx="1" presStyleCnt="3">
        <dgm:presLayoutVars>
          <dgm:chMax val="0"/>
          <dgm:bulletEnabled val="1"/>
        </dgm:presLayoutVars>
      </dgm:prSet>
      <dgm:spPr/>
    </dgm:pt>
    <dgm:pt modelId="{F37F3560-940D-4718-B2EB-18E7B0B0FBB1}" type="pres">
      <dgm:prSet presAssocID="{975DF4D3-3F78-48CB-9E9F-E5D16885009F}" presName="spacer" presStyleCnt="0"/>
      <dgm:spPr/>
    </dgm:pt>
    <dgm:pt modelId="{B1D7B486-6D4D-4F94-B4B2-4BEB39BEE6B0}" type="pres">
      <dgm:prSet presAssocID="{0133122F-A7C5-4248-956B-8DF53E15456B}" presName="parentText" presStyleLbl="node1" presStyleIdx="2" presStyleCnt="3">
        <dgm:presLayoutVars>
          <dgm:chMax val="0"/>
          <dgm:bulletEnabled val="1"/>
        </dgm:presLayoutVars>
      </dgm:prSet>
      <dgm:spPr/>
    </dgm:pt>
  </dgm:ptLst>
  <dgm:cxnLst>
    <dgm:cxn modelId="{8C006D09-0E8B-49AE-A940-45DE2A4655A1}" srcId="{A8AC6978-1C91-4A7E-B36A-CFB97293CF96}" destId="{9899136F-75E5-4BD3-A850-BE94AF2CD437}" srcOrd="0" destOrd="0" parTransId="{0C9FAEE3-CC53-493C-8ACD-198EF824764D}" sibTransId="{A667F250-BA81-4EB3-B579-CE8B1B03D14B}"/>
    <dgm:cxn modelId="{27C2BB1F-E52F-4244-B95D-8419F8063D01}" type="presOf" srcId="{0133122F-A7C5-4248-956B-8DF53E15456B}" destId="{B1D7B486-6D4D-4F94-B4B2-4BEB39BEE6B0}" srcOrd="0" destOrd="0" presId="urn:microsoft.com/office/officeart/2005/8/layout/vList2"/>
    <dgm:cxn modelId="{67A15F30-DA9B-4D96-ACC4-E8443C2E7214}" srcId="{A8AC6978-1C91-4A7E-B36A-CFB97293CF96}" destId="{0133122F-A7C5-4248-956B-8DF53E15456B}" srcOrd="2" destOrd="0" parTransId="{23E74BD3-896F-4085-924F-051BA5350ADD}" sibTransId="{47744DC4-630A-49AE-A581-ED2D412D42DE}"/>
    <dgm:cxn modelId="{728F284E-9880-430F-9AA3-B10EF4E82829}" type="presOf" srcId="{9899136F-75E5-4BD3-A850-BE94AF2CD437}" destId="{517A61C0-47AF-4F7D-BED3-2090640D4B28}" srcOrd="0" destOrd="0" presId="urn:microsoft.com/office/officeart/2005/8/layout/vList2"/>
    <dgm:cxn modelId="{85736790-707F-426E-A3B1-98630F77EE28}" type="presOf" srcId="{A8AC6978-1C91-4A7E-B36A-CFB97293CF96}" destId="{C1250946-F617-4153-A84E-8061635E2A9A}" srcOrd="0" destOrd="0" presId="urn:microsoft.com/office/officeart/2005/8/layout/vList2"/>
    <dgm:cxn modelId="{0343169E-FD80-4176-8C2B-08C91C40CBAB}" srcId="{A8AC6978-1C91-4A7E-B36A-CFB97293CF96}" destId="{E3BFA77F-AFB1-4AD8-A69E-F1E76DA398D0}" srcOrd="1" destOrd="0" parTransId="{91920BAA-72AA-4C94-8F32-956672B222BA}" sibTransId="{975DF4D3-3F78-48CB-9E9F-E5D16885009F}"/>
    <dgm:cxn modelId="{A7378DA9-1CC5-485D-AD0E-A8F0EA2905B9}" type="presOf" srcId="{E3BFA77F-AFB1-4AD8-A69E-F1E76DA398D0}" destId="{AED3D77F-B155-49BB-BABE-664FA179C5CD}" srcOrd="0" destOrd="0" presId="urn:microsoft.com/office/officeart/2005/8/layout/vList2"/>
    <dgm:cxn modelId="{3E8A7BA1-2E9C-44E1-841A-5C0CA6E87C0A}" type="presParOf" srcId="{C1250946-F617-4153-A84E-8061635E2A9A}" destId="{517A61C0-47AF-4F7D-BED3-2090640D4B28}" srcOrd="0" destOrd="0" presId="urn:microsoft.com/office/officeart/2005/8/layout/vList2"/>
    <dgm:cxn modelId="{2110E333-26CF-4D9C-88E7-356C496F931C}" type="presParOf" srcId="{C1250946-F617-4153-A84E-8061635E2A9A}" destId="{9278DB82-4768-4D5C-A1AE-9E524CDEAE25}" srcOrd="1" destOrd="0" presId="urn:microsoft.com/office/officeart/2005/8/layout/vList2"/>
    <dgm:cxn modelId="{7E87F6FF-8FEE-48B2-AC4D-0867DD3C79E4}" type="presParOf" srcId="{C1250946-F617-4153-A84E-8061635E2A9A}" destId="{AED3D77F-B155-49BB-BABE-664FA179C5CD}" srcOrd="2" destOrd="0" presId="urn:microsoft.com/office/officeart/2005/8/layout/vList2"/>
    <dgm:cxn modelId="{0F2C8D48-265A-4861-BDDD-55313880026C}" type="presParOf" srcId="{C1250946-F617-4153-A84E-8061635E2A9A}" destId="{F37F3560-940D-4718-B2EB-18E7B0B0FBB1}" srcOrd="3" destOrd="0" presId="urn:microsoft.com/office/officeart/2005/8/layout/vList2"/>
    <dgm:cxn modelId="{BA028BA8-A4A4-46AE-A60A-4E5667EF5688}" type="presParOf" srcId="{C1250946-F617-4153-A84E-8061635E2A9A}" destId="{B1D7B486-6D4D-4F94-B4B2-4BEB39BEE6B0}"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E887FB-B1E7-4F36-AE02-FE26321D45BB}">
      <dsp:nvSpPr>
        <dsp:cNvPr id="0" name=""/>
        <dsp:cNvSpPr/>
      </dsp:nvSpPr>
      <dsp:spPr>
        <a:xfrm rot="16200000">
          <a:off x="-1874181" y="2828051"/>
          <a:ext cx="4301680" cy="441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88962" bIns="0" numCol="1" spcCol="1270" anchor="t" anchorCtr="0">
          <a:noAutofit/>
        </a:bodyPr>
        <a:lstStyle/>
        <a:p>
          <a:pPr marL="0" lvl="0" indent="0" algn="r" defTabSz="1377950">
            <a:lnSpc>
              <a:spcPct val="90000"/>
            </a:lnSpc>
            <a:spcBef>
              <a:spcPct val="0"/>
            </a:spcBef>
            <a:spcAft>
              <a:spcPct val="35000"/>
            </a:spcAft>
            <a:buNone/>
          </a:pPr>
          <a:endParaRPr lang="en-GB" sz="3100" kern="1200" dirty="0"/>
        </a:p>
      </dsp:txBody>
      <dsp:txXfrm>
        <a:off x="-1874181" y="2828051"/>
        <a:ext cx="4301680" cy="441027"/>
      </dsp:txXfrm>
    </dsp:sp>
    <dsp:sp modelId="{7A5C3D8E-02E3-4B78-94FC-46E4A841C9DE}">
      <dsp:nvSpPr>
        <dsp:cNvPr id="0" name=""/>
        <dsp:cNvSpPr/>
      </dsp:nvSpPr>
      <dsp:spPr>
        <a:xfrm>
          <a:off x="511165" y="908350"/>
          <a:ext cx="2196783" cy="430168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388962" rIns="199136" bIns="199136" numCol="1" spcCol="1270" anchor="t" anchorCtr="0">
          <a:noAutofit/>
        </a:bodyPr>
        <a:lstStyle/>
        <a:p>
          <a:pPr marL="228600" lvl="1" indent="-228600" algn="l" defTabSz="977900">
            <a:lnSpc>
              <a:spcPct val="90000"/>
            </a:lnSpc>
            <a:spcBef>
              <a:spcPct val="0"/>
            </a:spcBef>
            <a:spcAft>
              <a:spcPct val="15000"/>
            </a:spcAft>
            <a:buChar char="•"/>
          </a:pPr>
          <a:r>
            <a:rPr lang="en-GB" sz="2200" kern="1200" dirty="0"/>
            <a:t>The Professional</a:t>
          </a:r>
        </a:p>
      </dsp:txBody>
      <dsp:txXfrm>
        <a:off x="511165" y="908350"/>
        <a:ext cx="2196783" cy="4301680"/>
      </dsp:txXfrm>
    </dsp:sp>
    <dsp:sp modelId="{4ED6BF14-8B14-45DD-8582-B4F9CA562C6A}">
      <dsp:nvSpPr>
        <dsp:cNvPr id="0" name=""/>
        <dsp:cNvSpPr/>
      </dsp:nvSpPr>
      <dsp:spPr>
        <a:xfrm>
          <a:off x="56144" y="315569"/>
          <a:ext cx="882054" cy="882054"/>
        </a:xfrm>
        <a:prstGeom prst="flowChartConnector">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3053D8-F7FC-4253-9EB2-C55F1C23A2B7}">
      <dsp:nvSpPr>
        <dsp:cNvPr id="0" name=""/>
        <dsp:cNvSpPr/>
      </dsp:nvSpPr>
      <dsp:spPr>
        <a:xfrm rot="16200000">
          <a:off x="1326681" y="2828051"/>
          <a:ext cx="4301680" cy="441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88962" bIns="0" numCol="1" spcCol="1270" anchor="t" anchorCtr="0">
          <a:noAutofit/>
        </a:bodyPr>
        <a:lstStyle/>
        <a:p>
          <a:pPr marL="0" lvl="0" indent="0" algn="r" defTabSz="1377950">
            <a:lnSpc>
              <a:spcPct val="90000"/>
            </a:lnSpc>
            <a:spcBef>
              <a:spcPct val="0"/>
            </a:spcBef>
            <a:spcAft>
              <a:spcPct val="35000"/>
            </a:spcAft>
            <a:buNone/>
          </a:pPr>
          <a:endParaRPr lang="en-GB" sz="3100" kern="1200"/>
        </a:p>
      </dsp:txBody>
      <dsp:txXfrm>
        <a:off x="1326681" y="2828051"/>
        <a:ext cx="4301680" cy="441027"/>
      </dsp:txXfrm>
    </dsp:sp>
    <dsp:sp modelId="{EED08AF5-E806-472A-81F4-ECA090E1580C}">
      <dsp:nvSpPr>
        <dsp:cNvPr id="0" name=""/>
        <dsp:cNvSpPr/>
      </dsp:nvSpPr>
      <dsp:spPr>
        <a:xfrm>
          <a:off x="3698035" y="897725"/>
          <a:ext cx="2196783" cy="430168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388962" rIns="199136" bIns="199136" numCol="1" spcCol="1270" anchor="t" anchorCtr="0">
          <a:noAutofit/>
        </a:bodyPr>
        <a:lstStyle/>
        <a:p>
          <a:pPr marL="228600" lvl="1" indent="-228600" algn="l" defTabSz="977900">
            <a:lnSpc>
              <a:spcPct val="90000"/>
            </a:lnSpc>
            <a:spcBef>
              <a:spcPct val="0"/>
            </a:spcBef>
            <a:spcAft>
              <a:spcPct val="15000"/>
            </a:spcAft>
            <a:buChar char="•"/>
          </a:pPr>
          <a:r>
            <a:rPr lang="en-GB" sz="2200" kern="1200" dirty="0"/>
            <a:t>The Person subjected to the abuse</a:t>
          </a:r>
        </a:p>
      </dsp:txBody>
      <dsp:txXfrm>
        <a:off x="3698035" y="897725"/>
        <a:ext cx="2196783" cy="4301680"/>
      </dsp:txXfrm>
    </dsp:sp>
    <dsp:sp modelId="{4B5686AB-100F-486B-AC10-0FCCF379BE3C}">
      <dsp:nvSpPr>
        <dsp:cNvPr id="0" name=""/>
        <dsp:cNvSpPr/>
      </dsp:nvSpPr>
      <dsp:spPr>
        <a:xfrm>
          <a:off x="3257007" y="315569"/>
          <a:ext cx="882054" cy="882054"/>
        </a:xfrm>
        <a:prstGeom prst="rect">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FDD563-D0CA-4F5B-89FE-61904DB23341}">
      <dsp:nvSpPr>
        <dsp:cNvPr id="0" name=""/>
        <dsp:cNvSpPr/>
      </dsp:nvSpPr>
      <dsp:spPr>
        <a:xfrm rot="16200000">
          <a:off x="4527544" y="2828051"/>
          <a:ext cx="4301680" cy="441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88962" bIns="0" numCol="1" spcCol="1270" anchor="t" anchorCtr="0">
          <a:noAutofit/>
        </a:bodyPr>
        <a:lstStyle/>
        <a:p>
          <a:pPr marL="0" lvl="0" indent="0" algn="r" defTabSz="1377950">
            <a:lnSpc>
              <a:spcPct val="90000"/>
            </a:lnSpc>
            <a:spcBef>
              <a:spcPct val="0"/>
            </a:spcBef>
            <a:spcAft>
              <a:spcPct val="35000"/>
            </a:spcAft>
            <a:buNone/>
          </a:pPr>
          <a:endParaRPr lang="en-GB" sz="3100" kern="1200"/>
        </a:p>
      </dsp:txBody>
      <dsp:txXfrm>
        <a:off x="4527544" y="2828051"/>
        <a:ext cx="4301680" cy="441027"/>
      </dsp:txXfrm>
    </dsp:sp>
    <dsp:sp modelId="{E6644A5D-9487-435E-AC6E-0671483CA805}">
      <dsp:nvSpPr>
        <dsp:cNvPr id="0" name=""/>
        <dsp:cNvSpPr/>
      </dsp:nvSpPr>
      <dsp:spPr>
        <a:xfrm>
          <a:off x="6898898" y="897725"/>
          <a:ext cx="2196783" cy="430168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388962" rIns="199136" bIns="199136" numCol="1" spcCol="1270" anchor="t" anchorCtr="0">
          <a:noAutofit/>
        </a:bodyPr>
        <a:lstStyle/>
        <a:p>
          <a:pPr marL="228600" lvl="1" indent="-228600" algn="l" defTabSz="977900">
            <a:lnSpc>
              <a:spcPct val="90000"/>
            </a:lnSpc>
            <a:spcBef>
              <a:spcPct val="0"/>
            </a:spcBef>
            <a:spcAft>
              <a:spcPct val="15000"/>
            </a:spcAft>
            <a:buChar char="•"/>
          </a:pPr>
          <a:r>
            <a:rPr lang="en-GB" sz="2200" kern="1200" dirty="0"/>
            <a:t>The Abusive person</a:t>
          </a:r>
        </a:p>
      </dsp:txBody>
      <dsp:txXfrm>
        <a:off x="6898898" y="897725"/>
        <a:ext cx="2196783" cy="4301680"/>
      </dsp:txXfrm>
    </dsp:sp>
    <dsp:sp modelId="{81785CE8-1F4A-4C62-95CE-5ABE4D871A4D}">
      <dsp:nvSpPr>
        <dsp:cNvPr id="0" name=""/>
        <dsp:cNvSpPr/>
      </dsp:nvSpPr>
      <dsp:spPr>
        <a:xfrm>
          <a:off x="6457871" y="315569"/>
          <a:ext cx="882054" cy="882054"/>
        </a:xfrm>
        <a:prstGeom prst="rect">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5445DC-FCC7-40D5-9D70-6929C8FB8319}">
      <dsp:nvSpPr>
        <dsp:cNvPr id="0" name=""/>
        <dsp:cNvSpPr/>
      </dsp:nvSpPr>
      <dsp:spPr>
        <a:xfrm>
          <a:off x="0" y="27876"/>
          <a:ext cx="5000124" cy="171682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en-US" sz="4300" kern="1200"/>
            <a:t>Own parenting</a:t>
          </a:r>
        </a:p>
      </dsp:txBody>
      <dsp:txXfrm>
        <a:off x="83809" y="111685"/>
        <a:ext cx="4832506" cy="1549210"/>
      </dsp:txXfrm>
    </dsp:sp>
    <dsp:sp modelId="{2423B0D7-9D40-40D2-8BA7-8AD6C3D7582E}">
      <dsp:nvSpPr>
        <dsp:cNvPr id="0" name=""/>
        <dsp:cNvSpPr/>
      </dsp:nvSpPr>
      <dsp:spPr>
        <a:xfrm>
          <a:off x="0" y="1868545"/>
          <a:ext cx="5000124" cy="1716828"/>
        </a:xfrm>
        <a:prstGeom prst="roundRect">
          <a:avLst/>
        </a:prstGeom>
        <a:gradFill rotWithShape="0">
          <a:gsLst>
            <a:gs pos="0">
              <a:schemeClr val="accent2">
                <a:hueOff val="5283798"/>
                <a:satOff val="-2246"/>
                <a:lumOff val="-9508"/>
                <a:alphaOff val="0"/>
                <a:satMod val="103000"/>
                <a:lumMod val="102000"/>
                <a:tint val="94000"/>
              </a:schemeClr>
            </a:gs>
            <a:gs pos="50000">
              <a:schemeClr val="accent2">
                <a:hueOff val="5283798"/>
                <a:satOff val="-2246"/>
                <a:lumOff val="-9508"/>
                <a:alphaOff val="0"/>
                <a:satMod val="110000"/>
                <a:lumMod val="100000"/>
                <a:shade val="100000"/>
              </a:schemeClr>
            </a:gs>
            <a:gs pos="100000">
              <a:schemeClr val="accent2">
                <a:hueOff val="5283798"/>
                <a:satOff val="-2246"/>
                <a:lumOff val="-950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en-US" sz="4300" kern="1200"/>
            <a:t>Emotional support</a:t>
          </a:r>
        </a:p>
      </dsp:txBody>
      <dsp:txXfrm>
        <a:off x="83809" y="1952354"/>
        <a:ext cx="4832506" cy="1549210"/>
      </dsp:txXfrm>
    </dsp:sp>
    <dsp:sp modelId="{8303F4F6-1DE7-4A62-9C13-DCA2261107D8}">
      <dsp:nvSpPr>
        <dsp:cNvPr id="0" name=""/>
        <dsp:cNvSpPr/>
      </dsp:nvSpPr>
      <dsp:spPr>
        <a:xfrm>
          <a:off x="0" y="3709214"/>
          <a:ext cx="5000124" cy="1716828"/>
        </a:xfrm>
        <a:prstGeom prst="roundRect">
          <a:avLst/>
        </a:prstGeom>
        <a:gradFill rotWithShape="0">
          <a:gsLst>
            <a:gs pos="0">
              <a:schemeClr val="accent2">
                <a:hueOff val="10567596"/>
                <a:satOff val="-4492"/>
                <a:lumOff val="-19017"/>
                <a:alphaOff val="0"/>
                <a:satMod val="103000"/>
                <a:lumMod val="102000"/>
                <a:tint val="94000"/>
              </a:schemeClr>
            </a:gs>
            <a:gs pos="50000">
              <a:schemeClr val="accent2">
                <a:hueOff val="10567596"/>
                <a:satOff val="-4492"/>
                <a:lumOff val="-19017"/>
                <a:alphaOff val="0"/>
                <a:satMod val="110000"/>
                <a:lumMod val="100000"/>
                <a:shade val="100000"/>
              </a:schemeClr>
            </a:gs>
            <a:gs pos="100000">
              <a:schemeClr val="accent2">
                <a:hueOff val="10567596"/>
                <a:satOff val="-4492"/>
                <a:lumOff val="-1901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en-US" sz="4300" kern="1200"/>
            <a:t>Some safety planning</a:t>
          </a:r>
        </a:p>
      </dsp:txBody>
      <dsp:txXfrm>
        <a:off x="83809" y="3793023"/>
        <a:ext cx="4832506" cy="15492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7A61C0-47AF-4F7D-BED3-2090640D4B28}">
      <dsp:nvSpPr>
        <dsp:cNvPr id="0" name=""/>
        <dsp:cNvSpPr/>
      </dsp:nvSpPr>
      <dsp:spPr>
        <a:xfrm>
          <a:off x="0" y="978619"/>
          <a:ext cx="5000124" cy="108108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a:t>Abuser behaviour</a:t>
          </a:r>
        </a:p>
      </dsp:txBody>
      <dsp:txXfrm>
        <a:off x="52774" y="1031393"/>
        <a:ext cx="4894576" cy="975532"/>
      </dsp:txXfrm>
    </dsp:sp>
    <dsp:sp modelId="{AED3D77F-B155-49BB-BABE-664FA179C5CD}">
      <dsp:nvSpPr>
        <dsp:cNvPr id="0" name=""/>
        <dsp:cNvSpPr/>
      </dsp:nvSpPr>
      <dsp:spPr>
        <a:xfrm>
          <a:off x="0" y="2186420"/>
          <a:ext cx="5000124" cy="1081080"/>
        </a:xfrm>
        <a:prstGeom prst="roundRect">
          <a:avLst/>
        </a:prstGeom>
        <a:gradFill rotWithShape="0">
          <a:gsLst>
            <a:gs pos="0">
              <a:schemeClr val="accent2">
                <a:hueOff val="5283798"/>
                <a:satOff val="-2246"/>
                <a:lumOff val="-9508"/>
                <a:alphaOff val="0"/>
                <a:satMod val="103000"/>
                <a:lumMod val="102000"/>
                <a:tint val="94000"/>
              </a:schemeClr>
            </a:gs>
            <a:gs pos="50000">
              <a:schemeClr val="accent2">
                <a:hueOff val="5283798"/>
                <a:satOff val="-2246"/>
                <a:lumOff val="-9508"/>
                <a:alphaOff val="0"/>
                <a:satMod val="110000"/>
                <a:lumMod val="100000"/>
                <a:shade val="100000"/>
              </a:schemeClr>
            </a:gs>
            <a:gs pos="100000">
              <a:schemeClr val="accent2">
                <a:hueOff val="5283798"/>
                <a:satOff val="-2246"/>
                <a:lumOff val="-950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a:t>Contact situations</a:t>
          </a:r>
        </a:p>
      </dsp:txBody>
      <dsp:txXfrm>
        <a:off x="52774" y="2239194"/>
        <a:ext cx="4894576" cy="975532"/>
      </dsp:txXfrm>
    </dsp:sp>
    <dsp:sp modelId="{B1D7B486-6D4D-4F94-B4B2-4BEB39BEE6B0}">
      <dsp:nvSpPr>
        <dsp:cNvPr id="0" name=""/>
        <dsp:cNvSpPr/>
      </dsp:nvSpPr>
      <dsp:spPr>
        <a:xfrm>
          <a:off x="0" y="3394220"/>
          <a:ext cx="5000124" cy="1081080"/>
        </a:xfrm>
        <a:prstGeom prst="roundRect">
          <a:avLst/>
        </a:prstGeom>
        <a:gradFill rotWithShape="0">
          <a:gsLst>
            <a:gs pos="0">
              <a:schemeClr val="accent2">
                <a:hueOff val="10567596"/>
                <a:satOff val="-4492"/>
                <a:lumOff val="-19017"/>
                <a:alphaOff val="0"/>
                <a:satMod val="103000"/>
                <a:lumMod val="102000"/>
                <a:tint val="94000"/>
              </a:schemeClr>
            </a:gs>
            <a:gs pos="50000">
              <a:schemeClr val="accent2">
                <a:hueOff val="10567596"/>
                <a:satOff val="-4492"/>
                <a:lumOff val="-19017"/>
                <a:alphaOff val="0"/>
                <a:satMod val="110000"/>
                <a:lumMod val="100000"/>
                <a:shade val="100000"/>
              </a:schemeClr>
            </a:gs>
            <a:gs pos="100000">
              <a:schemeClr val="accent2">
                <a:hueOff val="10567596"/>
                <a:satOff val="-4492"/>
                <a:lumOff val="-1901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a:t>System decisions</a:t>
          </a:r>
        </a:p>
      </dsp:txBody>
      <dsp:txXfrm>
        <a:off x="52774" y="3446994"/>
        <a:ext cx="4894576" cy="975532"/>
      </dsp:txXfrm>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CEC2B7-5603-E847-9CCD-B17BCD70217C}"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7AB055-8057-8042-A9DC-340E25EB49F5}" type="slidenum">
              <a:rPr lang="en-US" smtClean="0"/>
              <a:t>‹#›</a:t>
            </a:fld>
            <a:endParaRPr lang="en-US"/>
          </a:p>
        </p:txBody>
      </p:sp>
    </p:spTree>
    <p:extLst>
      <p:ext uri="{BB962C8B-B14F-4D97-AF65-F5344CB8AC3E}">
        <p14:creationId xmlns:p14="http://schemas.microsoft.com/office/powerpoint/2010/main" val="1030723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Reinforce strengths-based approach.</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Key message: professionals often overestimate control.</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u="sng"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u="sng" dirty="0">
                <a:latin typeface="Arial" panose="020B0604020202020204" pitchFamily="34" charset="0"/>
                <a:cs typeface="Arial" panose="020B0604020202020204" pitchFamily="34" charset="0"/>
              </a:rPr>
              <a:t>Part 1-</a:t>
            </a:r>
            <a:r>
              <a:rPr lang="en-GB" b="1" u="sng" dirty="0">
                <a:latin typeface="Arial" panose="020B0604020202020204" pitchFamily="34" charset="0"/>
                <a:ea typeface="Geneva"/>
                <a:cs typeface="Arial" panose="020B0604020202020204" pitchFamily="34" charset="0"/>
              </a:rPr>
              <a:t> Introduce Relationship Window (5 mins):</a:t>
            </a:r>
            <a:endParaRPr lang="en-US" u="sng" dirty="0">
              <a:latin typeface="Arial" panose="020B0604020202020204" pitchFamily="34" charset="0"/>
              <a:ea typeface="Geneva"/>
              <a:cs typeface="Arial" panose="020B0604020202020204" pitchFamily="34" charset="0"/>
            </a:endParaRPr>
          </a:p>
          <a:p>
            <a:endParaRPr lang="en-GB" dirty="0">
              <a:latin typeface="Arial" panose="020B0604020202020204" pitchFamily="34" charset="0"/>
              <a:cs typeface="Arial" panose="020B0604020202020204" pitchFamily="34" charset="0"/>
            </a:endParaRPr>
          </a:p>
          <a:p>
            <a:pPr marL="171450" indent="-171450">
              <a:spcBef>
                <a:spcPts val="0"/>
              </a:spcBef>
              <a:spcAft>
                <a:spcPts val="0"/>
              </a:spcAft>
              <a:buFont typeface="Arial" panose="020B0604020202020204" pitchFamily="34" charset="0"/>
              <a:buChar char="•"/>
            </a:pPr>
            <a:r>
              <a:rPr lang="en-GB" dirty="0">
                <a:latin typeface="Arial" panose="020B0604020202020204" pitchFamily="34" charset="0"/>
                <a:ea typeface="Geneva"/>
                <a:cs typeface="Arial" panose="020B0604020202020204" pitchFamily="34" charset="0"/>
              </a:rPr>
              <a:t>This is the main model/theory behind RP.</a:t>
            </a:r>
          </a:p>
          <a:p>
            <a:pPr marL="171450" indent="-171450">
              <a:spcBef>
                <a:spcPts val="0"/>
              </a:spcBef>
              <a:spcAft>
                <a:spcPts val="0"/>
              </a:spcAft>
              <a:buFont typeface="Arial" panose="020B0604020202020204" pitchFamily="34" charset="0"/>
              <a:buChar char="•"/>
            </a:pPr>
            <a:r>
              <a:rPr lang="en-GB" dirty="0">
                <a:latin typeface="Arial" panose="020B0604020202020204" pitchFamily="34" charset="0"/>
                <a:ea typeface="Geneva"/>
                <a:cs typeface="Arial" panose="020B0604020202020204" pitchFamily="34" charset="0"/>
              </a:rPr>
              <a:t>The vertical axis represents a level of 'challenge/expectation' and the horizontal axis represents a level of 'support.' </a:t>
            </a:r>
          </a:p>
          <a:p>
            <a:pPr marL="171450" indent="-171450">
              <a:spcBef>
                <a:spcPts val="0"/>
              </a:spcBef>
              <a:spcAft>
                <a:spcPts val="0"/>
              </a:spcAft>
              <a:buFont typeface="Arial" panose="020B0604020202020204" pitchFamily="34" charset="0"/>
              <a:buChar char="•"/>
            </a:pPr>
            <a:r>
              <a:rPr lang="en-GB" dirty="0">
                <a:latin typeface="Arial" panose="020B0604020202020204" pitchFamily="34" charset="0"/>
                <a:ea typeface="Geneva"/>
                <a:cs typeface="Arial" panose="020B0604020202020204" pitchFamily="34" charset="0"/>
              </a:rPr>
              <a:t>Each coloured box shows how we interact with others and how they interact with us, from its own particular combination of challenge/expectation and support.</a:t>
            </a:r>
            <a:endParaRPr lang="en-GB" b="0" i="0" dirty="0">
              <a:latin typeface="Arial" panose="020B0604020202020204" pitchFamily="34" charset="0"/>
              <a:ea typeface="Geneva"/>
              <a:cs typeface="Arial" panose="020B0604020202020204" pitchFamily="34" charset="0"/>
            </a:endParaRPr>
          </a:p>
          <a:p>
            <a:pPr marL="0" indent="0">
              <a:spcBef>
                <a:spcPts val="0"/>
              </a:spcBef>
              <a:spcAft>
                <a:spcPts val="0"/>
              </a:spcAft>
              <a:buFont typeface="Arial" panose="020B0604020202020204" pitchFamily="34" charset="0"/>
              <a:buNone/>
            </a:pPr>
            <a:endParaRPr lang="en-GB" b="0" dirty="0">
              <a:latin typeface="Arial" panose="020B0604020202020204" pitchFamily="34" charset="0"/>
              <a:cs typeface="Arial" panose="020B0604020202020204" pitchFamily="34" charset="0"/>
            </a:endParaRPr>
          </a:p>
          <a:p>
            <a:pPr>
              <a:spcBef>
                <a:spcPts val="0"/>
              </a:spcBef>
              <a:spcAft>
                <a:spcPts val="0"/>
              </a:spcAft>
            </a:pPr>
            <a:r>
              <a:rPr lang="en-GB" dirty="0">
                <a:latin typeface="Arial" panose="020B0604020202020204" pitchFamily="34" charset="0"/>
                <a:ea typeface="Geneva"/>
                <a:cs typeface="Arial" panose="020B0604020202020204" pitchFamily="34" charset="0"/>
              </a:rPr>
              <a:t>High Challenge, Low Support- TO</a:t>
            </a:r>
            <a:endParaRPr lang="en-US" dirty="0">
              <a:latin typeface="Arial" panose="020B0604020202020204" pitchFamily="34" charset="0"/>
              <a:ea typeface="Geneva"/>
              <a:cs typeface="Arial" panose="020B0604020202020204" pitchFamily="34" charset="0"/>
            </a:endParaRPr>
          </a:p>
          <a:p>
            <a:pPr>
              <a:spcBef>
                <a:spcPts val="0"/>
              </a:spcBef>
              <a:spcAft>
                <a:spcPts val="0"/>
              </a:spcAft>
            </a:pPr>
            <a:r>
              <a:rPr lang="en-GB" dirty="0">
                <a:latin typeface="Arial" panose="020B0604020202020204" pitchFamily="34" charset="0"/>
                <a:ea typeface="Geneva"/>
                <a:cs typeface="Arial" panose="020B0604020202020204" pitchFamily="34" charset="0"/>
              </a:rPr>
              <a:t>Low Challenge, High Support- FOR</a:t>
            </a:r>
            <a:endParaRPr lang="en-US" dirty="0">
              <a:latin typeface="Arial" panose="020B0604020202020204" pitchFamily="34" charset="0"/>
              <a:ea typeface="Geneva"/>
              <a:cs typeface="Arial" panose="020B0604020202020204" pitchFamily="34" charset="0"/>
            </a:endParaRPr>
          </a:p>
          <a:p>
            <a:pPr>
              <a:spcBef>
                <a:spcPts val="0"/>
              </a:spcBef>
              <a:spcAft>
                <a:spcPts val="0"/>
              </a:spcAft>
            </a:pPr>
            <a:r>
              <a:rPr lang="en-GB" dirty="0">
                <a:latin typeface="Arial" panose="020B0604020202020204" pitchFamily="34" charset="0"/>
                <a:ea typeface="Geneva"/>
                <a:cs typeface="Arial" panose="020B0604020202020204" pitchFamily="34" charset="0"/>
              </a:rPr>
              <a:t>Low Challenge, Low Support- NOT </a:t>
            </a:r>
            <a:endParaRPr lang="en-US" dirty="0">
              <a:latin typeface="Arial" panose="020B0604020202020204" pitchFamily="34" charset="0"/>
              <a:ea typeface="Geneva"/>
              <a:cs typeface="Arial" panose="020B0604020202020204" pitchFamily="34" charset="0"/>
            </a:endParaRPr>
          </a:p>
          <a:p>
            <a:pPr>
              <a:spcBef>
                <a:spcPts val="0"/>
              </a:spcBef>
              <a:spcAft>
                <a:spcPts val="0"/>
              </a:spcAft>
            </a:pPr>
            <a:r>
              <a:rPr lang="en-GB" dirty="0">
                <a:latin typeface="Arial" panose="020B0604020202020204" pitchFamily="34" charset="0"/>
                <a:ea typeface="Geneva"/>
                <a:cs typeface="Arial" panose="020B0604020202020204" pitchFamily="34" charset="0"/>
              </a:rPr>
              <a:t>High Challenge High Support-WITH </a:t>
            </a:r>
          </a:p>
          <a:p>
            <a:pPr>
              <a:spcBef>
                <a:spcPts val="0"/>
              </a:spcBef>
              <a:spcAft>
                <a:spcPts val="0"/>
              </a:spcAft>
            </a:pPr>
            <a:endParaRPr lang="en-GB" dirty="0">
              <a:latin typeface="Arial" panose="020B0604020202020204" pitchFamily="34" charset="0"/>
              <a:cs typeface="Arial" panose="020B0604020202020204" pitchFamily="34" charset="0"/>
            </a:endParaRPr>
          </a:p>
          <a:p>
            <a:pPr marL="171450" indent="-171450">
              <a:spcBef>
                <a:spcPts val="0"/>
              </a:spcBef>
              <a:spcAft>
                <a:spcPts val="0"/>
              </a:spcAft>
              <a:buFont typeface="Arial" panose="020B0604020202020204" pitchFamily="34" charset="0"/>
              <a:buChar char="•"/>
            </a:pPr>
            <a:r>
              <a:rPr lang="en-GB" b="1" dirty="0">
                <a:latin typeface="Arial" panose="020B0604020202020204" pitchFamily="34" charset="0"/>
                <a:ea typeface="Geneva"/>
                <a:cs typeface="Arial" panose="020B0604020202020204" pitchFamily="34" charset="0"/>
              </a:rPr>
              <a:t> </a:t>
            </a:r>
            <a:r>
              <a:rPr lang="en-GB" dirty="0">
                <a:latin typeface="Arial" panose="020B0604020202020204" pitchFamily="34" charset="0"/>
                <a:ea typeface="Geneva"/>
                <a:cs typeface="Arial" panose="020B0604020202020204" pitchFamily="34" charset="0"/>
              </a:rPr>
              <a:t>So now after this training you’ll be ‘with' 24/7 365?No- we are all human beings and we all have things going on that affect us and ‘with’ is aspirational. </a:t>
            </a:r>
          </a:p>
          <a:p>
            <a:pPr marL="171450" indent="-171450">
              <a:spcBef>
                <a:spcPts val="0"/>
              </a:spcBef>
              <a:spcAft>
                <a:spcPts val="0"/>
              </a:spcAft>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dirty="0">
                <a:latin typeface="Arial" panose="020B0604020202020204" pitchFamily="34" charset="0"/>
                <a:cs typeface="Arial" panose="020B0604020202020204" pitchFamily="34" charset="0"/>
              </a:rPr>
              <a:t>GROUP DISCUSSION- Talk about times when it might be more appropriate to step into the TO or FOR boxes in the short term. </a:t>
            </a:r>
            <a:r>
              <a:rPr lang="en-GB" dirty="0">
                <a:latin typeface="Arial" panose="020B0604020202020204" pitchFamily="34" charset="0"/>
                <a:ea typeface="Geneva"/>
                <a:cs typeface="Arial" panose="020B0604020202020204" pitchFamily="34" charset="0"/>
              </a:rPr>
              <a:t>(TO-, safeguarding, statutory laws for example. FOR (training, SEN, emotional health, new employee).  These can be intentional or not ( TO box is non-negotiables, FOR box is needs and capabilities). Use examples from practice to show that boxes are fluid and we can move between them depending on situation. If time talk about the NOT box and how to avoid this! </a:t>
            </a:r>
            <a:endParaRPr lang="en-US" dirty="0">
              <a:latin typeface="Arial" panose="020B0604020202020204" pitchFamily="34" charset="0"/>
              <a:ea typeface="Geneva"/>
              <a:cs typeface="Arial" panose="020B0604020202020204" pitchFamily="34" charset="0"/>
            </a:endParaRPr>
          </a:p>
          <a:p>
            <a:pPr>
              <a:spcBef>
                <a:spcPts val="0"/>
              </a:spcBef>
              <a:spcAft>
                <a:spcPts val="0"/>
              </a:spcAft>
            </a:pPr>
            <a:endParaRPr lang="en-GB" dirty="0">
              <a:latin typeface="Arial" panose="020B0604020202020204" pitchFamily="34" charset="0"/>
              <a:ea typeface="+mn-ea"/>
              <a:cs typeface="Arial" panose="020B0604020202020204" pitchFamily="34" charset="0"/>
            </a:endParaRPr>
          </a:p>
          <a:p>
            <a:pPr marL="171450" indent="-171450">
              <a:spcBef>
                <a:spcPts val="0"/>
              </a:spcBef>
              <a:spcAft>
                <a:spcPts val="0"/>
              </a:spcAft>
              <a:buFont typeface="Arial" panose="020B0604020202020204" pitchFamily="34" charset="0"/>
              <a:buChar char="•"/>
            </a:pPr>
            <a:r>
              <a:rPr lang="en-GB" dirty="0">
                <a:latin typeface="Arial" panose="020B0604020202020204" pitchFamily="34" charset="0"/>
                <a:ea typeface="Geneva"/>
                <a:cs typeface="Arial" panose="020B0604020202020204" pitchFamily="34" charset="0"/>
              </a:rPr>
              <a:t>NOT box- We need to understand what's going on for people in this box as this is often where we begin our work with families (we might have to do more  FOR people to build a trusted relationship). We should be explicit and explain that although we may have to have challenging conversations, we would prefer to work WITH people  and how we want to  meet their needs whilst empowering them. Often people in the NOT box feel overwhelming feelings of shame and shame needs certain things to grow (secrecy silence and judgement). Therefore we need to do the opposite to start moving towards WITH  ( have empathy, lack of judgement, no secrecy and validate experiences). </a:t>
            </a:r>
          </a:p>
          <a:p>
            <a:pPr marL="171450" indent="-171450">
              <a:spcBef>
                <a:spcPts val="0"/>
              </a:spcBef>
              <a:spcAft>
                <a:spcPts val="0"/>
              </a:spcAft>
              <a:buFont typeface="Arial" panose="020B0604020202020204" pitchFamily="34" charset="0"/>
              <a:buChar char="•"/>
            </a:pPr>
            <a:endParaRPr lang="en-GB" dirty="0">
              <a:latin typeface="Arial" panose="020B0604020202020204" pitchFamily="34" charset="0"/>
              <a:ea typeface="Genev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Arial" panose="020B0604020202020204" pitchFamily="34" charset="0"/>
                <a:ea typeface="Geneva"/>
                <a:cs typeface="Arial" panose="020B0604020202020204" pitchFamily="34" charset="0"/>
              </a:rPr>
              <a:t>What things can take you out of the ‘WITH’ box and stops you from being at your best? Which box  do you default to when time/caseloads are mounting? What could be putting people in the NOT box? How can we move people out of the NOT box?</a:t>
            </a:r>
            <a:endParaRPr lang="en-GB" b="0" dirty="0">
              <a:latin typeface="Arial" panose="020B0604020202020204" pitchFamily="34" charset="0"/>
              <a:cs typeface="Arial" panose="020B0604020202020204" pitchFamily="34" charset="0"/>
            </a:endParaRPr>
          </a:p>
          <a:p>
            <a:pPr marL="171450" indent="-171450">
              <a:spcBef>
                <a:spcPts val="0"/>
              </a:spcBef>
              <a:spcAft>
                <a:spcPts val="0"/>
              </a:spcAft>
              <a:buFont typeface="Arial" panose="020B0604020202020204" pitchFamily="34" charset="0"/>
              <a:buChar char="•"/>
            </a:pPr>
            <a:endParaRPr lang="en-US" dirty="0">
              <a:latin typeface="Arial" panose="020B0604020202020204" pitchFamily="34" charset="0"/>
              <a:ea typeface="Genev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latin typeface="Arial" panose="020B0604020202020204" pitchFamily="34" charset="0"/>
              <a:cs typeface="Arial" panose="020B0604020202020204" pitchFamily="34" charset="0"/>
            </a:endParaRPr>
          </a:p>
          <a:p>
            <a:endParaRPr lang="en-GB"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54C13B-3EC9-46E6-A412-C342B4916E1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76234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9631D5-4CBA-B958-66E5-1D06CE60A685}"/>
              </a:ext>
            </a:extLst>
          </p:cNvPr>
          <p:cNvSpPr/>
          <p:nvPr/>
        </p:nvSpPr>
        <p:spPr>
          <a:xfrm>
            <a:off x="457200" y="1110996"/>
            <a:ext cx="11277600" cy="4636009"/>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8">
            <a:extLst>
              <a:ext uri="{FF2B5EF4-FFF2-40B4-BE49-F238E27FC236}">
                <a16:creationId xmlns:a16="http://schemas.microsoft.com/office/drawing/2014/main" id="{2E59B00B-2A72-3526-46B5-2D31EFBA19C1}"/>
              </a:ext>
            </a:extLst>
          </p:cNvPr>
          <p:cNvSpPr>
            <a:spLocks noGrp="1"/>
          </p:cNvSpPr>
          <p:nvPr>
            <p:ph type="title"/>
          </p:nvPr>
        </p:nvSpPr>
        <p:spPr>
          <a:xfrm>
            <a:off x="691079" y="1394139"/>
            <a:ext cx="5336630" cy="4069724"/>
          </a:xfrm>
        </p:spPr>
        <p:txBody>
          <a:bodyPr>
            <a:normAutofit/>
          </a:bodyPr>
          <a:lstStyle>
            <a:lvl1pPr>
              <a:defRPr sz="4800"/>
            </a:lvl1pPr>
          </a:lstStyle>
          <a:p>
            <a:r>
              <a:rPr lang="en-GB"/>
              <a:t>Click to edit Master title style</a:t>
            </a:r>
            <a:endParaRPr lang="en-US"/>
          </a:p>
        </p:txBody>
      </p:sp>
      <p:sp>
        <p:nvSpPr>
          <p:cNvPr id="12" name="Subtitle 2">
            <a:extLst>
              <a:ext uri="{FF2B5EF4-FFF2-40B4-BE49-F238E27FC236}">
                <a16:creationId xmlns:a16="http://schemas.microsoft.com/office/drawing/2014/main" id="{E53AC4E3-F9DF-C029-69FF-01D7C04DE01A}"/>
              </a:ext>
            </a:extLst>
          </p:cNvPr>
          <p:cNvSpPr>
            <a:spLocks noGrp="1"/>
          </p:cNvSpPr>
          <p:nvPr>
            <p:ph type="subTitle" idx="1"/>
          </p:nvPr>
        </p:nvSpPr>
        <p:spPr>
          <a:xfrm>
            <a:off x="360370" y="6031065"/>
            <a:ext cx="9144000" cy="548640"/>
          </a:xfrm>
        </p:spPr>
        <p:txBody>
          <a:bodyPr vert="horz" lIns="91440" tIns="45720" rIns="91440" bIns="45720" rtlCol="0" anchor="ctr">
            <a:normAutofit/>
          </a:bodyPr>
          <a:lstStyle>
            <a:lvl1pPr marL="0" indent="0">
              <a:buNone/>
              <a:defRPr lang="en-US" sz="1600" cap="all" spc="100" baseline="0" dirty="0"/>
            </a:lvl1pPr>
          </a:lstStyle>
          <a:p>
            <a:pPr lvl="0"/>
            <a:r>
              <a:rPr lang="en-GB"/>
              <a:t>Click to edit Master subtitle style</a:t>
            </a:r>
            <a:endParaRPr lang="en-US"/>
          </a:p>
        </p:txBody>
      </p:sp>
      <p:sp>
        <p:nvSpPr>
          <p:cNvPr id="7" name="Footer Placeholder 6">
            <a:extLst>
              <a:ext uri="{FF2B5EF4-FFF2-40B4-BE49-F238E27FC236}">
                <a16:creationId xmlns:a16="http://schemas.microsoft.com/office/drawing/2014/main" id="{1D47A7DF-A880-1D22-F809-631CB36C5DE4}"/>
              </a:ext>
            </a:extLst>
          </p:cNvPr>
          <p:cNvSpPr>
            <a:spLocks noGrp="1"/>
          </p:cNvSpPr>
          <p:nvPr>
            <p:ph type="ftr" sz="quarter" idx="11"/>
          </p:nvPr>
        </p:nvSpPr>
        <p:spPr>
          <a:xfrm>
            <a:off x="453520" y="430684"/>
            <a:ext cx="4114800" cy="365125"/>
          </a:xfrm>
        </p:spPr>
        <p:txBody>
          <a:bodyPr/>
          <a:lstStyle/>
          <a:p>
            <a:r>
              <a:rPr lang="en-US" dirty="0"/>
              <a:t>Presentation title</a:t>
            </a:r>
          </a:p>
        </p:txBody>
      </p:sp>
      <p:sp>
        <p:nvSpPr>
          <p:cNvPr id="6" name="Date Placeholder 5">
            <a:extLst>
              <a:ext uri="{FF2B5EF4-FFF2-40B4-BE49-F238E27FC236}">
                <a16:creationId xmlns:a16="http://schemas.microsoft.com/office/drawing/2014/main" id="{A9645FC2-7E06-2307-2D7B-2B52E501815F}"/>
              </a:ext>
            </a:extLst>
          </p:cNvPr>
          <p:cNvSpPr>
            <a:spLocks noGrp="1"/>
          </p:cNvSpPr>
          <p:nvPr>
            <p:ph type="dt" sz="half" idx="10"/>
          </p:nvPr>
        </p:nvSpPr>
        <p:spPr>
          <a:xfrm>
            <a:off x="9109450" y="430684"/>
            <a:ext cx="2743200" cy="365125"/>
          </a:xfrm>
        </p:spPr>
        <p:txBody>
          <a:bodyPr/>
          <a:lstStyle/>
          <a:p>
            <a:fld id="{C6B4DC52-CC44-D647-BBB1-762854F46572}" type="datetime1">
              <a:rPr lang="en-US" smtClean="0"/>
              <a:t>10/1/2026</a:t>
            </a:fld>
            <a:endParaRPr lang="en-US" dirty="0"/>
          </a:p>
        </p:txBody>
      </p:sp>
      <p:sp>
        <p:nvSpPr>
          <p:cNvPr id="8" name="Slide Number Placeholder 7">
            <a:extLst>
              <a:ext uri="{FF2B5EF4-FFF2-40B4-BE49-F238E27FC236}">
                <a16:creationId xmlns:a16="http://schemas.microsoft.com/office/drawing/2014/main" id="{E2CE0142-6727-D96E-8B4C-F8DC42F3C110}"/>
              </a:ext>
            </a:extLst>
          </p:cNvPr>
          <p:cNvSpPr>
            <a:spLocks noGrp="1"/>
          </p:cNvSpPr>
          <p:nvPr>
            <p:ph type="sldNum" sz="quarter" idx="12"/>
          </p:nvPr>
        </p:nvSpPr>
        <p:spPr>
          <a:xfrm>
            <a:off x="11392300" y="6126480"/>
            <a:ext cx="365760" cy="365125"/>
          </a:xfrm>
        </p:spPr>
        <p:txBody>
          <a:bodyPr/>
          <a:lstStyle>
            <a:lvl1pPr algn="r">
              <a:defRPr/>
            </a:lvl1pPr>
          </a:lstStyle>
          <a:p>
            <a:pPr algn="r"/>
            <a:fld id="{40B778AE-8D30-EC43-B255-420E7914C179}" type="slidenum">
              <a:rPr lang="en-US" smtClean="0"/>
              <a:pPr algn="r"/>
              <a:t>‹#›</a:t>
            </a:fld>
            <a:endParaRPr lang="en-US" dirty="0"/>
          </a:p>
        </p:txBody>
      </p:sp>
      <p:pic>
        <p:nvPicPr>
          <p:cNvPr id="11" name="Picture 10" descr="A lemons on a branch&#10;&#10;AI-generated content may be incorrect.">
            <a:extLst>
              <a:ext uri="{FF2B5EF4-FFF2-40B4-BE49-F238E27FC236}">
                <a16:creationId xmlns:a16="http://schemas.microsoft.com/office/drawing/2014/main" id="{617993DE-FCA3-752E-CB4D-EE0CBE74D201}"/>
              </a:ext>
            </a:extLst>
          </p:cNvPr>
          <p:cNvPicPr>
            <a:picLocks noChangeAspect="1"/>
          </p:cNvPicPr>
          <p:nvPr/>
        </p:nvPicPr>
        <p:blipFill>
          <a:blip r:embed="rId2"/>
          <a:srcRect r="9594"/>
          <a:stretch>
            <a:fillRect/>
          </a:stretch>
        </p:blipFill>
        <p:spPr>
          <a:xfrm>
            <a:off x="6251965" y="1110995"/>
            <a:ext cx="5482836" cy="4636007"/>
          </a:xfrm>
          <a:prstGeom prst="rect">
            <a:avLst/>
          </a:prstGeom>
        </p:spPr>
      </p:pic>
    </p:spTree>
    <p:extLst>
      <p:ext uri="{BB962C8B-B14F-4D97-AF65-F5344CB8AC3E}">
        <p14:creationId xmlns:p14="http://schemas.microsoft.com/office/powerpoint/2010/main" val="4272620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457200"/>
            <a:ext cx="11274552" cy="1005840"/>
          </a:xfrm>
        </p:spPr>
        <p:txBody>
          <a:bodyPr anchor="t" anchorCtr="0">
            <a:normAutofit/>
          </a:bodyPr>
          <a:lstStyle>
            <a:lvl1pPr>
              <a:defRPr sz="28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57200" y="1554480"/>
            <a:ext cx="11274552" cy="4297680"/>
          </a:xfrm>
        </p:spPr>
        <p:txBody>
          <a:bodyPr/>
          <a:lstStyle>
            <a:lvl1pPr>
              <a:defRPr b="0"/>
            </a:lvl1pPr>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F2CF59F-16CF-294B-89B0-023DBFDF062C}" type="datetime1">
              <a:rPr lang="en-US" smtClean="0"/>
              <a:t>10/1/2026</a:t>
            </a:fld>
            <a:endParaRPr lang="en-US"/>
          </a:p>
        </p:txBody>
      </p:sp>
    </p:spTree>
    <p:extLst>
      <p:ext uri="{BB962C8B-B14F-4D97-AF65-F5344CB8AC3E}">
        <p14:creationId xmlns:p14="http://schemas.microsoft.com/office/powerpoint/2010/main" val="1441524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C43E3D-F1B4-8814-CBFD-54B6394BA78F}"/>
              </a:ext>
            </a:extLst>
          </p:cNvPr>
          <p:cNvSpPr/>
          <p:nvPr/>
        </p:nvSpPr>
        <p:spPr>
          <a:xfrm>
            <a:off x="0" y="0"/>
            <a:ext cx="12192000" cy="4072024"/>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199" y="4480560"/>
            <a:ext cx="11274552" cy="996988"/>
          </a:xfrm>
        </p:spPr>
        <p:txBody>
          <a:bodyPr vert="horz" lIns="91440" tIns="45720" rIns="91440" bIns="45720" rtlCol="0" anchor="b">
            <a:normAutofit/>
          </a:bodyPr>
          <a:lstStyle>
            <a:lvl1pPr>
              <a:defRPr lang="en-US" sz="4000" dirty="0"/>
            </a:lvl1pPr>
          </a:lstStyle>
          <a:p>
            <a:pPr lvl="0"/>
            <a:r>
              <a:rPr lang="en-GB"/>
              <a:t>Click to edit Master title style</a:t>
            </a:r>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199" y="5532535"/>
            <a:ext cx="11274552" cy="548640"/>
          </a:xfrm>
        </p:spPr>
        <p:txBody>
          <a:bodyPr vert="horz" lIns="91440" tIns="45720" rIns="91440" bIns="45720" rtlCol="0">
            <a:normAutofit/>
          </a:bodyPr>
          <a:lstStyle>
            <a:lvl1pPr marL="0" indent="0">
              <a:buNone/>
              <a:defRPr lang="en-US" sz="1600" cap="all" spc="100" baseline="0" dirty="0"/>
            </a:lvl1pPr>
          </a:lstStyle>
          <a:p>
            <a:pPr lvl="0"/>
            <a:r>
              <a:rPr lang="en-GB"/>
              <a:t>Click to edit Master subtitle style</a:t>
            </a:r>
            <a:endParaRPr lang="en-US"/>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457200" y="457201"/>
            <a:ext cx="11274552" cy="3111499"/>
          </a:xfr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19" name="Slide Number Placeholder 18">
            <a:extLst>
              <a:ext uri="{FF2B5EF4-FFF2-40B4-BE49-F238E27FC236}">
                <a16:creationId xmlns:a16="http://schemas.microsoft.com/office/drawing/2014/main" id="{99749300-EB7F-2826-88A0-CB3E4B36C03E}"/>
              </a:ext>
            </a:extLst>
          </p:cNvPr>
          <p:cNvSpPr>
            <a:spLocks noGrp="1"/>
          </p:cNvSpPr>
          <p:nvPr>
            <p:ph type="sldNum" sz="quarter" idx="16"/>
          </p:nvPr>
        </p:nvSpPr>
        <p:spPr/>
        <p:txBody>
          <a:bodyPr/>
          <a:lstStyle/>
          <a:p>
            <a:fld id="{40B778AE-8D30-EC43-B255-420E7914C179}" type="slidenum">
              <a:rPr lang="en-US" smtClean="0"/>
              <a:pPr/>
              <a:t>‹#›</a:t>
            </a:fld>
            <a:endParaRPr lang="en-US"/>
          </a:p>
        </p:txBody>
      </p:sp>
      <p:sp>
        <p:nvSpPr>
          <p:cNvPr id="18" name="Footer Placeholder 17">
            <a:extLst>
              <a:ext uri="{FF2B5EF4-FFF2-40B4-BE49-F238E27FC236}">
                <a16:creationId xmlns:a16="http://schemas.microsoft.com/office/drawing/2014/main" id="{FC0BE1CD-8E53-8DE9-82CF-9813E2925E9E}"/>
              </a:ext>
            </a:extLst>
          </p:cNvPr>
          <p:cNvSpPr>
            <a:spLocks noGrp="1"/>
          </p:cNvSpPr>
          <p:nvPr>
            <p:ph type="ftr" sz="quarter" idx="15"/>
          </p:nvPr>
        </p:nvSpPr>
        <p:spPr/>
        <p:txBody>
          <a:bodyPr/>
          <a:lstStyle/>
          <a:p>
            <a:r>
              <a:rPr lang="en-US"/>
              <a:t>Presentation title</a:t>
            </a:r>
          </a:p>
        </p:txBody>
      </p:sp>
      <p:sp>
        <p:nvSpPr>
          <p:cNvPr id="17" name="Date Placeholder 16">
            <a:extLst>
              <a:ext uri="{FF2B5EF4-FFF2-40B4-BE49-F238E27FC236}">
                <a16:creationId xmlns:a16="http://schemas.microsoft.com/office/drawing/2014/main" id="{B85CE52D-B630-4803-B6B1-978CBC39E2B2}"/>
              </a:ext>
            </a:extLst>
          </p:cNvPr>
          <p:cNvSpPr>
            <a:spLocks noGrp="1"/>
          </p:cNvSpPr>
          <p:nvPr>
            <p:ph type="dt" sz="half" idx="14"/>
          </p:nvPr>
        </p:nvSpPr>
        <p:spPr/>
        <p:txBody>
          <a:bodyPr/>
          <a:lstStyle/>
          <a:p>
            <a:fld id="{CE2FA9DB-1C23-8847-8157-4FA9725CC381}" type="datetime1">
              <a:rPr lang="en-US" smtClean="0"/>
              <a:t>10/1/2026</a:t>
            </a:fld>
            <a:endParaRPr lang="en-US"/>
          </a:p>
        </p:txBody>
      </p:sp>
    </p:spTree>
    <p:extLst>
      <p:ext uri="{BB962C8B-B14F-4D97-AF65-F5344CB8AC3E}">
        <p14:creationId xmlns:p14="http://schemas.microsoft.com/office/powerpoint/2010/main" val="323190283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187BAA-B8F3-6F9A-35D6-79C20A14A9DC}"/>
              </a:ext>
            </a:extLst>
          </p:cNvPr>
          <p:cNvSpPr/>
          <p:nvPr/>
        </p:nvSpPr>
        <p:spPr>
          <a:xfrm>
            <a:off x="5090160" y="-1"/>
            <a:ext cx="7101840" cy="6858001"/>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197" y="548640"/>
            <a:ext cx="4175760" cy="3657600"/>
          </a:xfrm>
        </p:spPr>
        <p:txBody>
          <a:bodyPr vert="horz" lIns="91440" tIns="45720" rIns="91440" bIns="45720" rtlCol="0" anchor="t">
            <a:normAutofit/>
          </a:bodyPr>
          <a:lstStyle>
            <a:lvl1pPr>
              <a:defRPr lang="en-US" sz="3600" dirty="0"/>
            </a:lvl1pPr>
          </a:lstStyle>
          <a:p>
            <a:pPr lvl="0"/>
            <a:r>
              <a:rPr lang="en-GB"/>
              <a:t>Click to edit Master title style</a:t>
            </a:r>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199" y="4492488"/>
            <a:ext cx="4175760" cy="1411356"/>
          </a:xfrm>
        </p:spPr>
        <p:txBody>
          <a:bodyPr vert="horz" lIns="91440" tIns="45720" rIns="91440" bIns="45720" rtlCol="0" anchor="b">
            <a:normAutofit/>
          </a:bodyPr>
          <a:lstStyle>
            <a:lvl1pPr marL="0" indent="0">
              <a:buNone/>
              <a:defRPr lang="en-US" sz="1600" cap="all" spc="100" baseline="0" dirty="0"/>
            </a:lvl1pPr>
          </a:lstStyle>
          <a:p>
            <a:pPr lvl="0"/>
            <a:r>
              <a:rPr lang="en-GB"/>
              <a:t>Click to edit Master subtitle style</a:t>
            </a:r>
            <a:endParaRPr lang="en-US"/>
          </a:p>
        </p:txBody>
      </p:sp>
      <p:sp>
        <p:nvSpPr>
          <p:cNvPr id="10" name="Slide Number Placeholder 9">
            <a:extLst>
              <a:ext uri="{FF2B5EF4-FFF2-40B4-BE49-F238E27FC236}">
                <a16:creationId xmlns:a16="http://schemas.microsoft.com/office/drawing/2014/main" id="{93C3368D-40FA-88E5-2622-5C794E187D59}"/>
              </a:ext>
            </a:extLst>
          </p:cNvPr>
          <p:cNvSpPr>
            <a:spLocks noGrp="1"/>
          </p:cNvSpPr>
          <p:nvPr>
            <p:ph type="sldNum" sz="quarter" idx="16"/>
          </p:nvPr>
        </p:nvSpPr>
        <p:spPr/>
        <p:txBody>
          <a:bodyPr/>
          <a:lstStyle/>
          <a:p>
            <a:fld id="{40B778AE-8D30-EC43-B255-420E7914C179}" type="slidenum">
              <a:rPr lang="en-US" smtClean="0"/>
              <a:pPr/>
              <a:t>‹#›</a:t>
            </a:fld>
            <a:endParaRPr lang="en-US"/>
          </a:p>
        </p:txBody>
      </p:sp>
      <p:sp>
        <p:nvSpPr>
          <p:cNvPr id="6" name="Footer Placeholder 5">
            <a:extLst>
              <a:ext uri="{FF2B5EF4-FFF2-40B4-BE49-F238E27FC236}">
                <a16:creationId xmlns:a16="http://schemas.microsoft.com/office/drawing/2014/main" id="{A72ABA8E-1A54-1C96-093B-B44E62007A63}"/>
              </a:ext>
            </a:extLst>
          </p:cNvPr>
          <p:cNvSpPr>
            <a:spLocks noGrp="1"/>
          </p:cNvSpPr>
          <p:nvPr>
            <p:ph type="ftr" sz="quarter" idx="15"/>
          </p:nvPr>
        </p:nvSpPr>
        <p:spPr>
          <a:xfrm>
            <a:off x="809077" y="6126480"/>
            <a:ext cx="2103120" cy="365125"/>
          </a:xfrm>
        </p:spPr>
        <p:txBody>
          <a:bodyPr/>
          <a:lstStyle/>
          <a:p>
            <a:r>
              <a:rPr lang="en-US"/>
              <a:t>Presentation title</a:t>
            </a:r>
          </a:p>
        </p:txBody>
      </p:sp>
      <p:sp>
        <p:nvSpPr>
          <p:cNvPr id="5" name="Date Placeholder 4">
            <a:extLst>
              <a:ext uri="{FF2B5EF4-FFF2-40B4-BE49-F238E27FC236}">
                <a16:creationId xmlns:a16="http://schemas.microsoft.com/office/drawing/2014/main" id="{42B07656-FDD0-1CCB-57C9-0B3A32C50CD6}"/>
              </a:ext>
            </a:extLst>
          </p:cNvPr>
          <p:cNvSpPr>
            <a:spLocks noGrp="1"/>
          </p:cNvSpPr>
          <p:nvPr>
            <p:ph type="dt" sz="half" idx="14"/>
          </p:nvPr>
        </p:nvSpPr>
        <p:spPr>
          <a:xfrm>
            <a:off x="3006709" y="6126480"/>
            <a:ext cx="1626250" cy="365125"/>
          </a:xfrm>
        </p:spPr>
        <p:txBody>
          <a:bodyPr/>
          <a:lstStyle/>
          <a:p>
            <a:fld id="{84E3F07D-7317-3440-A531-3AA29DD45979}" type="datetime1">
              <a:rPr lang="en-US" smtClean="0"/>
              <a:t>10/1/2026</a:t>
            </a:fld>
            <a:endParaRPr lang="en-US"/>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547360" y="457200"/>
            <a:ext cx="6187440" cy="59436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04852701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2DD718-F017-AE4C-FB9F-B4557EA33522}"/>
              </a:ext>
            </a:extLst>
          </p:cNvPr>
          <p:cNvSpPr/>
          <p:nvPr/>
        </p:nvSpPr>
        <p:spPr>
          <a:xfrm>
            <a:off x="0" y="-1"/>
            <a:ext cx="7162800" cy="6858001"/>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622618" y="457200"/>
            <a:ext cx="4112182" cy="4320310"/>
          </a:xfrm>
        </p:spPr>
        <p:txBody>
          <a:bodyPr vert="horz" lIns="91440" tIns="45720" rIns="91440" bIns="45720" rtlCol="0" anchor="t">
            <a:normAutofit/>
          </a:bodyPr>
          <a:lstStyle>
            <a:lvl1pPr>
              <a:defRPr lang="en-US" sz="3600" dirty="0"/>
            </a:lvl1pPr>
          </a:lstStyle>
          <a:p>
            <a:pPr lvl="0"/>
            <a:r>
              <a:rPr lang="en-GB"/>
              <a:t>Click to edit Master title style</a:t>
            </a:r>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622618" y="4870174"/>
            <a:ext cx="4114800" cy="1033669"/>
          </a:xfrm>
        </p:spPr>
        <p:txBody>
          <a:bodyPr vert="horz" lIns="91440" tIns="45720" rIns="91440" bIns="45720" rtlCol="0" anchor="b">
            <a:normAutofit/>
          </a:bodyPr>
          <a:lstStyle>
            <a:lvl1pPr marL="0" indent="0">
              <a:buNone/>
              <a:defRPr lang="en-US" sz="1600" cap="all" spc="100" baseline="0" dirty="0"/>
            </a:lvl1pPr>
          </a:lstStyle>
          <a:p>
            <a:pPr lvl="0"/>
            <a:r>
              <a:rPr lang="en-GB"/>
              <a:t>Click to edit Master subtitle style</a:t>
            </a:r>
            <a:endParaRPr lang="en-US"/>
          </a:p>
        </p:txBody>
      </p:sp>
      <p:sp>
        <p:nvSpPr>
          <p:cNvPr id="14" name="Picture Placeholder 13">
            <a:extLst>
              <a:ext uri="{FF2B5EF4-FFF2-40B4-BE49-F238E27FC236}">
                <a16:creationId xmlns:a16="http://schemas.microsoft.com/office/drawing/2014/main" id="{51A639AF-317A-79DF-3175-64C726EA3189}"/>
              </a:ext>
            </a:extLst>
          </p:cNvPr>
          <p:cNvSpPr>
            <a:spLocks noGrp="1" noChangeAspect="1"/>
          </p:cNvSpPr>
          <p:nvPr>
            <p:ph type="pic" sz="quarter" idx="14" hasCustomPrompt="1"/>
          </p:nvPr>
        </p:nvSpPr>
        <p:spPr>
          <a:xfrm>
            <a:off x="457200" y="457200"/>
            <a:ext cx="6236252" cy="59436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10" name="Slide Number Placeholder 9">
            <a:extLst>
              <a:ext uri="{FF2B5EF4-FFF2-40B4-BE49-F238E27FC236}">
                <a16:creationId xmlns:a16="http://schemas.microsoft.com/office/drawing/2014/main" id="{5746577E-8831-2287-F882-043365FBE386}"/>
              </a:ext>
            </a:extLst>
          </p:cNvPr>
          <p:cNvSpPr>
            <a:spLocks noGrp="1"/>
          </p:cNvSpPr>
          <p:nvPr>
            <p:ph type="sldNum" sz="quarter" idx="17"/>
          </p:nvPr>
        </p:nvSpPr>
        <p:spPr>
          <a:xfrm>
            <a:off x="7630823" y="6126480"/>
            <a:ext cx="365760" cy="365125"/>
          </a:xfrm>
        </p:spPr>
        <p:txBody>
          <a:bodyPr/>
          <a:lstStyle/>
          <a:p>
            <a:fld id="{40B778AE-8D30-EC43-B255-420E7914C179}" type="slidenum">
              <a:rPr lang="en-US" smtClean="0"/>
              <a:pPr/>
              <a:t>‹#›</a:t>
            </a:fld>
            <a:endParaRPr lang="en-US"/>
          </a:p>
        </p:txBody>
      </p:sp>
      <p:sp>
        <p:nvSpPr>
          <p:cNvPr id="9" name="Footer Placeholder 8">
            <a:extLst>
              <a:ext uri="{FF2B5EF4-FFF2-40B4-BE49-F238E27FC236}">
                <a16:creationId xmlns:a16="http://schemas.microsoft.com/office/drawing/2014/main" id="{678256CB-DBBA-7F98-5D6E-65BAC308069D}"/>
              </a:ext>
            </a:extLst>
          </p:cNvPr>
          <p:cNvSpPr>
            <a:spLocks noGrp="1"/>
          </p:cNvSpPr>
          <p:nvPr>
            <p:ph type="ftr" sz="quarter" idx="16"/>
          </p:nvPr>
        </p:nvSpPr>
        <p:spPr>
          <a:xfrm>
            <a:off x="8028420" y="6126480"/>
            <a:ext cx="2717314" cy="365125"/>
          </a:xfrm>
        </p:spPr>
        <p:txBody>
          <a:bodyPr/>
          <a:lstStyle/>
          <a:p>
            <a:r>
              <a:rPr lang="en-US"/>
              <a:t>Presentation title</a:t>
            </a:r>
          </a:p>
        </p:txBody>
      </p:sp>
      <p:sp>
        <p:nvSpPr>
          <p:cNvPr id="8" name="Date Placeholder 7">
            <a:extLst>
              <a:ext uri="{FF2B5EF4-FFF2-40B4-BE49-F238E27FC236}">
                <a16:creationId xmlns:a16="http://schemas.microsoft.com/office/drawing/2014/main" id="{897DDC16-6E73-6885-8380-0E401292C07E}"/>
              </a:ext>
            </a:extLst>
          </p:cNvPr>
          <p:cNvSpPr>
            <a:spLocks noGrp="1"/>
          </p:cNvSpPr>
          <p:nvPr>
            <p:ph type="dt" sz="half" idx="15"/>
          </p:nvPr>
        </p:nvSpPr>
        <p:spPr>
          <a:xfrm>
            <a:off x="10745734" y="6126480"/>
            <a:ext cx="991684" cy="365125"/>
          </a:xfrm>
        </p:spPr>
        <p:txBody>
          <a:bodyPr/>
          <a:lstStyle/>
          <a:p>
            <a:fld id="{28CD2E8A-C0A9-4347-A584-9C026C30AB40}" type="datetime1">
              <a:rPr lang="en-US" smtClean="0"/>
              <a:t>10/1/2026</a:t>
            </a:fld>
            <a:endParaRPr lang="en-US"/>
          </a:p>
        </p:txBody>
      </p:sp>
    </p:spTree>
    <p:extLst>
      <p:ext uri="{BB962C8B-B14F-4D97-AF65-F5344CB8AC3E}">
        <p14:creationId xmlns:p14="http://schemas.microsoft.com/office/powerpoint/2010/main" val="269297184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0246537-4B75-474B-2A12-4A3572BEA2EC}"/>
              </a:ext>
            </a:extLst>
          </p:cNvPr>
          <p:cNvSpPr/>
          <p:nvPr/>
        </p:nvSpPr>
        <p:spPr>
          <a:xfrm>
            <a:off x="0" y="-1"/>
            <a:ext cx="7315200" cy="6858001"/>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770584" y="457200"/>
            <a:ext cx="4114800" cy="3799725"/>
          </a:xfrm>
        </p:spPr>
        <p:txBody>
          <a:bodyPr vert="horz" lIns="91440" tIns="45720" rIns="91440" bIns="45720" rtlCol="0" anchor="b">
            <a:normAutofit/>
          </a:bodyPr>
          <a:lstStyle>
            <a:lvl1pPr>
              <a:defRPr lang="en-US" sz="3600" dirty="0"/>
            </a:lvl1pPr>
          </a:lstStyle>
          <a:p>
            <a:pPr lvl="0"/>
            <a:r>
              <a:rPr lang="en-GB"/>
              <a:t>Click to edit Master title style</a:t>
            </a:r>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770581" y="4403039"/>
            <a:ext cx="3959352" cy="1463040"/>
          </a:xfrm>
        </p:spPr>
        <p:txBody>
          <a:bodyPr vert="horz" lIns="91440" tIns="45720" rIns="91440" bIns="45720" rtlCol="0">
            <a:normAutofit/>
          </a:bodyPr>
          <a:lstStyle>
            <a:lvl1pPr marL="0" indent="0">
              <a:buNone/>
              <a:defRPr lang="en-US" sz="1600" cap="all" spc="100" baseline="0" dirty="0"/>
            </a:lvl1pPr>
          </a:lstStyle>
          <a:p>
            <a:pPr lvl="0"/>
            <a:r>
              <a:rPr lang="en-GB"/>
              <a:t>Click to edit Master subtitle style</a:t>
            </a:r>
            <a:endParaRPr lang="en-US"/>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457200" y="457200"/>
            <a:ext cx="6400800" cy="59436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10" name="Slide Number Placeholder 9">
            <a:extLst>
              <a:ext uri="{FF2B5EF4-FFF2-40B4-BE49-F238E27FC236}">
                <a16:creationId xmlns:a16="http://schemas.microsoft.com/office/drawing/2014/main" id="{4F15057E-7A11-B5DB-0534-D81539866464}"/>
              </a:ext>
            </a:extLst>
          </p:cNvPr>
          <p:cNvSpPr>
            <a:spLocks noGrp="1"/>
          </p:cNvSpPr>
          <p:nvPr>
            <p:ph type="sldNum" sz="quarter" idx="17"/>
          </p:nvPr>
        </p:nvSpPr>
        <p:spPr>
          <a:xfrm>
            <a:off x="7776118" y="6126480"/>
            <a:ext cx="365760" cy="365125"/>
          </a:xfrm>
        </p:spPr>
        <p:txBody>
          <a:bodyPr/>
          <a:lstStyle/>
          <a:p>
            <a:fld id="{40B778AE-8D30-EC43-B255-420E7914C179}" type="slidenum">
              <a:rPr lang="en-US" smtClean="0"/>
              <a:pPr/>
              <a:t>‹#›</a:t>
            </a:fld>
            <a:endParaRPr lang="en-US"/>
          </a:p>
        </p:txBody>
      </p:sp>
      <p:sp>
        <p:nvSpPr>
          <p:cNvPr id="9" name="Footer Placeholder 8">
            <a:extLst>
              <a:ext uri="{FF2B5EF4-FFF2-40B4-BE49-F238E27FC236}">
                <a16:creationId xmlns:a16="http://schemas.microsoft.com/office/drawing/2014/main" id="{3574E8DD-5B33-6D4C-0DDF-CB27D8491EEF}"/>
              </a:ext>
            </a:extLst>
          </p:cNvPr>
          <p:cNvSpPr>
            <a:spLocks noGrp="1"/>
          </p:cNvSpPr>
          <p:nvPr>
            <p:ph type="ftr" sz="quarter" idx="16"/>
          </p:nvPr>
        </p:nvSpPr>
        <p:spPr>
          <a:xfrm>
            <a:off x="8173715" y="6126480"/>
            <a:ext cx="2522862" cy="365125"/>
          </a:xfrm>
        </p:spPr>
        <p:txBody>
          <a:bodyPr/>
          <a:lstStyle/>
          <a:p>
            <a:r>
              <a:rPr lang="en-US"/>
              <a:t>Presentation title</a:t>
            </a:r>
          </a:p>
        </p:txBody>
      </p:sp>
      <p:sp>
        <p:nvSpPr>
          <p:cNvPr id="8" name="Date Placeholder 7">
            <a:extLst>
              <a:ext uri="{FF2B5EF4-FFF2-40B4-BE49-F238E27FC236}">
                <a16:creationId xmlns:a16="http://schemas.microsoft.com/office/drawing/2014/main" id="{BDF415EC-0AD6-6198-0FC5-D47053F2FBF0}"/>
              </a:ext>
            </a:extLst>
          </p:cNvPr>
          <p:cNvSpPr>
            <a:spLocks noGrp="1"/>
          </p:cNvSpPr>
          <p:nvPr>
            <p:ph type="dt" sz="half" idx="15"/>
          </p:nvPr>
        </p:nvSpPr>
        <p:spPr>
          <a:xfrm>
            <a:off x="10781835" y="6126480"/>
            <a:ext cx="948098" cy="365125"/>
          </a:xfrm>
        </p:spPr>
        <p:txBody>
          <a:bodyPr/>
          <a:lstStyle/>
          <a:p>
            <a:fld id="{B2E8E543-FE9A-4843-9AB8-691F5895E16D}" type="datetime1">
              <a:rPr lang="en-US" smtClean="0"/>
              <a:t>10/1/2026</a:t>
            </a:fld>
            <a:endParaRPr lang="en-US"/>
          </a:p>
        </p:txBody>
      </p:sp>
    </p:spTree>
    <p:extLst>
      <p:ext uri="{BB962C8B-B14F-4D97-AF65-F5344CB8AC3E}">
        <p14:creationId xmlns:p14="http://schemas.microsoft.com/office/powerpoint/2010/main" val="119477396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895BD72-5536-F3FE-33EF-8633D55A2D61}"/>
              </a:ext>
            </a:extLst>
          </p:cNvPr>
          <p:cNvSpPr/>
          <p:nvPr/>
        </p:nvSpPr>
        <p:spPr>
          <a:xfrm>
            <a:off x="468772" y="1155432"/>
            <a:ext cx="11274552" cy="4253883"/>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059B19-9CED-B375-2B62-A6035F09E51A}"/>
              </a:ext>
            </a:extLst>
          </p:cNvPr>
          <p:cNvSpPr>
            <a:spLocks noGrp="1"/>
          </p:cNvSpPr>
          <p:nvPr>
            <p:ph type="ctrTitle"/>
          </p:nvPr>
        </p:nvSpPr>
        <p:spPr>
          <a:xfrm>
            <a:off x="458724" y="5656357"/>
            <a:ext cx="11274552" cy="935512"/>
          </a:xfrm>
        </p:spPr>
        <p:txBody>
          <a:bodyPr anchor="ctr" anchorCtr="0">
            <a:normAutofit/>
          </a:bodyPr>
          <a:lstStyle>
            <a:lvl1pPr algn="ctr">
              <a:defRPr sz="4800"/>
            </a:lvl1pPr>
          </a:lstStyle>
          <a:p>
            <a:r>
              <a:rPr lang="en-GB"/>
              <a:t>Click to edit Master title style</a:t>
            </a:r>
            <a:endParaRPr lang="en-US"/>
          </a:p>
        </p:txBody>
      </p:sp>
      <p:sp>
        <p:nvSpPr>
          <p:cNvPr id="3" name="Subtitle 2">
            <a:extLst>
              <a:ext uri="{FF2B5EF4-FFF2-40B4-BE49-F238E27FC236}">
                <a16:creationId xmlns:a16="http://schemas.microsoft.com/office/drawing/2014/main" id="{79AA7984-A4B6-F007-847A-B07D938E62D2}"/>
              </a:ext>
            </a:extLst>
          </p:cNvPr>
          <p:cNvSpPr>
            <a:spLocks noGrp="1"/>
          </p:cNvSpPr>
          <p:nvPr>
            <p:ph type="subTitle" idx="1"/>
          </p:nvPr>
        </p:nvSpPr>
        <p:spPr>
          <a:xfrm>
            <a:off x="1921329" y="365760"/>
            <a:ext cx="8349343" cy="540708"/>
          </a:xfrm>
        </p:spPr>
        <p:txBody>
          <a:bodyPr anchor="ctr" anchorCtr="0">
            <a:normAutofit/>
          </a:bodyPr>
          <a:lstStyle>
            <a:lvl1pPr marL="0" indent="0" algn="ctr">
              <a:buNone/>
              <a:defRPr sz="1600" cap="all" spc="1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6" name="Picture 5" descr="A lemons on a branch with leaves&#10;&#10;AI-generated content may be incorrect.">
            <a:extLst>
              <a:ext uri="{FF2B5EF4-FFF2-40B4-BE49-F238E27FC236}">
                <a16:creationId xmlns:a16="http://schemas.microsoft.com/office/drawing/2014/main" id="{3C01443A-552D-4FF4-DE2A-271C95288DF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6459" y="1155432"/>
            <a:ext cx="4279082" cy="4590288"/>
          </a:xfrm>
          <a:prstGeom prst="rect">
            <a:avLst/>
          </a:prstGeom>
        </p:spPr>
      </p:pic>
    </p:spTree>
    <p:extLst>
      <p:ext uri="{BB962C8B-B14F-4D97-AF65-F5344CB8AC3E}">
        <p14:creationId xmlns:p14="http://schemas.microsoft.com/office/powerpoint/2010/main" val="1731653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1DE5E9-85A8-0FC5-7F43-2E0EABF782DF}"/>
              </a:ext>
            </a:extLst>
          </p:cNvPr>
          <p:cNvSpPr/>
          <p:nvPr/>
        </p:nvSpPr>
        <p:spPr>
          <a:xfrm>
            <a:off x="457200" y="457199"/>
            <a:ext cx="4092338" cy="59436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1650CA3D-7603-670A-D8C7-708AE9FA2FD9}"/>
              </a:ext>
            </a:extLst>
          </p:cNvPr>
          <p:cNvSpPr>
            <a:spLocks noGrp="1"/>
          </p:cNvSpPr>
          <p:nvPr>
            <p:ph type="title"/>
          </p:nvPr>
        </p:nvSpPr>
        <p:spPr>
          <a:xfrm>
            <a:off x="5029198" y="1711444"/>
            <a:ext cx="6858001" cy="4929772"/>
          </a:xfrm>
        </p:spPr>
        <p:txBody>
          <a:bodyPr anchor="b"/>
          <a:lstStyle>
            <a:lvl1pPr>
              <a:defRPr sz="6600"/>
            </a:lvl1pPr>
          </a:lstStyle>
          <a:p>
            <a:r>
              <a:rPr lang="en-GB"/>
              <a:t>Click to edit Master title style</a:t>
            </a:r>
            <a:endParaRPr lang="en-US" dirty="0"/>
          </a:p>
        </p:txBody>
      </p:sp>
      <p:sp>
        <p:nvSpPr>
          <p:cNvPr id="9" name="Subtitle 2">
            <a:extLst>
              <a:ext uri="{FF2B5EF4-FFF2-40B4-BE49-F238E27FC236}">
                <a16:creationId xmlns:a16="http://schemas.microsoft.com/office/drawing/2014/main" id="{211682ED-44B0-7547-E137-F0B1DA936397}"/>
              </a:ext>
            </a:extLst>
          </p:cNvPr>
          <p:cNvSpPr>
            <a:spLocks noGrp="1"/>
          </p:cNvSpPr>
          <p:nvPr>
            <p:ph type="subTitle" idx="1"/>
          </p:nvPr>
        </p:nvSpPr>
        <p:spPr>
          <a:xfrm>
            <a:off x="5029200" y="383629"/>
            <a:ext cx="3899647" cy="977154"/>
          </a:xfrm>
        </p:spPr>
        <p:txBody>
          <a:bodyPr vert="horz" lIns="91440" tIns="45720" rIns="91440" bIns="45720" rtlCol="0">
            <a:normAutofit/>
          </a:bodyPr>
          <a:lstStyle>
            <a:lvl1pPr marL="0" indent="0">
              <a:buNone/>
              <a:defRPr lang="en-US" sz="1600" cap="all" spc="100" baseline="0" dirty="0"/>
            </a:lvl1pPr>
          </a:lstStyle>
          <a:p>
            <a:pPr lvl="0"/>
            <a:r>
              <a:rPr lang="en-GB"/>
              <a:t>Click to edit Master subtitle style</a:t>
            </a:r>
            <a:endParaRPr lang="en-US"/>
          </a:p>
        </p:txBody>
      </p:sp>
      <p:pic>
        <p:nvPicPr>
          <p:cNvPr id="6" name="Picture 5" descr="A lemons on a branch with leaves&#10;&#10;AI-generated content may be incorrect.">
            <a:extLst>
              <a:ext uri="{FF2B5EF4-FFF2-40B4-BE49-F238E27FC236}">
                <a16:creationId xmlns:a16="http://schemas.microsoft.com/office/drawing/2014/main" id="{15BE8FF9-7851-AB46-405F-0AA70A4B66AC}"/>
              </a:ext>
            </a:extLst>
          </p:cNvPr>
          <p:cNvPicPr>
            <a:picLocks noChangeAspect="1"/>
          </p:cNvPicPr>
          <p:nvPr/>
        </p:nvPicPr>
        <p:blipFill>
          <a:blip r:embed="rId2" cstate="email">
            <a:extLst>
              <a:ext uri="{28A0092B-C50C-407E-A947-70E740481C1C}">
                <a14:useLocalDpi xmlns:a14="http://schemas.microsoft.com/office/drawing/2010/main"/>
              </a:ext>
            </a:extLst>
          </a:blip>
          <a:srcRect l="18613" t="-1" b="-3044"/>
          <a:stretch>
            <a:fillRect/>
          </a:stretch>
        </p:blipFill>
        <p:spPr>
          <a:xfrm>
            <a:off x="457200" y="460148"/>
            <a:ext cx="4710576" cy="6397851"/>
          </a:xfrm>
          <a:prstGeom prst="rect">
            <a:avLst/>
          </a:prstGeom>
        </p:spPr>
      </p:pic>
    </p:spTree>
    <p:extLst>
      <p:ext uri="{BB962C8B-B14F-4D97-AF65-F5344CB8AC3E}">
        <p14:creationId xmlns:p14="http://schemas.microsoft.com/office/powerpoint/2010/main" val="3230374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457200" y="457198"/>
            <a:ext cx="5140452" cy="6199632"/>
          </a:xfrm>
        </p:spPr>
        <p:txBody>
          <a:bodyPr vert="horz" lIns="91440" tIns="45720" rIns="91440" bIns="45720" rtlCol="0" anchor="b">
            <a:normAutofit/>
          </a:bodyPr>
          <a:lstStyle>
            <a:lvl1pPr>
              <a:defRPr lang="en-US" sz="7200" dirty="0">
                <a:solidFill>
                  <a:schemeClr val="tx1"/>
                </a:solidFill>
              </a:defRPr>
            </a:lvl1pPr>
          </a:lstStyle>
          <a:p>
            <a:pPr lvl="0"/>
            <a:r>
              <a:rPr lang="en-US"/>
              <a:t>Section Header</a:t>
            </a:r>
          </a:p>
        </p:txBody>
      </p:sp>
      <p:sp>
        <p:nvSpPr>
          <p:cNvPr id="9" name="Rectangle 8">
            <a:extLst>
              <a:ext uri="{FF2B5EF4-FFF2-40B4-BE49-F238E27FC236}">
                <a16:creationId xmlns:a16="http://schemas.microsoft.com/office/drawing/2014/main" id="{8FA4AE76-095C-A207-5846-53F5F689F718}"/>
              </a:ext>
            </a:extLst>
          </p:cNvPr>
          <p:cNvSpPr/>
          <p:nvPr/>
        </p:nvSpPr>
        <p:spPr>
          <a:xfrm>
            <a:off x="6096000" y="457200"/>
            <a:ext cx="5617029" cy="5943601"/>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lemons on a branch with blue leaves&#10;&#10;AI-generated content may be incorrect.">
            <a:extLst>
              <a:ext uri="{FF2B5EF4-FFF2-40B4-BE49-F238E27FC236}">
                <a16:creationId xmlns:a16="http://schemas.microsoft.com/office/drawing/2014/main" id="{65E78305-C5E3-6063-CB40-26C0D5E00CC1}"/>
              </a:ext>
            </a:extLst>
          </p:cNvPr>
          <p:cNvPicPr>
            <a:picLocks noChangeAspect="1"/>
          </p:cNvPicPr>
          <p:nvPr/>
        </p:nvPicPr>
        <p:blipFill>
          <a:blip r:embed="rId2"/>
          <a:stretch>
            <a:fillRect/>
          </a:stretch>
        </p:blipFill>
        <p:spPr>
          <a:xfrm>
            <a:off x="4435553" y="457194"/>
            <a:ext cx="7277476" cy="5943599"/>
          </a:xfrm>
          <a:prstGeom prst="rect">
            <a:avLst/>
          </a:prstGeom>
        </p:spPr>
      </p:pic>
    </p:spTree>
    <p:extLst>
      <p:ext uri="{BB962C8B-B14F-4D97-AF65-F5344CB8AC3E}">
        <p14:creationId xmlns:p14="http://schemas.microsoft.com/office/powerpoint/2010/main" val="41082857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303520" y="798790"/>
            <a:ext cx="6400800" cy="1247197"/>
          </a:xfrm>
        </p:spPr>
        <p:txBody>
          <a:bodyPr anchor="t" anchorCtr="0">
            <a:normAutofit/>
          </a:bodyPr>
          <a:lstStyle>
            <a:lvl1pPr>
              <a:defRPr sz="4800"/>
            </a:lvl1pPr>
          </a:lstStyle>
          <a:p>
            <a:r>
              <a:rPr lang="en-GB"/>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303520" y="2557825"/>
            <a:ext cx="6400800" cy="3185025"/>
          </a:xfrm>
        </p:spPr>
        <p:txBody>
          <a:bodyPr anchor="b" anchorCtr="0">
            <a:normAutofit/>
          </a:bodyPr>
          <a:lstStyle>
            <a:lvl1pPr marL="0" indent="-320040">
              <a:spcBef>
                <a:spcPts val="1800"/>
              </a:spcBef>
              <a:buFont typeface="+mj-lt"/>
              <a:buAutoNum type="arabicPeriod"/>
              <a:defRPr sz="1800"/>
            </a:lvl1pPr>
            <a:lvl2pPr marL="457200" indent="-320040">
              <a:spcBef>
                <a:spcPts val="1800"/>
              </a:spcBef>
              <a:buFont typeface="+mj-lt"/>
              <a:buAutoNum type="arabicPeriod"/>
              <a:defRPr sz="1600"/>
            </a:lvl2pPr>
            <a:lvl3pPr marL="685800" indent="-320040">
              <a:spcBef>
                <a:spcPts val="1800"/>
              </a:spcBef>
              <a:buFont typeface="+mj-lt"/>
              <a:buAutoNum type="arabicPeriod"/>
              <a:defRPr sz="1400"/>
            </a:lvl3pPr>
            <a:lvl4pPr marL="804672" indent="-320040">
              <a:spcBef>
                <a:spcPts val="1800"/>
              </a:spcBef>
              <a:buFont typeface="+mj-lt"/>
              <a:buAutoNum type="arabicPeriod"/>
              <a:defRPr sz="1400"/>
            </a:lvl4pPr>
            <a:lvl5pPr marL="1024128" indent="-320040">
              <a:spcBef>
                <a:spcPts val="1800"/>
              </a:spcBef>
              <a:buFont typeface="+mj-lt"/>
              <a:buAutoNum type="arabicPeriod"/>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Presentation title</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D4F4F1D5-6C74-2344-B02C-988BD7DE5058}" type="datetime1">
              <a:rPr lang="en-US" smtClean="0"/>
              <a:t>10/1/2026</a:t>
            </a:fld>
            <a:endParaRPr lang="en-US"/>
          </a:p>
        </p:txBody>
      </p:sp>
      <p:sp>
        <p:nvSpPr>
          <p:cNvPr id="6" name="Rectangle 5">
            <a:extLst>
              <a:ext uri="{FF2B5EF4-FFF2-40B4-BE49-F238E27FC236}">
                <a16:creationId xmlns:a16="http://schemas.microsoft.com/office/drawing/2014/main" id="{D8081EAF-576F-9050-A03B-54F899B4C07A}"/>
              </a:ext>
            </a:extLst>
          </p:cNvPr>
          <p:cNvSpPr/>
          <p:nvPr/>
        </p:nvSpPr>
        <p:spPr>
          <a:xfrm>
            <a:off x="411481" y="914400"/>
            <a:ext cx="4389990" cy="475488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emon on a branch&#10;&#10;AI-generated content may be incorrect.">
            <a:extLst>
              <a:ext uri="{FF2B5EF4-FFF2-40B4-BE49-F238E27FC236}">
                <a16:creationId xmlns:a16="http://schemas.microsoft.com/office/drawing/2014/main" id="{C7EE14FD-1F7E-7416-B121-07AC7950DD58}"/>
              </a:ext>
            </a:extLst>
          </p:cNvPr>
          <p:cNvPicPr>
            <a:picLocks noChangeAspect="1"/>
          </p:cNvPicPr>
          <p:nvPr/>
        </p:nvPicPr>
        <p:blipFill>
          <a:blip r:embed="rId2"/>
          <a:stretch>
            <a:fillRect/>
          </a:stretch>
        </p:blipFill>
        <p:spPr>
          <a:xfrm>
            <a:off x="218154" y="557784"/>
            <a:ext cx="4798070" cy="5394960"/>
          </a:xfrm>
          <a:prstGeom prst="rect">
            <a:avLst/>
          </a:prstGeom>
        </p:spPr>
      </p:pic>
    </p:spTree>
    <p:extLst>
      <p:ext uri="{BB962C8B-B14F-4D97-AF65-F5344CB8AC3E}">
        <p14:creationId xmlns:p14="http://schemas.microsoft.com/office/powerpoint/2010/main" val="3299534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F09020-BF03-712A-9029-505DB1E628D4}"/>
              </a:ext>
            </a:extLst>
          </p:cNvPr>
          <p:cNvSpPr/>
          <p:nvPr/>
        </p:nvSpPr>
        <p:spPr>
          <a:xfrm>
            <a:off x="411480" y="408561"/>
            <a:ext cx="11346580" cy="5477889"/>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914400" y="914399"/>
            <a:ext cx="3749040" cy="2834640"/>
          </a:xfrm>
        </p:spPr>
        <p:txBody>
          <a:bodyPr anchor="t" anchorCtr="0">
            <a:normAutofit/>
          </a:bodyPr>
          <a:lstStyle>
            <a:lvl1pPr>
              <a:defRPr sz="4800"/>
            </a:lvl1pPr>
          </a:lstStyle>
          <a:p>
            <a:r>
              <a:rPr lang="en-GB"/>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140568" y="914399"/>
            <a:ext cx="6126480" cy="4480560"/>
          </a:xfrm>
        </p:spPr>
        <p:txBody>
          <a:bodyPr anchor="t" anchorCtr="0">
            <a:normAutofit/>
          </a:bodyPr>
          <a:lstStyle>
            <a:lvl1pPr marL="0" indent="-320040">
              <a:spcBef>
                <a:spcPts val="1800"/>
              </a:spcBef>
              <a:buFont typeface="+mj-lt"/>
              <a:buAutoNum type="arabicPeriod"/>
              <a:defRPr sz="1800"/>
            </a:lvl1pPr>
            <a:lvl2pPr marL="457200" indent="-320040">
              <a:spcBef>
                <a:spcPts val="1800"/>
              </a:spcBef>
              <a:buFont typeface="+mj-lt"/>
              <a:buAutoNum type="arabicPeriod"/>
              <a:defRPr sz="1600"/>
            </a:lvl2pPr>
            <a:lvl3pPr marL="685800" indent="-320040">
              <a:spcBef>
                <a:spcPts val="1800"/>
              </a:spcBef>
              <a:buFont typeface="+mj-lt"/>
              <a:buAutoNum type="arabicPeriod"/>
              <a:defRPr sz="1400"/>
            </a:lvl3pPr>
            <a:lvl4pPr marL="804672" indent="-320040">
              <a:spcBef>
                <a:spcPts val="1800"/>
              </a:spcBef>
              <a:buFont typeface="+mj-lt"/>
              <a:buAutoNum type="arabicPeriod"/>
              <a:defRPr sz="1400"/>
            </a:lvl4pPr>
            <a:lvl5pPr marL="1024128" indent="-320040">
              <a:spcBef>
                <a:spcPts val="1800"/>
              </a:spcBef>
              <a:buFont typeface="+mj-lt"/>
              <a:buAutoNum type="arabicPeriod"/>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Presentation title</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DF926B5E-0855-9440-AA3D-7D15E0A5A0A9}" type="datetime1">
              <a:rPr lang="en-US" smtClean="0"/>
              <a:t>10/1/2026</a:t>
            </a:fld>
            <a:endParaRPr lang="en-US"/>
          </a:p>
        </p:txBody>
      </p:sp>
      <p:pic>
        <p:nvPicPr>
          <p:cNvPr id="12" name="Picture 11" descr="Blue leaves on a black background&#10;&#10;AI-generated content may be incorrect.">
            <a:extLst>
              <a:ext uri="{FF2B5EF4-FFF2-40B4-BE49-F238E27FC236}">
                <a16:creationId xmlns:a16="http://schemas.microsoft.com/office/drawing/2014/main" id="{8C201F69-ACDC-EC3F-66B0-D7107872DC8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04153"/>
            <a:ext cx="1917700" cy="1346200"/>
          </a:xfrm>
          <a:prstGeom prst="rect">
            <a:avLst/>
          </a:prstGeom>
        </p:spPr>
      </p:pic>
    </p:spTree>
    <p:extLst>
      <p:ext uri="{BB962C8B-B14F-4D97-AF65-F5344CB8AC3E}">
        <p14:creationId xmlns:p14="http://schemas.microsoft.com/office/powerpoint/2010/main" val="4013969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B4B979-1FB0-5E72-46AC-50BC7CFE6907}"/>
              </a:ext>
            </a:extLst>
          </p:cNvPr>
          <p:cNvSpPr/>
          <p:nvPr/>
        </p:nvSpPr>
        <p:spPr>
          <a:xfrm>
            <a:off x="0" y="-1"/>
            <a:ext cx="457200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045223" y="914400"/>
            <a:ext cx="6126480" cy="1188720"/>
          </a:xfrm>
        </p:spPr>
        <p:txBody>
          <a:bodyPr anchor="t" anchorCtr="0">
            <a:normAutofit/>
          </a:bodyPr>
          <a:lstStyle>
            <a:lvl1pPr>
              <a:defRPr sz="4800"/>
            </a:lvl1pPr>
          </a:lstStyle>
          <a:p>
            <a:r>
              <a:rPr lang="en-GB"/>
              <a:t>Click to edit Master title style</a:t>
            </a:r>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457200" y="457200"/>
            <a:ext cx="3657600" cy="5943600"/>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045224" y="2468880"/>
            <a:ext cx="6126480" cy="3436789"/>
          </a:xfrm>
        </p:spPr>
        <p:txBody>
          <a:bodyPr>
            <a:normAutofit/>
          </a:bodyPr>
          <a:lstStyle>
            <a:lvl1pPr marL="0" indent="-320040">
              <a:spcBef>
                <a:spcPts val="1800"/>
              </a:spcBef>
              <a:buFont typeface="+mj-lt"/>
              <a:buAutoNum type="arabicPeriod"/>
              <a:defRPr sz="2000" baseline="0"/>
            </a:lvl1pPr>
            <a:lvl2pPr marL="457200" indent="-320040">
              <a:spcBef>
                <a:spcPts val="1800"/>
              </a:spcBef>
              <a:buFont typeface="+mj-lt"/>
              <a:buAutoNum type="arabicPeriod"/>
              <a:defRPr sz="1800" baseline="0"/>
            </a:lvl2pPr>
            <a:lvl3pPr marL="685800" indent="-320040">
              <a:spcBef>
                <a:spcPts val="1800"/>
              </a:spcBef>
              <a:buFont typeface="+mj-lt"/>
              <a:buAutoNum type="arabicPeriod"/>
              <a:defRPr sz="1600" baseline="0"/>
            </a:lvl3pPr>
            <a:lvl4pPr marL="804672" indent="-320040">
              <a:spcBef>
                <a:spcPts val="1800"/>
              </a:spcBef>
              <a:buFont typeface="+mj-lt"/>
              <a:buAutoNum type="arabicPeriod"/>
              <a:defRPr sz="1400" baseline="0"/>
            </a:lvl4pPr>
            <a:lvl5pPr marL="1024128" indent="-320040">
              <a:spcBef>
                <a:spcPts val="1800"/>
              </a:spcBef>
              <a:buFont typeface="+mj-lt"/>
              <a:buAutoNum type="arabicPeriod"/>
              <a:defRPr sz="14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Slide Number Placeholder 12">
            <a:extLst>
              <a:ext uri="{FF2B5EF4-FFF2-40B4-BE49-F238E27FC236}">
                <a16:creationId xmlns:a16="http://schemas.microsoft.com/office/drawing/2014/main" id="{92F12806-9D4B-B331-8FBA-9E389069CF34}"/>
              </a:ext>
            </a:extLst>
          </p:cNvPr>
          <p:cNvSpPr>
            <a:spLocks noGrp="1"/>
          </p:cNvSpPr>
          <p:nvPr>
            <p:ph type="sldNum" sz="quarter" idx="17"/>
          </p:nvPr>
        </p:nvSpPr>
        <p:spPr>
          <a:xfrm>
            <a:off x="5050561" y="6126480"/>
            <a:ext cx="365760" cy="365125"/>
          </a:xfrm>
        </p:spPr>
        <p:txBody>
          <a:bodyPr/>
          <a:lstStyle/>
          <a:p>
            <a:fld id="{40B778AE-8D30-EC43-B255-420E7914C179}" type="slidenum">
              <a:rPr lang="en-US" smtClean="0"/>
              <a:pPr/>
              <a:t>‹#›</a:t>
            </a:fld>
            <a:endParaRPr lang="en-US"/>
          </a:p>
        </p:txBody>
      </p:sp>
      <p:sp>
        <p:nvSpPr>
          <p:cNvPr id="12" name="Footer Placeholder 11">
            <a:extLst>
              <a:ext uri="{FF2B5EF4-FFF2-40B4-BE49-F238E27FC236}">
                <a16:creationId xmlns:a16="http://schemas.microsoft.com/office/drawing/2014/main" id="{2D280FE9-C0C5-BEEF-1C01-F53C19D152E3}"/>
              </a:ext>
            </a:extLst>
          </p:cNvPr>
          <p:cNvSpPr>
            <a:spLocks noGrp="1"/>
          </p:cNvSpPr>
          <p:nvPr>
            <p:ph type="ftr" sz="quarter" idx="16"/>
          </p:nvPr>
        </p:nvSpPr>
        <p:spPr>
          <a:xfrm>
            <a:off x="5448158" y="6126480"/>
            <a:ext cx="4114800" cy="365125"/>
          </a:xfrm>
        </p:spPr>
        <p:txBody>
          <a:bodyPr/>
          <a:lstStyle/>
          <a:p>
            <a:r>
              <a:rPr lang="en-US"/>
              <a:t>Presentation title</a:t>
            </a:r>
          </a:p>
        </p:txBody>
      </p:sp>
      <p:sp>
        <p:nvSpPr>
          <p:cNvPr id="11" name="Date Placeholder 10">
            <a:extLst>
              <a:ext uri="{FF2B5EF4-FFF2-40B4-BE49-F238E27FC236}">
                <a16:creationId xmlns:a16="http://schemas.microsoft.com/office/drawing/2014/main" id="{A13CDBE3-275E-E9FB-D64A-5856C14B07C6}"/>
              </a:ext>
            </a:extLst>
          </p:cNvPr>
          <p:cNvSpPr>
            <a:spLocks noGrp="1"/>
          </p:cNvSpPr>
          <p:nvPr>
            <p:ph type="dt" sz="half" idx="15"/>
          </p:nvPr>
        </p:nvSpPr>
        <p:spPr>
          <a:xfrm>
            <a:off x="10429874" y="6126480"/>
            <a:ext cx="1328185" cy="365125"/>
          </a:xfrm>
        </p:spPr>
        <p:txBody>
          <a:bodyPr/>
          <a:lstStyle/>
          <a:p>
            <a:fld id="{20EA976F-543A-3147-8F10-92D90F1FB7DE}" type="datetime1">
              <a:rPr lang="en-US" smtClean="0"/>
              <a:t>10/1/2026</a:t>
            </a:fld>
            <a:endParaRPr lang="en-US"/>
          </a:p>
        </p:txBody>
      </p:sp>
      <p:pic>
        <p:nvPicPr>
          <p:cNvPr id="3" name="Picture 2" descr="A blue and black image of two birds&#10;&#10;AI-generated content may be incorrect.">
            <a:extLst>
              <a:ext uri="{FF2B5EF4-FFF2-40B4-BE49-F238E27FC236}">
                <a16:creationId xmlns:a16="http://schemas.microsoft.com/office/drawing/2014/main" id="{61A4B5C7-FD62-4D7D-A791-54AB1ABC8C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9654540" y="3003334"/>
            <a:ext cx="4160520" cy="914400"/>
          </a:xfrm>
          <a:prstGeom prst="rect">
            <a:avLst/>
          </a:prstGeom>
        </p:spPr>
      </p:pic>
    </p:spTree>
    <p:extLst>
      <p:ext uri="{BB962C8B-B14F-4D97-AF65-F5344CB8AC3E}">
        <p14:creationId xmlns:p14="http://schemas.microsoft.com/office/powerpoint/2010/main" val="19532642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790911" y="2133600"/>
            <a:ext cx="6623436" cy="1070776"/>
          </a:xfrm>
        </p:spPr>
        <p:txBody>
          <a:bodyPr anchor="b">
            <a:normAutofit/>
          </a:bodyPr>
          <a:lstStyle>
            <a:lvl1pPr algn="ctr">
              <a:defRPr sz="28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768786" y="3335364"/>
            <a:ext cx="4659735" cy="1645198"/>
          </a:xfrm>
        </p:spPr>
        <p:txBody>
          <a:bodyPr/>
          <a:lstStyle>
            <a:lvl1pPr marL="0" indent="0" algn="ctr">
              <a:buNone/>
              <a:defRPr sz="1400"/>
            </a:lvl1pPr>
            <a:lvl2pPr marL="228600" indent="0" algn="ctr">
              <a:buNone/>
              <a:defRPr sz="1400"/>
            </a:lvl2pPr>
            <a:lvl3pPr marL="457200" indent="0" algn="ctr">
              <a:buNone/>
              <a:defRPr sz="1400"/>
            </a:lvl3pPr>
            <a:lvl4pPr marL="685800" indent="0" algn="ctr">
              <a:buNone/>
              <a:defRPr sz="1400"/>
            </a:lvl4pPr>
            <a:lvl5pPr marL="914400" indent="0" algn="ctr">
              <a:buNone/>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B262A3C-8A73-964C-A7B1-9C66EB8F456D}" type="datetime1">
              <a:rPr lang="en-US" smtClean="0"/>
              <a:t>10/1/2026</a:t>
            </a:fld>
            <a:endParaRPr lang="en-US"/>
          </a:p>
        </p:txBody>
      </p:sp>
      <p:pic>
        <p:nvPicPr>
          <p:cNvPr id="11" name="Picture 10" descr="A blue leaf on a black background&#10;&#10;AI-generated content may be incorrect.">
            <a:extLst>
              <a:ext uri="{FF2B5EF4-FFF2-40B4-BE49-F238E27FC236}">
                <a16:creationId xmlns:a16="http://schemas.microsoft.com/office/drawing/2014/main" id="{BED6ACC6-8535-9138-3CC3-23292E127C19}"/>
              </a:ext>
            </a:extLst>
          </p:cNvPr>
          <p:cNvPicPr>
            <a:picLocks noChangeAspect="1"/>
          </p:cNvPicPr>
          <p:nvPr/>
        </p:nvPicPr>
        <p:blipFill>
          <a:blip r:embed="rId2" cstate="email">
            <a:extLst>
              <a:ext uri="{28A0092B-C50C-407E-A947-70E740481C1C}">
                <a14:useLocalDpi xmlns:a14="http://schemas.microsoft.com/office/drawing/2010/main"/>
              </a:ext>
            </a:extLst>
          </a:blip>
          <a:srcRect t="41628"/>
          <a:stretch>
            <a:fillRect/>
          </a:stretch>
        </p:blipFill>
        <p:spPr>
          <a:xfrm flipH="1">
            <a:off x="1638457" y="-1"/>
            <a:ext cx="3509674" cy="1034177"/>
          </a:xfrm>
          <a:prstGeom prst="rect">
            <a:avLst/>
          </a:prstGeom>
        </p:spPr>
      </p:pic>
      <p:pic>
        <p:nvPicPr>
          <p:cNvPr id="13" name="Picture 12" descr="Blue leaves on a black background&#10;&#10;AI-generated content may be incorrect.">
            <a:extLst>
              <a:ext uri="{FF2B5EF4-FFF2-40B4-BE49-F238E27FC236}">
                <a16:creationId xmlns:a16="http://schemas.microsoft.com/office/drawing/2014/main" id="{9891E051-0BB5-0815-2DD6-BBEBCE60378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04153"/>
            <a:ext cx="1917700" cy="1346200"/>
          </a:xfrm>
          <a:prstGeom prst="rect">
            <a:avLst/>
          </a:prstGeom>
        </p:spPr>
      </p:pic>
      <p:pic>
        <p:nvPicPr>
          <p:cNvPr id="14" name="Picture 13" descr="Blue leaves on a black background&#10;&#10;AI-generated content may be incorrect.">
            <a:extLst>
              <a:ext uri="{FF2B5EF4-FFF2-40B4-BE49-F238E27FC236}">
                <a16:creationId xmlns:a16="http://schemas.microsoft.com/office/drawing/2014/main" id="{B2C36771-C253-85DB-E144-61D9EB19FC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flipV="1">
            <a:off x="10171959" y="780706"/>
            <a:ext cx="2020041" cy="1418042"/>
          </a:xfrm>
          <a:prstGeom prst="rect">
            <a:avLst/>
          </a:prstGeom>
        </p:spPr>
      </p:pic>
    </p:spTree>
    <p:extLst>
      <p:ext uri="{BB962C8B-B14F-4D97-AF65-F5344CB8AC3E}">
        <p14:creationId xmlns:p14="http://schemas.microsoft.com/office/powerpoint/2010/main" val="1868372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902447-E63B-C699-1F10-66D1D40394D0}"/>
              </a:ext>
            </a:extLst>
          </p:cNvPr>
          <p:cNvSpPr/>
          <p:nvPr/>
        </p:nvSpPr>
        <p:spPr>
          <a:xfrm>
            <a:off x="-2" y="0"/>
            <a:ext cx="813816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986283C0-8ECE-D2EA-E5E3-6F15CF154503}"/>
              </a:ext>
            </a:extLst>
          </p:cNvPr>
          <p:cNvSpPr>
            <a:spLocks noGrp="1"/>
          </p:cNvSpPr>
          <p:nvPr>
            <p:ph type="title"/>
          </p:nvPr>
        </p:nvSpPr>
        <p:spPr>
          <a:xfrm>
            <a:off x="8594234" y="1315451"/>
            <a:ext cx="3163825" cy="1888925"/>
          </a:xfrm>
        </p:spPr>
        <p:txBody>
          <a:bodyPr anchor="b"/>
          <a:lstStyle>
            <a:lvl1pPr>
              <a:defRPr sz="2800"/>
            </a:lvl1pPr>
          </a:lstStyle>
          <a:p>
            <a:r>
              <a:rPr lang="en-GB"/>
              <a:t>Click to edit Master title style</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8560872" y="274320"/>
            <a:ext cx="365760" cy="365125"/>
          </a:xfrm>
        </p:spPr>
        <p:txBody>
          <a:bodyPr/>
          <a:lstStyle/>
          <a:p>
            <a:fld id="{AEAA3239-9EA4-4A65-A281-97F994456D9F}" type="slidenum">
              <a:rPr lang="en-US" smtClean="0"/>
              <a:t>‹#›</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958469" y="274320"/>
            <a:ext cx="1828800" cy="365125"/>
          </a:xfrm>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10819106" y="274320"/>
            <a:ext cx="938954" cy="365125"/>
          </a:xfrm>
        </p:spPr>
        <p:txBody>
          <a:bodyPr/>
          <a:lstStyle/>
          <a:p>
            <a:fld id="{16BEDD57-7FB0-8C49-978A-2E5AD4193CAB}" type="datetime1">
              <a:rPr lang="en-US" smtClean="0"/>
              <a:t>10/1/2026</a:t>
            </a:fld>
            <a:endParaRPr lang="en-US"/>
          </a:p>
        </p:txBody>
      </p:sp>
      <p:sp>
        <p:nvSpPr>
          <p:cNvPr id="13" name="Content Placeholder 12">
            <a:extLst>
              <a:ext uri="{FF2B5EF4-FFF2-40B4-BE49-F238E27FC236}">
                <a16:creationId xmlns:a16="http://schemas.microsoft.com/office/drawing/2014/main" id="{A7DC67AD-3301-6431-3E36-B83AA13337BC}"/>
              </a:ext>
            </a:extLst>
          </p:cNvPr>
          <p:cNvSpPr>
            <a:spLocks noGrp="1"/>
          </p:cNvSpPr>
          <p:nvPr>
            <p:ph sz="quarter" idx="14"/>
          </p:nvPr>
        </p:nvSpPr>
        <p:spPr>
          <a:xfrm>
            <a:off x="8595360" y="3335363"/>
            <a:ext cx="3162699" cy="2372709"/>
          </a:xfrm>
        </p:spPr>
        <p:txBody>
          <a:bodyPr/>
          <a:lstStyle>
            <a:lvl1pPr>
              <a:buNone/>
              <a:defRPr/>
            </a:lvl1pPr>
            <a:lvl2pPr>
              <a:buNone/>
              <a:defRPr/>
            </a:lvl2pPr>
            <a:lvl3pPr>
              <a:buNone/>
              <a:defRPr/>
            </a:lvl3pPr>
            <a:lvl4pPr>
              <a:buNone/>
              <a:defRPr/>
            </a:lvl4pPr>
            <a:lvl5pPr>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3" name="Picture 2" descr="A close up of a blue and yellow leaf&#10;&#10;AI-generated content may be incorrect.">
            <a:extLst>
              <a:ext uri="{FF2B5EF4-FFF2-40B4-BE49-F238E27FC236}">
                <a16:creationId xmlns:a16="http://schemas.microsoft.com/office/drawing/2014/main" id="{F4AA3198-0DF5-E044-FEBD-0A08E92D5144}"/>
              </a:ext>
            </a:extLst>
          </p:cNvPr>
          <p:cNvPicPr>
            <a:picLocks noChangeAspect="1"/>
          </p:cNvPicPr>
          <p:nvPr userDrawn="1"/>
        </p:nvPicPr>
        <p:blipFill>
          <a:blip r:embed="rId2"/>
          <a:stretch>
            <a:fillRect/>
          </a:stretch>
        </p:blipFill>
        <p:spPr>
          <a:xfrm>
            <a:off x="0" y="-1"/>
            <a:ext cx="9629190" cy="6857999"/>
          </a:xfrm>
          <a:prstGeom prst="rect">
            <a:avLst/>
          </a:prstGeom>
        </p:spPr>
      </p:pic>
    </p:spTree>
    <p:extLst>
      <p:ext uri="{BB962C8B-B14F-4D97-AF65-F5344CB8AC3E}">
        <p14:creationId xmlns:p14="http://schemas.microsoft.com/office/powerpoint/2010/main" val="2857029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902447-E63B-C699-1F10-66D1D40394D0}"/>
              </a:ext>
            </a:extLst>
          </p:cNvPr>
          <p:cNvSpPr/>
          <p:nvPr/>
        </p:nvSpPr>
        <p:spPr>
          <a:xfrm>
            <a:off x="4053840" y="0"/>
            <a:ext cx="813816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4F807023-B064-9646-E49E-9AEF600F062B}"/>
              </a:ext>
            </a:extLst>
          </p:cNvPr>
          <p:cNvSpPr>
            <a:spLocks noGrp="1"/>
          </p:cNvSpPr>
          <p:nvPr>
            <p:ph type="title"/>
          </p:nvPr>
        </p:nvSpPr>
        <p:spPr>
          <a:xfrm>
            <a:off x="457200" y="1315453"/>
            <a:ext cx="3163824" cy="1888923"/>
          </a:xfrm>
        </p:spPr>
        <p:txBody>
          <a:bodyPr anchor="b"/>
          <a:lstStyle>
            <a:lvl1pPr>
              <a:defRPr sz="2800"/>
            </a:lvl1pPr>
          </a:lstStyle>
          <a:p>
            <a:r>
              <a:rPr lang="en-GB"/>
              <a:t>Click to edit Master title style</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443249" y="274320"/>
            <a:ext cx="365760" cy="365125"/>
          </a:xfrm>
        </p:spPr>
        <p:txBody>
          <a:bodyPr/>
          <a:lstStyle/>
          <a:p>
            <a:fld id="{AEAA3239-9EA4-4A65-A281-97F994456D9F}" type="slidenum">
              <a:rPr lang="en-US" smtClean="0"/>
              <a:t>‹#›</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40846" y="274320"/>
            <a:ext cx="1828800" cy="365125"/>
          </a:xfrm>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2669646" y="274320"/>
            <a:ext cx="970791" cy="365125"/>
          </a:xfrm>
        </p:spPr>
        <p:txBody>
          <a:bodyPr/>
          <a:lstStyle/>
          <a:p>
            <a:fld id="{3398BDEE-7079-9E46-9D3D-C026D74D657A}" type="datetime1">
              <a:rPr lang="en-US" smtClean="0"/>
              <a:t>10/1/2026</a:t>
            </a:fld>
            <a:endParaRPr lang="en-US"/>
          </a:p>
        </p:txBody>
      </p:sp>
      <p:sp>
        <p:nvSpPr>
          <p:cNvPr id="13" name="Content Placeholder 12">
            <a:extLst>
              <a:ext uri="{FF2B5EF4-FFF2-40B4-BE49-F238E27FC236}">
                <a16:creationId xmlns:a16="http://schemas.microsoft.com/office/drawing/2014/main" id="{9C2635AD-DF42-C262-C20D-FDB7B411625D}"/>
              </a:ext>
            </a:extLst>
          </p:cNvPr>
          <p:cNvSpPr>
            <a:spLocks noGrp="1"/>
          </p:cNvSpPr>
          <p:nvPr>
            <p:ph sz="quarter" idx="14"/>
          </p:nvPr>
        </p:nvSpPr>
        <p:spPr>
          <a:xfrm>
            <a:off x="457200" y="3335364"/>
            <a:ext cx="3163824" cy="3107000"/>
          </a:xfrm>
        </p:spPr>
        <p:txBody>
          <a:bodyPr/>
          <a:lstStyle>
            <a:lvl1pPr>
              <a:buNone/>
              <a:defRPr/>
            </a:lvl1pPr>
            <a:lvl2pPr>
              <a:buNone/>
              <a:defRPr/>
            </a:lvl2pPr>
            <a:lvl3pPr>
              <a:buNone/>
              <a:defRPr/>
            </a:lvl3pPr>
            <a:lvl4pPr>
              <a:buNone/>
              <a:defRPr/>
            </a:lvl4pPr>
            <a:lvl5pPr>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1" name="Picture 10" descr="A lemons on a branch with leaves&#10;&#10;AI-generated content may be incorrect.">
            <a:extLst>
              <a:ext uri="{FF2B5EF4-FFF2-40B4-BE49-F238E27FC236}">
                <a16:creationId xmlns:a16="http://schemas.microsoft.com/office/drawing/2014/main" id="{ADF17735-1EF3-3E8F-EE23-73AE24B0CF1D}"/>
              </a:ext>
            </a:extLst>
          </p:cNvPr>
          <p:cNvPicPr>
            <a:picLocks noChangeAspect="1"/>
          </p:cNvPicPr>
          <p:nvPr/>
        </p:nvPicPr>
        <p:blipFill>
          <a:blip r:embed="rId2" cstate="email">
            <a:extLst>
              <a:ext uri="{28A0092B-C50C-407E-A947-70E740481C1C}">
                <a14:useLocalDpi xmlns:a14="http://schemas.microsoft.com/office/drawing/2010/main"/>
              </a:ext>
            </a:extLst>
          </a:blip>
          <a:srcRect t="715" r="9359" b="30270"/>
          <a:stretch>
            <a:fillRect/>
          </a:stretch>
        </p:blipFill>
        <p:spPr>
          <a:xfrm>
            <a:off x="3795759" y="0"/>
            <a:ext cx="8396241" cy="6858000"/>
          </a:xfrm>
          <a:prstGeom prst="rect">
            <a:avLst/>
          </a:prstGeom>
        </p:spPr>
      </p:pic>
    </p:spTree>
    <p:extLst>
      <p:ext uri="{BB962C8B-B14F-4D97-AF65-F5344CB8AC3E}">
        <p14:creationId xmlns:p14="http://schemas.microsoft.com/office/powerpoint/2010/main" val="3836600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47537" y="1731332"/>
            <a:ext cx="3493858" cy="3456894"/>
          </a:xfrm>
        </p:spPr>
        <p:txBody>
          <a:bodyPr anchor="t">
            <a:normAutofit/>
          </a:bodyPr>
          <a:lstStyle>
            <a:lvl1pPr>
              <a:defRPr sz="28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1727014"/>
            <a:ext cx="4956175" cy="34612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B7DA1B6-7262-A14C-9D8B-572C17D5CCAA}" type="datetime1">
              <a:rPr lang="en-US" smtClean="0"/>
              <a:t>10/1/2026</a:t>
            </a:fld>
            <a:endParaRPr lang="en-US"/>
          </a:p>
        </p:txBody>
      </p:sp>
      <p:pic>
        <p:nvPicPr>
          <p:cNvPr id="7" name="Picture 6" descr="A blue and black image of two birds&#10;&#10;AI-generated content may be incorrect.">
            <a:extLst>
              <a:ext uri="{FF2B5EF4-FFF2-40B4-BE49-F238E27FC236}">
                <a16:creationId xmlns:a16="http://schemas.microsoft.com/office/drawing/2014/main" id="{53359F0E-3165-F69F-DECE-2D1FB68E17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4400" y="0"/>
            <a:ext cx="4160520" cy="919694"/>
          </a:xfrm>
          <a:prstGeom prst="rect">
            <a:avLst/>
          </a:prstGeom>
        </p:spPr>
      </p:pic>
    </p:spTree>
    <p:extLst>
      <p:ext uri="{BB962C8B-B14F-4D97-AF65-F5344CB8AC3E}">
        <p14:creationId xmlns:p14="http://schemas.microsoft.com/office/powerpoint/2010/main" val="15097255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914400"/>
            <a:ext cx="3923455" cy="4083580"/>
          </a:xfrm>
        </p:spPr>
        <p:txBody>
          <a:bodyPr anchor="t">
            <a:normAutofit/>
          </a:bodyPr>
          <a:lstStyle>
            <a:lvl1pPr>
              <a:defRPr sz="28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56011" y="914400"/>
            <a:ext cx="6045390" cy="40835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98B914E-727D-924F-AF8C-57D7CD572093}" type="datetime1">
              <a:rPr lang="en-US" smtClean="0"/>
              <a:t>10/1/2026</a:t>
            </a:fld>
            <a:endParaRPr lang="en-US"/>
          </a:p>
        </p:txBody>
      </p:sp>
      <p:pic>
        <p:nvPicPr>
          <p:cNvPr id="3" name="Picture 2" descr="A blue and black image of two birds&#10;&#10;AI-generated content may be incorrect.">
            <a:extLst>
              <a:ext uri="{FF2B5EF4-FFF2-40B4-BE49-F238E27FC236}">
                <a16:creationId xmlns:a16="http://schemas.microsoft.com/office/drawing/2014/main" id="{A830C04B-A250-7A15-C730-C6A3AFCB9C1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a:off x="5175848" y="5943599"/>
            <a:ext cx="4160520" cy="914400"/>
          </a:xfrm>
          <a:prstGeom prst="rect">
            <a:avLst/>
          </a:prstGeom>
        </p:spPr>
      </p:pic>
    </p:spTree>
    <p:extLst>
      <p:ext uri="{BB962C8B-B14F-4D97-AF65-F5344CB8AC3E}">
        <p14:creationId xmlns:p14="http://schemas.microsoft.com/office/powerpoint/2010/main" val="23636220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766617" y="731520"/>
            <a:ext cx="8658766" cy="1005840"/>
          </a:xfrm>
        </p:spPr>
        <p:txBody>
          <a:bodyPr anchor="b" anchorCtr="0">
            <a:normAutofit/>
          </a:bodyPr>
          <a:lstStyle>
            <a:lvl1pPr algn="ctr">
              <a:defRPr sz="2800"/>
            </a:lvl1pPr>
          </a:lstStyle>
          <a:p>
            <a:r>
              <a:rPr lang="en-GB"/>
              <a:t>Click to edit Master title style</a:t>
            </a:r>
            <a:endParaRPr lang="en-US"/>
          </a:p>
        </p:txBody>
      </p:sp>
      <p:sp>
        <p:nvSpPr>
          <p:cNvPr id="6" name="Content Placeholder 5">
            <a:extLst>
              <a:ext uri="{FF2B5EF4-FFF2-40B4-BE49-F238E27FC236}">
                <a16:creationId xmlns:a16="http://schemas.microsoft.com/office/drawing/2014/main" id="{A231AD03-5543-5055-E5F3-2C2E7AF4A65C}"/>
              </a:ext>
            </a:extLst>
          </p:cNvPr>
          <p:cNvSpPr>
            <a:spLocks noGrp="1"/>
          </p:cNvSpPr>
          <p:nvPr>
            <p:ph sz="quarter" idx="17"/>
          </p:nvPr>
        </p:nvSpPr>
        <p:spPr>
          <a:xfrm>
            <a:off x="2653413" y="1995858"/>
            <a:ext cx="6884668" cy="373992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Slide Number Placeholder 11">
            <a:extLst>
              <a:ext uri="{FF2B5EF4-FFF2-40B4-BE49-F238E27FC236}">
                <a16:creationId xmlns:a16="http://schemas.microsoft.com/office/drawing/2014/main" id="{9F8492AF-A293-67AC-351D-6F8D2EE5A36E}"/>
              </a:ext>
            </a:extLst>
          </p:cNvPr>
          <p:cNvSpPr>
            <a:spLocks noGrp="1"/>
          </p:cNvSpPr>
          <p:nvPr>
            <p:ph type="sldNum" sz="quarter" idx="16"/>
          </p:nvPr>
        </p:nvSpPr>
        <p:spPr/>
        <p:txBody>
          <a:bodyPr/>
          <a:lstStyle/>
          <a:p>
            <a:fld id="{40B778AE-8D30-EC43-B255-420E7914C179}" type="slidenum">
              <a:rPr lang="en-US" smtClean="0"/>
              <a:pPr/>
              <a:t>‹#›</a:t>
            </a:fld>
            <a:endParaRPr lang="en-US"/>
          </a:p>
        </p:txBody>
      </p:sp>
      <p:sp>
        <p:nvSpPr>
          <p:cNvPr id="11" name="Footer Placeholder 10">
            <a:extLst>
              <a:ext uri="{FF2B5EF4-FFF2-40B4-BE49-F238E27FC236}">
                <a16:creationId xmlns:a16="http://schemas.microsoft.com/office/drawing/2014/main" id="{FA12EA25-588C-6976-3F71-17F5A88C9A2B}"/>
              </a:ext>
            </a:extLst>
          </p:cNvPr>
          <p:cNvSpPr>
            <a:spLocks noGrp="1"/>
          </p:cNvSpPr>
          <p:nvPr>
            <p:ph type="ftr" sz="quarter" idx="15"/>
          </p:nvPr>
        </p:nvSpPr>
        <p:spPr/>
        <p:txBody>
          <a:bodyPr/>
          <a:lstStyle/>
          <a:p>
            <a:r>
              <a:rPr lang="en-US"/>
              <a:t>Presentation title</a:t>
            </a:r>
          </a:p>
        </p:txBody>
      </p:sp>
      <p:sp>
        <p:nvSpPr>
          <p:cNvPr id="10" name="Date Placeholder 9">
            <a:extLst>
              <a:ext uri="{FF2B5EF4-FFF2-40B4-BE49-F238E27FC236}">
                <a16:creationId xmlns:a16="http://schemas.microsoft.com/office/drawing/2014/main" id="{88EAD482-3B0C-B1C6-EDE0-9F5AD7972C2E}"/>
              </a:ext>
            </a:extLst>
          </p:cNvPr>
          <p:cNvSpPr>
            <a:spLocks noGrp="1"/>
          </p:cNvSpPr>
          <p:nvPr>
            <p:ph type="dt" sz="half" idx="14"/>
          </p:nvPr>
        </p:nvSpPr>
        <p:spPr/>
        <p:txBody>
          <a:bodyPr/>
          <a:lstStyle/>
          <a:p>
            <a:fld id="{F70565B3-CF1A-E942-97FF-0B9F398F7855}" type="datetime1">
              <a:rPr lang="en-US" smtClean="0"/>
              <a:t>10/1/2026</a:t>
            </a:fld>
            <a:endParaRPr lang="en-US"/>
          </a:p>
        </p:txBody>
      </p:sp>
      <p:pic>
        <p:nvPicPr>
          <p:cNvPr id="3" name="Picture 2" descr="A blue leafy plant&#10;&#10;AI-generated content may be incorrect.">
            <a:extLst>
              <a:ext uri="{FF2B5EF4-FFF2-40B4-BE49-F238E27FC236}">
                <a16:creationId xmlns:a16="http://schemas.microsoft.com/office/drawing/2014/main" id="{7514231A-DFF9-EEC8-7FD8-6D51A7E9FF65}"/>
              </a:ext>
            </a:extLst>
          </p:cNvPr>
          <p:cNvPicPr>
            <a:picLocks noChangeAspect="1"/>
          </p:cNvPicPr>
          <p:nvPr/>
        </p:nvPicPr>
        <p:blipFill>
          <a:blip r:embed="rId2" cstate="email">
            <a:extLst>
              <a:ext uri="{28A0092B-C50C-407E-A947-70E740481C1C}">
                <a14:useLocalDpi xmlns:a14="http://schemas.microsoft.com/office/drawing/2010/main"/>
              </a:ext>
            </a:extLst>
          </a:blip>
          <a:srcRect t="-17073"/>
          <a:stretch>
            <a:fillRect/>
          </a:stretch>
        </p:blipFill>
        <p:spPr>
          <a:xfrm>
            <a:off x="0" y="157646"/>
            <a:ext cx="1757091" cy="1460378"/>
          </a:xfrm>
          <a:prstGeom prst="rect">
            <a:avLst/>
          </a:prstGeom>
        </p:spPr>
      </p:pic>
      <p:pic>
        <p:nvPicPr>
          <p:cNvPr id="9" name="Picture 8" descr="A blue leaf on a black background&#10;&#10;AI-generated content may be incorrect.">
            <a:extLst>
              <a:ext uri="{FF2B5EF4-FFF2-40B4-BE49-F238E27FC236}">
                <a16:creationId xmlns:a16="http://schemas.microsoft.com/office/drawing/2014/main" id="{A6D137FE-2907-46A6-B35B-5A4CAE628A4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6200000" flipH="1">
            <a:off x="-1163538" y="2885078"/>
            <a:ext cx="3361254" cy="1034177"/>
          </a:xfrm>
          <a:prstGeom prst="rect">
            <a:avLst/>
          </a:prstGeom>
        </p:spPr>
      </p:pic>
      <p:pic>
        <p:nvPicPr>
          <p:cNvPr id="15" name="Picture 14" descr="A blue and black image of two birds&#10;&#10;AI-generated content may be incorrect.">
            <a:extLst>
              <a:ext uri="{FF2B5EF4-FFF2-40B4-BE49-F238E27FC236}">
                <a16:creationId xmlns:a16="http://schemas.microsoft.com/office/drawing/2014/main" id="{04E727C6-2D47-C987-AC9F-2BBBF965423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9651893" y="3013349"/>
            <a:ext cx="4160520" cy="919694"/>
          </a:xfrm>
          <a:prstGeom prst="rect">
            <a:avLst/>
          </a:prstGeom>
        </p:spPr>
      </p:pic>
    </p:spTree>
    <p:extLst>
      <p:ext uri="{BB962C8B-B14F-4D97-AF65-F5344CB8AC3E}">
        <p14:creationId xmlns:p14="http://schemas.microsoft.com/office/powerpoint/2010/main" val="11669115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914401"/>
            <a:ext cx="3992880" cy="2514599"/>
          </a:xfrm>
        </p:spPr>
        <p:txBody>
          <a:bodyPr anchor="t">
            <a:normAutofit/>
          </a:bodyPr>
          <a:lstStyle>
            <a:lvl1pPr>
              <a:defRPr sz="28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800600" y="914400"/>
            <a:ext cx="6957460" cy="49406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09077" y="6126480"/>
            <a:ext cx="2403583" cy="365125"/>
          </a:xfrm>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048A344-177D-9B4D-B4B5-DB629B3B0E97}" type="datetime1">
              <a:rPr lang="en-US" smtClean="0"/>
              <a:t>10/1/2026</a:t>
            </a:fld>
            <a:endParaRPr lang="en-US"/>
          </a:p>
        </p:txBody>
      </p:sp>
      <p:pic>
        <p:nvPicPr>
          <p:cNvPr id="7" name="Picture 6" descr="A blue leaf on a black background&#10;&#10;AI-generated content may be incorrect.">
            <a:extLst>
              <a:ext uri="{FF2B5EF4-FFF2-40B4-BE49-F238E27FC236}">
                <a16:creationId xmlns:a16="http://schemas.microsoft.com/office/drawing/2014/main" id="{415D9329-8404-8FB6-440F-E9849300BAE2}"/>
              </a:ext>
            </a:extLst>
          </p:cNvPr>
          <p:cNvPicPr>
            <a:picLocks noChangeAspect="1"/>
          </p:cNvPicPr>
          <p:nvPr/>
        </p:nvPicPr>
        <p:blipFill>
          <a:blip r:embed="rId2" cstate="email">
            <a:extLst>
              <a:ext uri="{28A0092B-C50C-407E-A947-70E740481C1C}">
                <a14:useLocalDpi xmlns:a14="http://schemas.microsoft.com/office/drawing/2010/main"/>
              </a:ext>
            </a:extLst>
          </a:blip>
          <a:srcRect l="22307"/>
          <a:stretch>
            <a:fillRect/>
          </a:stretch>
        </p:blipFill>
        <p:spPr>
          <a:xfrm rot="16200000">
            <a:off x="2766204" y="5165090"/>
            <a:ext cx="2052320" cy="1333500"/>
          </a:xfrm>
          <a:prstGeom prst="rect">
            <a:avLst/>
          </a:prstGeom>
        </p:spPr>
      </p:pic>
      <p:pic>
        <p:nvPicPr>
          <p:cNvPr id="10" name="Picture 9" descr="A blue leaf on a black background&#10;&#10;AI-generated content may be incorrect.">
            <a:extLst>
              <a:ext uri="{FF2B5EF4-FFF2-40B4-BE49-F238E27FC236}">
                <a16:creationId xmlns:a16="http://schemas.microsoft.com/office/drawing/2014/main" id="{583DC239-1B91-3F75-7E85-D0A752FB00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3595299">
            <a:off x="1217794" y="4109349"/>
            <a:ext cx="2058669" cy="1039232"/>
          </a:xfrm>
          <a:prstGeom prst="rect">
            <a:avLst/>
          </a:prstGeom>
        </p:spPr>
      </p:pic>
    </p:spTree>
    <p:extLst>
      <p:ext uri="{BB962C8B-B14F-4D97-AF65-F5344CB8AC3E}">
        <p14:creationId xmlns:p14="http://schemas.microsoft.com/office/powerpoint/2010/main" val="2564991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9">
    <p:spTree>
      <p:nvGrpSpPr>
        <p:cNvPr id="1" name=""/>
        <p:cNvGrpSpPr/>
        <p:nvPr/>
      </p:nvGrpSpPr>
      <p:grpSpPr>
        <a:xfrm>
          <a:off x="0" y="0"/>
          <a:ext cx="0" cy="0"/>
          <a:chOff x="0" y="0"/>
          <a:chExt cx="0" cy="0"/>
        </a:xfrm>
      </p:grpSpPr>
      <p:pic>
        <p:nvPicPr>
          <p:cNvPr id="7" name="Picture 6" descr="A lemons on a branch with leaves&#10;&#10;AI-generated content may be incorrect.">
            <a:extLst>
              <a:ext uri="{FF2B5EF4-FFF2-40B4-BE49-F238E27FC236}">
                <a16:creationId xmlns:a16="http://schemas.microsoft.com/office/drawing/2014/main" id="{292A7410-B2FC-D132-8D8C-4AF1B507056A}"/>
              </a:ext>
            </a:extLst>
          </p:cNvPr>
          <p:cNvPicPr>
            <a:picLocks noChangeAspect="1"/>
          </p:cNvPicPr>
          <p:nvPr/>
        </p:nvPicPr>
        <p:blipFill>
          <a:blip r:embed="rId2" cstate="email">
            <a:extLst>
              <a:ext uri="{28A0092B-C50C-407E-A947-70E740481C1C}">
                <a14:useLocalDpi xmlns:a14="http://schemas.microsoft.com/office/drawing/2010/main"/>
              </a:ext>
            </a:extLst>
          </a:blip>
          <a:srcRect l="-1466" t="289" r="43489" b="8672"/>
          <a:stretch>
            <a:fillRect/>
          </a:stretch>
        </p:blipFill>
        <p:spPr>
          <a:xfrm>
            <a:off x="8120743" y="0"/>
            <a:ext cx="4071257"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457200"/>
            <a:ext cx="7315200" cy="1097280"/>
          </a:xfrm>
        </p:spPr>
        <p:txBody>
          <a:bodyPr anchor="b" anchorCtr="0">
            <a:normAutofit/>
          </a:bodyPr>
          <a:lstStyle>
            <a:lvl1pPr>
              <a:defRPr sz="28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457199" y="1828800"/>
            <a:ext cx="7315199" cy="40233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699251" y="6126480"/>
            <a:ext cx="2073147" cy="365125"/>
          </a:xfrm>
        </p:spPr>
        <p:txBody>
          <a:bodyPr/>
          <a:lstStyle/>
          <a:p>
            <a:fld id="{5A7A0291-FBD7-2345-9C81-5FC586A6DB9E}" type="datetime1">
              <a:rPr lang="en-US" smtClean="0"/>
              <a:t>10/1/2026</a:t>
            </a:fld>
            <a:endParaRPr lang="en-US"/>
          </a:p>
        </p:txBody>
      </p:sp>
    </p:spTree>
    <p:extLst>
      <p:ext uri="{BB962C8B-B14F-4D97-AF65-F5344CB8AC3E}">
        <p14:creationId xmlns:p14="http://schemas.microsoft.com/office/powerpoint/2010/main" val="2296930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6" y="707549"/>
            <a:ext cx="3349754" cy="2721451"/>
          </a:xfrm>
        </p:spPr>
        <p:txBody>
          <a:bodyPr anchor="t">
            <a:normAutofit/>
          </a:bodyPr>
          <a:lstStyle>
            <a:lvl1pPr>
              <a:defRPr sz="28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48200" y="708184"/>
            <a:ext cx="6928103" cy="551481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2AD6C8C-4A02-004B-93D7-C0DBD4026299}" type="datetime1">
              <a:rPr lang="en-US" smtClean="0"/>
              <a:t>10/1/2026</a:t>
            </a:fld>
            <a:endParaRPr lang="en-US"/>
          </a:p>
        </p:txBody>
      </p:sp>
      <p:pic>
        <p:nvPicPr>
          <p:cNvPr id="7" name="Picture 6" descr="Blue leaves on a black background&#10;&#10;AI-generated content may be incorrect.">
            <a:extLst>
              <a:ext uri="{FF2B5EF4-FFF2-40B4-BE49-F238E27FC236}">
                <a16:creationId xmlns:a16="http://schemas.microsoft.com/office/drawing/2014/main" id="{DE136570-804C-5DD0-226A-419BDFE8968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04153"/>
            <a:ext cx="1917700" cy="1346200"/>
          </a:xfrm>
          <a:prstGeom prst="rect">
            <a:avLst/>
          </a:prstGeom>
        </p:spPr>
      </p:pic>
    </p:spTree>
    <p:extLst>
      <p:ext uri="{BB962C8B-B14F-4D97-AF65-F5344CB8AC3E}">
        <p14:creationId xmlns:p14="http://schemas.microsoft.com/office/powerpoint/2010/main" val="1552547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BDBE0D0-60D9-A8DD-819A-4EC6098596AA}"/>
              </a:ext>
            </a:extLst>
          </p:cNvPr>
          <p:cNvSpPr/>
          <p:nvPr/>
        </p:nvSpPr>
        <p:spPr>
          <a:xfrm>
            <a:off x="0" y="-1"/>
            <a:ext cx="813816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F6A90C2D-E9F9-B5AC-3789-289AA8EFBE69}"/>
              </a:ext>
            </a:extLst>
          </p:cNvPr>
          <p:cNvSpPr>
            <a:spLocks noGrp="1"/>
          </p:cNvSpPr>
          <p:nvPr>
            <p:ph type="title"/>
          </p:nvPr>
        </p:nvSpPr>
        <p:spPr>
          <a:xfrm>
            <a:off x="8566327" y="642192"/>
            <a:ext cx="3172968" cy="2139696"/>
          </a:xfrm>
        </p:spPr>
        <p:txBody>
          <a:bodyPr anchor="b" anchorCtr="0">
            <a:noAutofit/>
          </a:bodyPr>
          <a:lstStyle>
            <a:lvl1pPr>
              <a:defRPr sz="2800"/>
            </a:lvl1pPr>
          </a:lstStyle>
          <a:p>
            <a:r>
              <a:rPr lang="en-GB"/>
              <a:t>Click to edit Master title style</a:t>
            </a:r>
            <a:endParaRPr lang="en-US"/>
          </a:p>
        </p:txBody>
      </p:sp>
      <p:sp>
        <p:nvSpPr>
          <p:cNvPr id="10" name="Picture Placeholder 9">
            <a:extLst>
              <a:ext uri="{FF2B5EF4-FFF2-40B4-BE49-F238E27FC236}">
                <a16:creationId xmlns:a16="http://schemas.microsoft.com/office/drawing/2014/main" id="{3CA946DA-5AE8-39E2-3ADD-B8F06308C1C6}"/>
              </a:ext>
            </a:extLst>
          </p:cNvPr>
          <p:cNvSpPr>
            <a:spLocks noGrp="1" noChangeAspect="1"/>
          </p:cNvSpPr>
          <p:nvPr>
            <p:ph type="pic" sz="quarter" idx="13" hasCustomPrompt="1"/>
          </p:nvPr>
        </p:nvSpPr>
        <p:spPr>
          <a:xfrm>
            <a:off x="457200" y="457200"/>
            <a:ext cx="7216147" cy="59436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566327" y="3011335"/>
            <a:ext cx="3162530"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Slide Number Placeholder 10">
            <a:extLst>
              <a:ext uri="{FF2B5EF4-FFF2-40B4-BE49-F238E27FC236}">
                <a16:creationId xmlns:a16="http://schemas.microsoft.com/office/drawing/2014/main" id="{806C8A42-D773-E384-D003-FF92C7D3D7CB}"/>
              </a:ext>
            </a:extLst>
          </p:cNvPr>
          <p:cNvSpPr>
            <a:spLocks noGrp="1"/>
          </p:cNvSpPr>
          <p:nvPr>
            <p:ph type="sldNum" sz="quarter" idx="17"/>
          </p:nvPr>
        </p:nvSpPr>
        <p:spPr>
          <a:xfrm>
            <a:off x="8573862" y="6126480"/>
            <a:ext cx="365760" cy="365125"/>
          </a:xfrm>
        </p:spPr>
        <p:txBody>
          <a:bodyPr/>
          <a:lstStyle/>
          <a:p>
            <a:fld id="{40B778AE-8D30-EC43-B255-420E7914C179}" type="slidenum">
              <a:rPr lang="en-US" smtClean="0"/>
              <a:pPr/>
              <a:t>‹#›</a:t>
            </a:fld>
            <a:endParaRPr lang="en-US"/>
          </a:p>
        </p:txBody>
      </p:sp>
      <p:sp>
        <p:nvSpPr>
          <p:cNvPr id="9" name="Footer Placeholder 8">
            <a:extLst>
              <a:ext uri="{FF2B5EF4-FFF2-40B4-BE49-F238E27FC236}">
                <a16:creationId xmlns:a16="http://schemas.microsoft.com/office/drawing/2014/main" id="{5662C323-6B9B-80DF-EF74-D99250EE9201}"/>
              </a:ext>
            </a:extLst>
          </p:cNvPr>
          <p:cNvSpPr>
            <a:spLocks noGrp="1"/>
          </p:cNvSpPr>
          <p:nvPr>
            <p:ph type="ftr" sz="quarter" idx="16"/>
          </p:nvPr>
        </p:nvSpPr>
        <p:spPr>
          <a:xfrm>
            <a:off x="8971459" y="6126480"/>
            <a:ext cx="1934123" cy="365125"/>
          </a:xfrm>
        </p:spPr>
        <p:txBody>
          <a:bodyPr/>
          <a:lstStyle/>
          <a:p>
            <a:r>
              <a:rPr lang="en-US"/>
              <a:t>Presentation title</a:t>
            </a:r>
          </a:p>
        </p:txBody>
      </p:sp>
      <p:sp>
        <p:nvSpPr>
          <p:cNvPr id="4" name="Date Placeholder 3">
            <a:extLst>
              <a:ext uri="{FF2B5EF4-FFF2-40B4-BE49-F238E27FC236}">
                <a16:creationId xmlns:a16="http://schemas.microsoft.com/office/drawing/2014/main" id="{DEDB6DB1-F652-6E69-77F4-F055AD2AF6F5}"/>
              </a:ext>
            </a:extLst>
          </p:cNvPr>
          <p:cNvSpPr>
            <a:spLocks noGrp="1"/>
          </p:cNvSpPr>
          <p:nvPr>
            <p:ph type="dt" sz="half" idx="15"/>
          </p:nvPr>
        </p:nvSpPr>
        <p:spPr>
          <a:xfrm>
            <a:off x="10792496" y="6126480"/>
            <a:ext cx="965564" cy="365125"/>
          </a:xfrm>
        </p:spPr>
        <p:txBody>
          <a:bodyPr/>
          <a:lstStyle/>
          <a:p>
            <a:fld id="{954F3EE5-5A62-1142-B29B-2D79B0DFBB49}" type="datetime1">
              <a:rPr lang="en-US" smtClean="0"/>
              <a:t>10/1/2026</a:t>
            </a:fld>
            <a:endParaRPr lang="en-US"/>
          </a:p>
        </p:txBody>
      </p:sp>
    </p:spTree>
    <p:extLst>
      <p:ext uri="{BB962C8B-B14F-4D97-AF65-F5344CB8AC3E}">
        <p14:creationId xmlns:p14="http://schemas.microsoft.com/office/powerpoint/2010/main" val="957760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2">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8F29CE5-A8CD-ED9A-7F5A-693443689EAB}"/>
              </a:ext>
            </a:extLst>
          </p:cNvPr>
          <p:cNvSpPr/>
          <p:nvPr/>
        </p:nvSpPr>
        <p:spPr>
          <a:xfrm>
            <a:off x="4145280" y="-1"/>
            <a:ext cx="804672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62F1C8EF-0052-4E1D-ADC9-E3E4FD32EBE7}"/>
              </a:ext>
            </a:extLst>
          </p:cNvPr>
          <p:cNvSpPr>
            <a:spLocks noGrp="1"/>
          </p:cNvSpPr>
          <p:nvPr>
            <p:ph type="title"/>
          </p:nvPr>
        </p:nvSpPr>
        <p:spPr>
          <a:xfrm>
            <a:off x="456755" y="642192"/>
            <a:ext cx="3274169" cy="2139696"/>
          </a:xfrm>
        </p:spPr>
        <p:txBody>
          <a:bodyPr anchor="b" anchorCtr="0">
            <a:noAutofit/>
          </a:bodyPr>
          <a:lstStyle>
            <a:lvl1pPr>
              <a:defRPr sz="28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57199" y="3011335"/>
            <a:ext cx="3274169"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Slide Number Placeholder 10">
            <a:extLst>
              <a:ext uri="{FF2B5EF4-FFF2-40B4-BE49-F238E27FC236}">
                <a16:creationId xmlns:a16="http://schemas.microsoft.com/office/drawing/2014/main" id="{133EBD6B-DFDB-0D0B-252B-324DA354BF4E}"/>
              </a:ext>
            </a:extLst>
          </p:cNvPr>
          <p:cNvSpPr>
            <a:spLocks noGrp="1"/>
          </p:cNvSpPr>
          <p:nvPr>
            <p:ph type="sldNum" sz="quarter" idx="17"/>
          </p:nvPr>
        </p:nvSpPr>
        <p:spPr/>
        <p:txBody>
          <a:bodyPr/>
          <a:lstStyle/>
          <a:p>
            <a:fld id="{40B778AE-8D30-EC43-B255-420E7914C179}" type="slidenum">
              <a:rPr lang="en-US" smtClean="0"/>
              <a:pPr/>
              <a:t>‹#›</a:t>
            </a:fld>
            <a:endParaRPr lang="en-US"/>
          </a:p>
        </p:txBody>
      </p:sp>
      <p:sp>
        <p:nvSpPr>
          <p:cNvPr id="9" name="Footer Placeholder 8">
            <a:extLst>
              <a:ext uri="{FF2B5EF4-FFF2-40B4-BE49-F238E27FC236}">
                <a16:creationId xmlns:a16="http://schemas.microsoft.com/office/drawing/2014/main" id="{E97FC8F1-C8AE-5332-F165-13ED9003CB9B}"/>
              </a:ext>
            </a:extLst>
          </p:cNvPr>
          <p:cNvSpPr>
            <a:spLocks noGrp="1"/>
          </p:cNvSpPr>
          <p:nvPr>
            <p:ph type="ftr" sz="quarter" idx="16"/>
          </p:nvPr>
        </p:nvSpPr>
        <p:spPr>
          <a:xfrm>
            <a:off x="809077" y="6126480"/>
            <a:ext cx="1895486" cy="365125"/>
          </a:xfrm>
        </p:spPr>
        <p:txBody>
          <a:bodyPr/>
          <a:lstStyle/>
          <a:p>
            <a:r>
              <a:rPr lang="en-US"/>
              <a:t>Presentation title</a:t>
            </a:r>
          </a:p>
        </p:txBody>
      </p:sp>
      <p:sp>
        <p:nvSpPr>
          <p:cNvPr id="4" name="Date Placeholder 3">
            <a:extLst>
              <a:ext uri="{FF2B5EF4-FFF2-40B4-BE49-F238E27FC236}">
                <a16:creationId xmlns:a16="http://schemas.microsoft.com/office/drawing/2014/main" id="{C4CDB703-6F6B-3A91-C03F-5AA8FECF96D5}"/>
              </a:ext>
            </a:extLst>
          </p:cNvPr>
          <p:cNvSpPr>
            <a:spLocks noGrp="1"/>
          </p:cNvSpPr>
          <p:nvPr>
            <p:ph type="dt" sz="half" idx="15"/>
          </p:nvPr>
        </p:nvSpPr>
        <p:spPr>
          <a:xfrm>
            <a:off x="2704563" y="6126480"/>
            <a:ext cx="1033988" cy="365125"/>
          </a:xfrm>
        </p:spPr>
        <p:txBody>
          <a:bodyPr/>
          <a:lstStyle/>
          <a:p>
            <a:fld id="{72C7549D-B911-DC4D-9096-0244F27A5122}" type="datetime1">
              <a:rPr lang="en-US" smtClean="0"/>
              <a:t>10/1/2026</a:t>
            </a:fld>
            <a:endParaRPr lang="en-US"/>
          </a:p>
        </p:txBody>
      </p:sp>
      <p:sp>
        <p:nvSpPr>
          <p:cNvPr id="10" name="Picture Placeholder 9">
            <a:extLst>
              <a:ext uri="{FF2B5EF4-FFF2-40B4-BE49-F238E27FC236}">
                <a16:creationId xmlns:a16="http://schemas.microsoft.com/office/drawing/2014/main" id="{3CA946DA-5AE8-39E2-3ADD-B8F06308C1C6}"/>
              </a:ext>
            </a:extLst>
          </p:cNvPr>
          <p:cNvSpPr>
            <a:spLocks noGrp="1" noChangeAspect="1"/>
          </p:cNvSpPr>
          <p:nvPr>
            <p:ph type="pic" sz="quarter" idx="13" hasCustomPrompt="1"/>
          </p:nvPr>
        </p:nvSpPr>
        <p:spPr>
          <a:xfrm>
            <a:off x="4572000" y="457200"/>
            <a:ext cx="7216147" cy="59436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606266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3">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13AE976-70C1-E011-D1BD-A186B254606F}"/>
              </a:ext>
            </a:extLst>
          </p:cNvPr>
          <p:cNvSpPr/>
          <p:nvPr/>
        </p:nvSpPr>
        <p:spPr>
          <a:xfrm>
            <a:off x="0" y="-1"/>
            <a:ext cx="12192000" cy="420624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90688BC7-C8A7-1B9D-DD5A-CC721C820610}"/>
              </a:ext>
            </a:extLst>
          </p:cNvPr>
          <p:cNvSpPr>
            <a:spLocks noGrp="1"/>
          </p:cNvSpPr>
          <p:nvPr>
            <p:ph type="title"/>
          </p:nvPr>
        </p:nvSpPr>
        <p:spPr>
          <a:xfrm>
            <a:off x="457200" y="4663440"/>
            <a:ext cx="4206240" cy="1124712"/>
          </a:xfrm>
        </p:spPr>
        <p:txBody>
          <a:bodyPr anchor="t" anchorCtr="0">
            <a:noAutofit/>
          </a:bodyPr>
          <a:lstStyle>
            <a:lvl1pPr>
              <a:defRPr sz="2800"/>
            </a:lvl1pPr>
          </a:lstStyle>
          <a:p>
            <a:r>
              <a:rPr lang="en-GB"/>
              <a:t>Click to edit Master title style</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57200" y="457200"/>
            <a:ext cx="11274552" cy="3261360"/>
          </a:xfrm>
          <a:blipFill dpi="0" rotWithShape="1">
            <a:blip r:embed="rId2">
              <a:alphaModFix amt="60000"/>
            </a:blip>
            <a:srcRect/>
            <a:stretch>
              <a:fillRect t="1" b="-896"/>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4663440"/>
            <a:ext cx="6426391" cy="124157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a:extLst>
              <a:ext uri="{FF2B5EF4-FFF2-40B4-BE49-F238E27FC236}">
                <a16:creationId xmlns:a16="http://schemas.microsoft.com/office/drawing/2014/main" id="{C099B38A-E62D-AD07-98E2-F076BBB6906E}"/>
              </a:ext>
            </a:extLst>
          </p:cNvPr>
          <p:cNvSpPr>
            <a:spLocks noGrp="1"/>
          </p:cNvSpPr>
          <p:nvPr>
            <p:ph type="sldNum" sz="quarter" idx="17"/>
          </p:nvPr>
        </p:nvSpPr>
        <p:spPr/>
        <p:txBody>
          <a:bodyPr/>
          <a:lstStyle/>
          <a:p>
            <a:fld id="{40B778AE-8D30-EC43-B255-420E7914C179}" type="slidenum">
              <a:rPr lang="en-US" smtClean="0"/>
              <a:pPr/>
              <a:t>‹#›</a:t>
            </a:fld>
            <a:endParaRPr lang="en-US"/>
          </a:p>
        </p:txBody>
      </p:sp>
      <p:sp>
        <p:nvSpPr>
          <p:cNvPr id="9" name="Footer Placeholder 8">
            <a:extLst>
              <a:ext uri="{FF2B5EF4-FFF2-40B4-BE49-F238E27FC236}">
                <a16:creationId xmlns:a16="http://schemas.microsoft.com/office/drawing/2014/main" id="{43C33DF7-70E3-8959-4BBB-88BA646FC8AB}"/>
              </a:ext>
            </a:extLst>
          </p:cNvPr>
          <p:cNvSpPr>
            <a:spLocks noGrp="1"/>
          </p:cNvSpPr>
          <p:nvPr>
            <p:ph type="ftr" sz="quarter" idx="16"/>
          </p:nvPr>
        </p:nvSpPr>
        <p:spPr/>
        <p:txBody>
          <a:bodyPr/>
          <a:lstStyle/>
          <a:p>
            <a:r>
              <a:rPr lang="en-US"/>
              <a:t>Presentation title</a:t>
            </a:r>
          </a:p>
        </p:txBody>
      </p:sp>
      <p:sp>
        <p:nvSpPr>
          <p:cNvPr id="7" name="Date Placeholder 6">
            <a:extLst>
              <a:ext uri="{FF2B5EF4-FFF2-40B4-BE49-F238E27FC236}">
                <a16:creationId xmlns:a16="http://schemas.microsoft.com/office/drawing/2014/main" id="{64C6559B-3088-D543-8627-C631D5D845A1}"/>
              </a:ext>
            </a:extLst>
          </p:cNvPr>
          <p:cNvSpPr>
            <a:spLocks noGrp="1"/>
          </p:cNvSpPr>
          <p:nvPr>
            <p:ph type="dt" sz="half" idx="15"/>
          </p:nvPr>
        </p:nvSpPr>
        <p:spPr/>
        <p:txBody>
          <a:bodyPr/>
          <a:lstStyle/>
          <a:p>
            <a:fld id="{FE3B3F6E-3994-0241-BCBC-BC1EBD257F6E}" type="datetime1">
              <a:rPr lang="en-US" smtClean="0"/>
              <a:t>10/1/2026</a:t>
            </a:fld>
            <a:endParaRPr lang="en-US"/>
          </a:p>
        </p:txBody>
      </p:sp>
      <p:pic>
        <p:nvPicPr>
          <p:cNvPr id="3" name="Picture 2" descr="A blue leaf on a black background&#10;&#10;AI-generated content may be incorrect.">
            <a:extLst>
              <a:ext uri="{FF2B5EF4-FFF2-40B4-BE49-F238E27FC236}">
                <a16:creationId xmlns:a16="http://schemas.microsoft.com/office/drawing/2014/main" id="{B68BD559-5C7D-BCAB-EDFF-9A833E2B587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flipH="1" flipV="1">
            <a:off x="6400800" y="6144768"/>
            <a:ext cx="2330721" cy="717107"/>
          </a:xfrm>
          <a:prstGeom prst="rect">
            <a:avLst/>
          </a:prstGeom>
        </p:spPr>
      </p:pic>
      <p:pic>
        <p:nvPicPr>
          <p:cNvPr id="5" name="Picture 4" descr="A blue leaf on a black background&#10;&#10;AI-generated content may be incorrect.">
            <a:extLst>
              <a:ext uri="{FF2B5EF4-FFF2-40B4-BE49-F238E27FC236}">
                <a16:creationId xmlns:a16="http://schemas.microsoft.com/office/drawing/2014/main" id="{351BF7C7-47D5-CE17-B30C-3114D6A147B5}"/>
              </a:ext>
            </a:extLst>
          </p:cNvPr>
          <p:cNvPicPr>
            <a:picLocks noChangeAspect="1"/>
          </p:cNvPicPr>
          <p:nvPr/>
        </p:nvPicPr>
        <p:blipFill>
          <a:blip r:embed="rId4" cstate="email">
            <a:extLst>
              <a:ext uri="{28A0092B-C50C-407E-A947-70E740481C1C}">
                <a14:useLocalDpi xmlns:a14="http://schemas.microsoft.com/office/drawing/2010/main"/>
              </a:ext>
            </a:extLst>
          </a:blip>
          <a:srcRect t="-2148" b="-8356"/>
          <a:stretch>
            <a:fillRect/>
          </a:stretch>
        </p:blipFill>
        <p:spPr>
          <a:xfrm rot="16200000" flipV="1">
            <a:off x="3316541" y="5909308"/>
            <a:ext cx="609599" cy="1287782"/>
          </a:xfrm>
          <a:prstGeom prst="rect">
            <a:avLst/>
          </a:prstGeom>
        </p:spPr>
      </p:pic>
    </p:spTree>
    <p:extLst>
      <p:ext uri="{BB962C8B-B14F-4D97-AF65-F5344CB8AC3E}">
        <p14:creationId xmlns:p14="http://schemas.microsoft.com/office/powerpoint/2010/main" val="18745988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4">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F14464-19AB-7D13-BD0E-2F857D32DD8F}"/>
              </a:ext>
            </a:extLst>
          </p:cNvPr>
          <p:cNvSpPr/>
          <p:nvPr/>
        </p:nvSpPr>
        <p:spPr>
          <a:xfrm>
            <a:off x="0" y="-1"/>
            <a:ext cx="749808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ACE19939-7641-D440-ED1C-43937E2E50F9}"/>
              </a:ext>
            </a:extLst>
          </p:cNvPr>
          <p:cNvSpPr>
            <a:spLocks noGrp="1"/>
          </p:cNvSpPr>
          <p:nvPr>
            <p:ph type="title"/>
          </p:nvPr>
        </p:nvSpPr>
        <p:spPr>
          <a:xfrm>
            <a:off x="7863168" y="457200"/>
            <a:ext cx="3895344" cy="1664208"/>
          </a:xfrm>
        </p:spPr>
        <p:txBody>
          <a:bodyPr anchor="b" anchorCtr="0">
            <a:noAutofit/>
          </a:bodyPr>
          <a:lstStyle>
            <a:lvl1pPr>
              <a:defRPr sz="3600"/>
            </a:lvl1pPr>
          </a:lstStyle>
          <a:p>
            <a:r>
              <a:rPr lang="en-GB"/>
              <a:t>Click to edit Master title style</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457200" y="457200"/>
            <a:ext cx="6572925" cy="59436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863168" y="2315569"/>
            <a:ext cx="3894892" cy="35661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3E9D974-688E-6389-B676-3716A5DCE509}"/>
              </a:ext>
            </a:extLst>
          </p:cNvPr>
          <p:cNvSpPr>
            <a:spLocks noGrp="1"/>
          </p:cNvSpPr>
          <p:nvPr>
            <p:ph type="sldNum" sz="quarter" idx="17"/>
          </p:nvPr>
        </p:nvSpPr>
        <p:spPr>
          <a:xfrm>
            <a:off x="7874608" y="6126480"/>
            <a:ext cx="365760" cy="365125"/>
          </a:xfrm>
        </p:spPr>
        <p:txBody>
          <a:bodyPr/>
          <a:lstStyle/>
          <a:p>
            <a:fld id="{40B778AE-8D30-EC43-B255-420E7914C179}" type="slidenum">
              <a:rPr lang="en-US" smtClean="0"/>
              <a:pPr/>
              <a:t>‹#›</a:t>
            </a:fld>
            <a:endParaRPr lang="en-US"/>
          </a:p>
        </p:txBody>
      </p:sp>
      <p:sp>
        <p:nvSpPr>
          <p:cNvPr id="6" name="Footer Placeholder 5">
            <a:extLst>
              <a:ext uri="{FF2B5EF4-FFF2-40B4-BE49-F238E27FC236}">
                <a16:creationId xmlns:a16="http://schemas.microsoft.com/office/drawing/2014/main" id="{D2611A75-2855-5D82-EF5E-AC8CBFD270FA}"/>
              </a:ext>
            </a:extLst>
          </p:cNvPr>
          <p:cNvSpPr>
            <a:spLocks noGrp="1"/>
          </p:cNvSpPr>
          <p:nvPr>
            <p:ph type="ftr" sz="quarter" idx="16"/>
          </p:nvPr>
        </p:nvSpPr>
        <p:spPr>
          <a:xfrm>
            <a:off x="8272204" y="6126480"/>
            <a:ext cx="2194560" cy="365125"/>
          </a:xfrm>
        </p:spPr>
        <p:txBody>
          <a:bodyPr/>
          <a:lstStyle/>
          <a:p>
            <a:r>
              <a:rPr lang="en-US"/>
              <a:t>Presentation title</a:t>
            </a:r>
          </a:p>
        </p:txBody>
      </p:sp>
      <p:sp>
        <p:nvSpPr>
          <p:cNvPr id="5" name="Date Placeholder 4">
            <a:extLst>
              <a:ext uri="{FF2B5EF4-FFF2-40B4-BE49-F238E27FC236}">
                <a16:creationId xmlns:a16="http://schemas.microsoft.com/office/drawing/2014/main" id="{68AB728D-FE97-BBB3-3103-FB1096F0417D}"/>
              </a:ext>
            </a:extLst>
          </p:cNvPr>
          <p:cNvSpPr>
            <a:spLocks noGrp="1"/>
          </p:cNvSpPr>
          <p:nvPr>
            <p:ph type="dt" sz="half" idx="15"/>
          </p:nvPr>
        </p:nvSpPr>
        <p:spPr>
          <a:xfrm>
            <a:off x="10444766" y="6126480"/>
            <a:ext cx="1313294" cy="365125"/>
          </a:xfrm>
        </p:spPr>
        <p:txBody>
          <a:bodyPr/>
          <a:lstStyle/>
          <a:p>
            <a:fld id="{CEBAFC1B-AD29-C14A-91E0-0745420D0140}" type="datetime1">
              <a:rPr lang="en-US" smtClean="0"/>
              <a:t>10/1/2026</a:t>
            </a:fld>
            <a:endParaRPr lang="en-US"/>
          </a:p>
        </p:txBody>
      </p:sp>
    </p:spTree>
    <p:extLst>
      <p:ext uri="{BB962C8B-B14F-4D97-AF65-F5344CB8AC3E}">
        <p14:creationId xmlns:p14="http://schemas.microsoft.com/office/powerpoint/2010/main" val="4723097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5">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0497F40-707E-796F-73DC-2241DB51A1A9}"/>
              </a:ext>
            </a:extLst>
          </p:cNvPr>
          <p:cNvSpPr/>
          <p:nvPr/>
        </p:nvSpPr>
        <p:spPr>
          <a:xfrm>
            <a:off x="4693920" y="-1"/>
            <a:ext cx="749808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87A1B64-CA7C-74CC-8184-E144FC10378E}"/>
              </a:ext>
            </a:extLst>
          </p:cNvPr>
          <p:cNvSpPr>
            <a:spLocks noGrp="1"/>
          </p:cNvSpPr>
          <p:nvPr>
            <p:ph type="title"/>
          </p:nvPr>
        </p:nvSpPr>
        <p:spPr>
          <a:xfrm>
            <a:off x="457200" y="457200"/>
            <a:ext cx="3840480" cy="1664208"/>
          </a:xfrm>
        </p:spPr>
        <p:txBody>
          <a:bodyPr anchor="b" anchorCtr="0">
            <a:noAutofit/>
          </a:bodyPr>
          <a:lstStyle>
            <a:lvl1pPr>
              <a:defRPr sz="36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57199" y="2315569"/>
            <a:ext cx="3840480" cy="36576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02ACCC24-AAEE-1EBE-5C8A-D731F7EDF257}"/>
              </a:ext>
            </a:extLst>
          </p:cNvPr>
          <p:cNvSpPr>
            <a:spLocks noGrp="1"/>
          </p:cNvSpPr>
          <p:nvPr>
            <p:ph type="sldNum" sz="quarter" idx="17"/>
          </p:nvPr>
        </p:nvSpPr>
        <p:spPr/>
        <p:txBody>
          <a:bodyPr/>
          <a:lstStyle/>
          <a:p>
            <a:fld id="{40B778AE-8D30-EC43-B255-420E7914C179}" type="slidenum">
              <a:rPr lang="en-US" smtClean="0"/>
              <a:pPr/>
              <a:t>‹#›</a:t>
            </a:fld>
            <a:endParaRPr lang="en-US"/>
          </a:p>
        </p:txBody>
      </p:sp>
      <p:sp>
        <p:nvSpPr>
          <p:cNvPr id="5" name="Footer Placeholder 4">
            <a:extLst>
              <a:ext uri="{FF2B5EF4-FFF2-40B4-BE49-F238E27FC236}">
                <a16:creationId xmlns:a16="http://schemas.microsoft.com/office/drawing/2014/main" id="{D5DC2662-2578-560F-F095-F1A11F44A085}"/>
              </a:ext>
            </a:extLst>
          </p:cNvPr>
          <p:cNvSpPr>
            <a:spLocks noGrp="1"/>
          </p:cNvSpPr>
          <p:nvPr>
            <p:ph type="ftr" sz="quarter" idx="16"/>
          </p:nvPr>
        </p:nvSpPr>
        <p:spPr>
          <a:xfrm>
            <a:off x="809077" y="6126480"/>
            <a:ext cx="2377440" cy="365125"/>
          </a:xfrm>
        </p:spPr>
        <p:txBody>
          <a:bodyPr/>
          <a:lstStyle/>
          <a:p>
            <a:r>
              <a:rPr lang="en-US"/>
              <a:t>Presentation title</a:t>
            </a:r>
          </a:p>
        </p:txBody>
      </p:sp>
      <p:sp>
        <p:nvSpPr>
          <p:cNvPr id="3" name="Date Placeholder 2">
            <a:extLst>
              <a:ext uri="{FF2B5EF4-FFF2-40B4-BE49-F238E27FC236}">
                <a16:creationId xmlns:a16="http://schemas.microsoft.com/office/drawing/2014/main" id="{78CE15DD-1F7C-8AB3-8EFB-E573908E03A7}"/>
              </a:ext>
            </a:extLst>
          </p:cNvPr>
          <p:cNvSpPr>
            <a:spLocks noGrp="1"/>
          </p:cNvSpPr>
          <p:nvPr>
            <p:ph type="dt" sz="half" idx="15"/>
          </p:nvPr>
        </p:nvSpPr>
        <p:spPr>
          <a:xfrm>
            <a:off x="3218354" y="6126480"/>
            <a:ext cx="1079325" cy="365125"/>
          </a:xfrm>
        </p:spPr>
        <p:txBody>
          <a:bodyPr/>
          <a:lstStyle/>
          <a:p>
            <a:fld id="{BCA30940-2954-AA4F-9BFF-1013B5D668D8}" type="datetime1">
              <a:rPr lang="en-US" smtClean="0"/>
              <a:t>10/1/2026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5156498" y="457200"/>
            <a:ext cx="6572925" cy="59436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5131765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6">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F65BFA-D1C6-FAD3-7B5D-029C855B189E}"/>
              </a:ext>
            </a:extLst>
          </p:cNvPr>
          <p:cNvSpPr/>
          <p:nvPr/>
        </p:nvSpPr>
        <p:spPr>
          <a:xfrm>
            <a:off x="0" y="-1"/>
            <a:ext cx="653796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10400" y="499533"/>
            <a:ext cx="4754880" cy="1328932"/>
          </a:xfrm>
        </p:spPr>
        <p:txBody>
          <a:bodyPr anchor="b">
            <a:normAutofit/>
          </a:bodyPr>
          <a:lstStyle>
            <a:lvl1pPr>
              <a:defRPr sz="3600"/>
            </a:lvl1pPr>
          </a:lstStyle>
          <a:p>
            <a:r>
              <a:rPr lang="en-GB"/>
              <a:t>Click to edit Master title style</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457200" y="457200"/>
            <a:ext cx="5626608" cy="59436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010400" y="1975104"/>
            <a:ext cx="4754880" cy="393192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a:extLst>
              <a:ext uri="{FF2B5EF4-FFF2-40B4-BE49-F238E27FC236}">
                <a16:creationId xmlns:a16="http://schemas.microsoft.com/office/drawing/2014/main" id="{38BE5B76-563B-3E92-FB3E-1D2C9717E8B9}"/>
              </a:ext>
            </a:extLst>
          </p:cNvPr>
          <p:cNvSpPr>
            <a:spLocks noGrp="1"/>
          </p:cNvSpPr>
          <p:nvPr>
            <p:ph type="sldNum" sz="quarter" idx="17"/>
          </p:nvPr>
        </p:nvSpPr>
        <p:spPr>
          <a:xfrm>
            <a:off x="7010400" y="6126480"/>
            <a:ext cx="365760" cy="365125"/>
          </a:xfrm>
        </p:spPr>
        <p:txBody>
          <a:bodyPr/>
          <a:lstStyle/>
          <a:p>
            <a:fld id="{40B778AE-8D30-EC43-B255-420E7914C179}" type="slidenum">
              <a:rPr lang="en-US" smtClean="0"/>
              <a:pPr/>
              <a:t>‹#›</a:t>
            </a:fld>
            <a:endParaRPr lang="en-US"/>
          </a:p>
        </p:txBody>
      </p:sp>
      <p:sp>
        <p:nvSpPr>
          <p:cNvPr id="9" name="Footer Placeholder 8">
            <a:extLst>
              <a:ext uri="{FF2B5EF4-FFF2-40B4-BE49-F238E27FC236}">
                <a16:creationId xmlns:a16="http://schemas.microsoft.com/office/drawing/2014/main" id="{8D520868-4C6A-1C68-6ECA-7B1457F096A5}"/>
              </a:ext>
            </a:extLst>
          </p:cNvPr>
          <p:cNvSpPr>
            <a:spLocks noGrp="1"/>
          </p:cNvSpPr>
          <p:nvPr>
            <p:ph type="ftr" sz="quarter" idx="16"/>
          </p:nvPr>
        </p:nvSpPr>
        <p:spPr>
          <a:xfrm>
            <a:off x="7407996" y="6126480"/>
            <a:ext cx="2834640" cy="365125"/>
          </a:xfrm>
        </p:spPr>
        <p:txBody>
          <a:bodyPr/>
          <a:lstStyle/>
          <a:p>
            <a:r>
              <a:rPr lang="en-US"/>
              <a:t>Presentation title</a:t>
            </a:r>
          </a:p>
        </p:txBody>
      </p:sp>
      <p:sp>
        <p:nvSpPr>
          <p:cNvPr id="4" name="Date Placeholder 3">
            <a:extLst>
              <a:ext uri="{FF2B5EF4-FFF2-40B4-BE49-F238E27FC236}">
                <a16:creationId xmlns:a16="http://schemas.microsoft.com/office/drawing/2014/main" id="{733F3A40-40CC-8BCE-4C26-6B49E64D60B8}"/>
              </a:ext>
            </a:extLst>
          </p:cNvPr>
          <p:cNvSpPr>
            <a:spLocks noGrp="1"/>
          </p:cNvSpPr>
          <p:nvPr>
            <p:ph type="dt" sz="half" idx="15"/>
          </p:nvPr>
        </p:nvSpPr>
        <p:spPr>
          <a:xfrm>
            <a:off x="10290220" y="6126480"/>
            <a:ext cx="1467840" cy="365125"/>
          </a:xfrm>
        </p:spPr>
        <p:txBody>
          <a:bodyPr/>
          <a:lstStyle/>
          <a:p>
            <a:fld id="{5A0B49E7-1C5B-AD4A-B8C0-4550FE0A0235}" type="datetime1">
              <a:rPr lang="en-US" smtClean="0"/>
              <a:t>10/1/2026</a:t>
            </a:fld>
            <a:endParaRPr lang="en-US"/>
          </a:p>
        </p:txBody>
      </p:sp>
    </p:spTree>
    <p:extLst>
      <p:ext uri="{BB962C8B-B14F-4D97-AF65-F5344CB8AC3E}">
        <p14:creationId xmlns:p14="http://schemas.microsoft.com/office/powerpoint/2010/main" val="11477034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7">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298AE30-B0EC-6508-4AB4-7253892A47C9}"/>
              </a:ext>
            </a:extLst>
          </p:cNvPr>
          <p:cNvSpPr/>
          <p:nvPr/>
        </p:nvSpPr>
        <p:spPr>
          <a:xfrm>
            <a:off x="5516880" y="-1"/>
            <a:ext cx="667512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199" y="457200"/>
            <a:ext cx="4593619" cy="1288169"/>
          </a:xfrm>
        </p:spPr>
        <p:txBody>
          <a:bodyPr anchor="b">
            <a:normAutofit/>
          </a:bodyPr>
          <a:lstStyle>
            <a:lvl1pPr>
              <a:defRPr sz="36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57201" y="1920240"/>
            <a:ext cx="4593490" cy="40233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09F9C4D3-7A66-D54C-679E-5F2210D54F38}"/>
              </a:ext>
            </a:extLst>
          </p:cNvPr>
          <p:cNvSpPr>
            <a:spLocks noGrp="1"/>
          </p:cNvSpPr>
          <p:nvPr>
            <p:ph type="sldNum" sz="quarter" idx="17"/>
          </p:nvPr>
        </p:nvSpPr>
        <p:spPr/>
        <p:txBody>
          <a:bodyPr/>
          <a:lstStyle/>
          <a:p>
            <a:fld id="{40B778AE-8D30-EC43-B255-420E7914C179}" type="slidenum">
              <a:rPr lang="en-US" smtClean="0"/>
              <a:pPr/>
              <a:t>‹#›</a:t>
            </a:fld>
            <a:endParaRPr lang="en-US"/>
          </a:p>
        </p:txBody>
      </p:sp>
      <p:sp>
        <p:nvSpPr>
          <p:cNvPr id="4" name="Footer Placeholder 3">
            <a:extLst>
              <a:ext uri="{FF2B5EF4-FFF2-40B4-BE49-F238E27FC236}">
                <a16:creationId xmlns:a16="http://schemas.microsoft.com/office/drawing/2014/main" id="{4D92DF43-22E2-E52D-1677-E2ECB5B988CF}"/>
              </a:ext>
            </a:extLst>
          </p:cNvPr>
          <p:cNvSpPr>
            <a:spLocks noGrp="1"/>
          </p:cNvSpPr>
          <p:nvPr>
            <p:ph type="ftr" sz="quarter" idx="16"/>
          </p:nvPr>
        </p:nvSpPr>
        <p:spPr>
          <a:xfrm>
            <a:off x="809077" y="6126480"/>
            <a:ext cx="3200400" cy="365125"/>
          </a:xfrm>
        </p:spPr>
        <p:txBody>
          <a:bodyPr/>
          <a:lstStyle/>
          <a:p>
            <a:r>
              <a:rPr lang="en-US"/>
              <a:t>Presentation title</a:t>
            </a:r>
          </a:p>
        </p:txBody>
      </p:sp>
      <p:sp>
        <p:nvSpPr>
          <p:cNvPr id="3" name="Date Placeholder 2">
            <a:extLst>
              <a:ext uri="{FF2B5EF4-FFF2-40B4-BE49-F238E27FC236}">
                <a16:creationId xmlns:a16="http://schemas.microsoft.com/office/drawing/2014/main" id="{58BCC0E3-6C08-1723-74E8-C1EF05EFFE07}"/>
              </a:ext>
            </a:extLst>
          </p:cNvPr>
          <p:cNvSpPr>
            <a:spLocks noGrp="1"/>
          </p:cNvSpPr>
          <p:nvPr>
            <p:ph type="dt" sz="half" idx="15"/>
          </p:nvPr>
        </p:nvSpPr>
        <p:spPr>
          <a:xfrm>
            <a:off x="4041314" y="6126480"/>
            <a:ext cx="1009377" cy="365125"/>
          </a:xfrm>
        </p:spPr>
        <p:txBody>
          <a:bodyPr/>
          <a:lstStyle/>
          <a:p>
            <a:fld id="{948C343A-B82F-4143-9348-1F135B2BF1BF}" type="datetime1">
              <a:rPr lang="en-US" smtClean="0"/>
              <a:t>10/1/2026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6035040" y="457200"/>
            <a:ext cx="5661996" cy="59436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352145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8">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4E9926E-1454-088A-DAEE-81D8FCE1A622}"/>
              </a:ext>
            </a:extLst>
          </p:cNvPr>
          <p:cNvSpPr/>
          <p:nvPr/>
        </p:nvSpPr>
        <p:spPr>
          <a:xfrm>
            <a:off x="0" y="-1"/>
            <a:ext cx="12192000" cy="3429001"/>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3880757"/>
            <a:ext cx="3044954" cy="2011680"/>
          </a:xfrm>
        </p:spPr>
        <p:txBody>
          <a:bodyPr anchor="t">
            <a:normAutofit/>
          </a:bodyPr>
          <a:lstStyle>
            <a:lvl1pPr>
              <a:defRPr sz="2800"/>
            </a:lvl1pPr>
          </a:lstStyle>
          <a:p>
            <a:r>
              <a:rPr lang="en-GB"/>
              <a:t>Click to edit Master title style</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83508" y="457200"/>
            <a:ext cx="11274552" cy="2528633"/>
          </a:xfrm>
          <a:blipFill dpi="0" rotWithShape="1">
            <a:blip r:embed="rId2">
              <a:alphaModFix amt="60000"/>
            </a:blip>
            <a:srcRect/>
            <a:stretch>
              <a:fillRect t="1" r="-233" b="-1750"/>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879669" y="3880758"/>
            <a:ext cx="7900851" cy="201168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Presentation title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E92A1C8-408E-D74D-B08B-E4740ED27994}" type="datetime1">
              <a:rPr lang="en-US" smtClean="0"/>
              <a:t>10/1/2026</a:t>
            </a:fld>
            <a:endParaRPr lang="en-US"/>
          </a:p>
        </p:txBody>
      </p:sp>
    </p:spTree>
    <p:extLst>
      <p:ext uri="{BB962C8B-B14F-4D97-AF65-F5344CB8AC3E}">
        <p14:creationId xmlns:p14="http://schemas.microsoft.com/office/powerpoint/2010/main" val="9976217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9">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1005840"/>
            <a:ext cx="3021873" cy="1297637"/>
          </a:xfrm>
        </p:spPr>
        <p:txBody>
          <a:bodyPr anchor="t">
            <a:normAutofit/>
          </a:bodyPr>
          <a:lstStyle>
            <a:lvl1pPr>
              <a:defRPr sz="2800"/>
            </a:lvl1pPr>
          </a:lstStyle>
          <a:p>
            <a:r>
              <a:rPr lang="en-GB"/>
              <a:t>Click to edit Master title style</a:t>
            </a:r>
            <a:endParaRPr lang="en-US"/>
          </a:p>
        </p:txBody>
      </p:sp>
      <p:sp>
        <p:nvSpPr>
          <p:cNvPr id="9" name="Rectangle 8">
            <a:extLst>
              <a:ext uri="{FF2B5EF4-FFF2-40B4-BE49-F238E27FC236}">
                <a16:creationId xmlns:a16="http://schemas.microsoft.com/office/drawing/2014/main" id="{D1AA3CE2-FA19-A0C1-5803-D6CB70AE52C4}"/>
              </a:ext>
            </a:extLst>
          </p:cNvPr>
          <p:cNvSpPr/>
          <p:nvPr/>
        </p:nvSpPr>
        <p:spPr>
          <a:xfrm>
            <a:off x="0" y="3636524"/>
            <a:ext cx="12192000" cy="3221476"/>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a:extLst>
              <a:ext uri="{FF2B5EF4-FFF2-40B4-BE49-F238E27FC236}">
                <a16:creationId xmlns:a16="http://schemas.microsoft.com/office/drawing/2014/main" id="{C6F2C2E6-D9FF-7960-30D4-3996CAF0E7A9}"/>
              </a:ext>
            </a:extLst>
          </p:cNvPr>
          <p:cNvSpPr>
            <a:spLocks noGrp="1"/>
          </p:cNvSpPr>
          <p:nvPr>
            <p:ph type="sldNum" sz="quarter" idx="17"/>
          </p:nvPr>
        </p:nvSpPr>
        <p:spPr>
          <a:xfrm>
            <a:off x="411480" y="274320"/>
            <a:ext cx="365760" cy="365125"/>
          </a:xfrm>
        </p:spPr>
        <p:txBody>
          <a:bodyPr/>
          <a:lstStyle/>
          <a:p>
            <a:fld id="{40B778AE-8D30-EC43-B255-420E7914C179}" type="slidenum">
              <a:rPr lang="en-US" smtClean="0"/>
              <a:pPr/>
              <a:t>‹#›</a:t>
            </a:fld>
            <a:endParaRPr lang="en-US"/>
          </a:p>
        </p:txBody>
      </p:sp>
      <p:sp>
        <p:nvSpPr>
          <p:cNvPr id="10" name="Footer Placeholder 9">
            <a:extLst>
              <a:ext uri="{FF2B5EF4-FFF2-40B4-BE49-F238E27FC236}">
                <a16:creationId xmlns:a16="http://schemas.microsoft.com/office/drawing/2014/main" id="{E16CECD4-053E-15EE-496E-9BA230A307A5}"/>
              </a:ext>
            </a:extLst>
          </p:cNvPr>
          <p:cNvSpPr>
            <a:spLocks noGrp="1"/>
          </p:cNvSpPr>
          <p:nvPr>
            <p:ph type="ftr" sz="quarter" idx="16"/>
          </p:nvPr>
        </p:nvSpPr>
        <p:spPr>
          <a:xfrm>
            <a:off x="809077" y="274320"/>
            <a:ext cx="3724286" cy="365125"/>
          </a:xfrm>
        </p:spPr>
        <p:txBody>
          <a:bodyPr/>
          <a:lstStyle/>
          <a:p>
            <a:r>
              <a:rPr lang="en-US"/>
              <a:t>Presentation title</a:t>
            </a:r>
          </a:p>
        </p:txBody>
      </p:sp>
      <p:sp>
        <p:nvSpPr>
          <p:cNvPr id="3" name="Date Placeholder 2">
            <a:extLst>
              <a:ext uri="{FF2B5EF4-FFF2-40B4-BE49-F238E27FC236}">
                <a16:creationId xmlns:a16="http://schemas.microsoft.com/office/drawing/2014/main" id="{4DC77D76-068A-6817-DE61-41E5920B1A54}"/>
              </a:ext>
            </a:extLst>
          </p:cNvPr>
          <p:cNvSpPr>
            <a:spLocks noGrp="1"/>
          </p:cNvSpPr>
          <p:nvPr>
            <p:ph type="dt" sz="half" idx="15"/>
          </p:nvPr>
        </p:nvSpPr>
        <p:spPr>
          <a:xfrm>
            <a:off x="9839459" y="274320"/>
            <a:ext cx="1918601" cy="365125"/>
          </a:xfrm>
        </p:spPr>
        <p:txBody>
          <a:bodyPr/>
          <a:lstStyle/>
          <a:p>
            <a:fld id="{74C1E1D0-99FC-0441-BDC2-0A5DDB99B607}" type="datetime1">
              <a:rPr lang="en-US" smtClean="0"/>
              <a:t>10/1/2026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853543" y="1005840"/>
            <a:ext cx="7904517" cy="219456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484004" y="4128448"/>
            <a:ext cx="11274056" cy="2285305"/>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a:alphaModFix amt="60000"/>
            </a:blip>
            <a:srcRect/>
            <a:stretch>
              <a:fillRect l="2" t="227" r="-270" b="-952"/>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6583004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0">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049D46-A039-8FE9-795E-B9A09588FB81}"/>
              </a:ext>
            </a:extLst>
          </p:cNvPr>
          <p:cNvSpPr/>
          <p:nvPr/>
        </p:nvSpPr>
        <p:spPr>
          <a:xfrm>
            <a:off x="0" y="-1"/>
            <a:ext cx="4886325"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41751" y="514175"/>
            <a:ext cx="6400800" cy="1315029"/>
          </a:xfrm>
        </p:spPr>
        <p:txBody>
          <a:bodyPr anchor="b">
            <a:normAutofit/>
          </a:bodyPr>
          <a:lstStyle>
            <a:lvl1pPr>
              <a:defRPr sz="3600"/>
            </a:lvl1pPr>
          </a:lstStyle>
          <a:p>
            <a:r>
              <a:rPr lang="en-GB"/>
              <a:t>Click to edit Master title style</a:t>
            </a:r>
            <a:endParaRPr lang="en-US"/>
          </a:p>
        </p:txBody>
      </p:sp>
      <p:sp>
        <p:nvSpPr>
          <p:cNvPr id="14" name="Picture Placeholder 13">
            <a:extLst>
              <a:ext uri="{FF2B5EF4-FFF2-40B4-BE49-F238E27FC236}">
                <a16:creationId xmlns:a16="http://schemas.microsoft.com/office/drawing/2014/main" id="{0F6718FE-EF5C-5023-A98D-91BFEF2C0337}"/>
              </a:ext>
            </a:extLst>
          </p:cNvPr>
          <p:cNvSpPr>
            <a:spLocks noGrp="1" noChangeAspect="1"/>
          </p:cNvSpPr>
          <p:nvPr>
            <p:ph type="pic" sz="quarter" idx="13" hasCustomPrompt="1"/>
          </p:nvPr>
        </p:nvSpPr>
        <p:spPr>
          <a:xfrm>
            <a:off x="457200" y="457200"/>
            <a:ext cx="3952393" cy="59436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43108" y="1978488"/>
            <a:ext cx="6400800" cy="393192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94E3CD20-9BC1-4411-A4E2-3B37C24049B7}"/>
              </a:ext>
            </a:extLst>
          </p:cNvPr>
          <p:cNvSpPr>
            <a:spLocks noGrp="1"/>
          </p:cNvSpPr>
          <p:nvPr>
            <p:ph type="sldNum" sz="quarter" idx="17"/>
          </p:nvPr>
        </p:nvSpPr>
        <p:spPr>
          <a:xfrm>
            <a:off x="5312105" y="6126480"/>
            <a:ext cx="365760" cy="365125"/>
          </a:xfrm>
        </p:spPr>
        <p:txBody>
          <a:bodyPr/>
          <a:lstStyle/>
          <a:p>
            <a:fld id="{40B778AE-8D30-EC43-B255-420E7914C179}" type="slidenum">
              <a:rPr lang="en-US" smtClean="0"/>
              <a:pPr/>
              <a:t>‹#›</a:t>
            </a:fld>
            <a:endParaRPr lang="en-US"/>
          </a:p>
        </p:txBody>
      </p:sp>
      <p:sp>
        <p:nvSpPr>
          <p:cNvPr id="5" name="Footer Placeholder 4">
            <a:extLst>
              <a:ext uri="{FF2B5EF4-FFF2-40B4-BE49-F238E27FC236}">
                <a16:creationId xmlns:a16="http://schemas.microsoft.com/office/drawing/2014/main" id="{A745AD34-905D-5BB9-666C-2F8C95D63BEC}"/>
              </a:ext>
            </a:extLst>
          </p:cNvPr>
          <p:cNvSpPr>
            <a:spLocks noGrp="1"/>
          </p:cNvSpPr>
          <p:nvPr>
            <p:ph type="ftr" sz="quarter" idx="16"/>
          </p:nvPr>
        </p:nvSpPr>
        <p:spPr>
          <a:xfrm>
            <a:off x="5709702" y="6126480"/>
            <a:ext cx="3975211" cy="365125"/>
          </a:xfrm>
        </p:spPr>
        <p:txBody>
          <a:bodyPr/>
          <a:lstStyle/>
          <a:p>
            <a:r>
              <a:rPr lang="en-US"/>
              <a:t>Presentation title</a:t>
            </a:r>
          </a:p>
        </p:txBody>
      </p:sp>
      <p:sp>
        <p:nvSpPr>
          <p:cNvPr id="3" name="Date Placeholder 2">
            <a:extLst>
              <a:ext uri="{FF2B5EF4-FFF2-40B4-BE49-F238E27FC236}">
                <a16:creationId xmlns:a16="http://schemas.microsoft.com/office/drawing/2014/main" id="{4E84FBA4-81B9-2387-9280-85A1A169CC2D}"/>
              </a:ext>
            </a:extLst>
          </p:cNvPr>
          <p:cNvSpPr>
            <a:spLocks noGrp="1"/>
          </p:cNvSpPr>
          <p:nvPr>
            <p:ph type="dt" sz="half" idx="15"/>
          </p:nvPr>
        </p:nvSpPr>
        <p:spPr/>
        <p:txBody>
          <a:bodyPr/>
          <a:lstStyle/>
          <a:p>
            <a:fld id="{4D2F5157-4209-D142-B123-F174FB18FA7D}" type="datetime1">
              <a:rPr lang="en-US" smtClean="0"/>
              <a:t>10/1/2026</a:t>
            </a:fld>
            <a:endParaRPr lang="en-US"/>
          </a:p>
        </p:txBody>
      </p:sp>
    </p:spTree>
    <p:extLst>
      <p:ext uri="{BB962C8B-B14F-4D97-AF65-F5344CB8AC3E}">
        <p14:creationId xmlns:p14="http://schemas.microsoft.com/office/powerpoint/2010/main" val="41207617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1">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B5BA68-BEB6-20D9-ED99-49AE2037C723}"/>
              </a:ext>
            </a:extLst>
          </p:cNvPr>
          <p:cNvSpPr/>
          <p:nvPr/>
        </p:nvSpPr>
        <p:spPr>
          <a:xfrm>
            <a:off x="7305675" y="-1"/>
            <a:ext cx="4886325"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6428962" cy="1143000"/>
          </a:xfrm>
        </p:spPr>
        <p:txBody>
          <a:bodyPr anchor="b">
            <a:noAutofit/>
          </a:bodyPr>
          <a:lstStyle>
            <a:lvl1pPr>
              <a:defRPr sz="36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57199" y="1737360"/>
            <a:ext cx="6428963" cy="422899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14A48AAF-8DE6-EAE0-C3BC-3EF1475AC6CA}"/>
              </a:ext>
            </a:extLst>
          </p:cNvPr>
          <p:cNvSpPr>
            <a:spLocks noGrp="1"/>
          </p:cNvSpPr>
          <p:nvPr>
            <p:ph type="sldNum" sz="quarter" idx="17"/>
          </p:nvPr>
        </p:nvSpPr>
        <p:spPr/>
        <p:txBody>
          <a:bodyPr/>
          <a:lstStyle/>
          <a:p>
            <a:fld id="{40B778AE-8D30-EC43-B255-420E7914C179}" type="slidenum">
              <a:rPr lang="en-US" smtClean="0"/>
              <a:pPr/>
              <a:t>‹#›</a:t>
            </a:fld>
            <a:endParaRPr lang="en-US"/>
          </a:p>
        </p:txBody>
      </p:sp>
      <p:sp>
        <p:nvSpPr>
          <p:cNvPr id="5" name="Footer Placeholder 4">
            <a:extLst>
              <a:ext uri="{FF2B5EF4-FFF2-40B4-BE49-F238E27FC236}">
                <a16:creationId xmlns:a16="http://schemas.microsoft.com/office/drawing/2014/main" id="{B3512C07-7A5F-BEB6-7A29-9DAB0CF47A67}"/>
              </a:ext>
            </a:extLst>
          </p:cNvPr>
          <p:cNvSpPr>
            <a:spLocks noGrp="1"/>
          </p:cNvSpPr>
          <p:nvPr>
            <p:ph type="ftr" sz="quarter" idx="16"/>
          </p:nvPr>
        </p:nvSpPr>
        <p:spPr/>
        <p:txBody>
          <a:bodyPr/>
          <a:lstStyle/>
          <a:p>
            <a:r>
              <a:rPr lang="en-US"/>
              <a:t>Presentation title</a:t>
            </a:r>
          </a:p>
        </p:txBody>
      </p:sp>
      <p:sp>
        <p:nvSpPr>
          <p:cNvPr id="4" name="Date Placeholder 3">
            <a:extLst>
              <a:ext uri="{FF2B5EF4-FFF2-40B4-BE49-F238E27FC236}">
                <a16:creationId xmlns:a16="http://schemas.microsoft.com/office/drawing/2014/main" id="{25EBBFD0-0424-7C4B-20AF-00D4497D7F34}"/>
              </a:ext>
            </a:extLst>
          </p:cNvPr>
          <p:cNvSpPr>
            <a:spLocks noGrp="1"/>
          </p:cNvSpPr>
          <p:nvPr>
            <p:ph type="dt" sz="half" idx="15"/>
          </p:nvPr>
        </p:nvSpPr>
        <p:spPr>
          <a:xfrm>
            <a:off x="4539443" y="6126480"/>
            <a:ext cx="2346720" cy="365125"/>
          </a:xfrm>
        </p:spPr>
        <p:txBody>
          <a:bodyPr/>
          <a:lstStyle/>
          <a:p>
            <a:fld id="{D4039460-34D4-104F-A87D-31820CDD6266}" type="datetime1">
              <a:rPr lang="en-US" smtClean="0"/>
              <a:t>10/1/2026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7769731" y="457200"/>
            <a:ext cx="3958213" cy="59436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1764240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2">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11274552" cy="932688"/>
          </a:xfrm>
        </p:spPr>
        <p:txBody>
          <a:bodyPr anchor="t" anchorCtr="0">
            <a:normAutofit/>
          </a:bodyPr>
          <a:lstStyle>
            <a:lvl1pPr>
              <a:defRPr sz="36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11480" y="1737360"/>
            <a:ext cx="4812154" cy="420624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306BFCA8-9BD5-0D66-6653-7B45B382C4F3}"/>
              </a:ext>
            </a:extLst>
          </p:cNvPr>
          <p:cNvSpPr>
            <a:spLocks noGrp="1"/>
          </p:cNvSpPr>
          <p:nvPr>
            <p:ph type="sldNum" sz="quarter" idx="17"/>
          </p:nvPr>
        </p:nvSpPr>
        <p:spPr/>
        <p:txBody>
          <a:bodyPr/>
          <a:lstStyle/>
          <a:p>
            <a:fld id="{40B778AE-8D30-EC43-B255-420E7914C179}" type="slidenum">
              <a:rPr lang="en-US" smtClean="0"/>
              <a:pPr/>
              <a:t>‹#›</a:t>
            </a:fld>
            <a:endParaRPr lang="en-US"/>
          </a:p>
        </p:txBody>
      </p:sp>
      <p:sp>
        <p:nvSpPr>
          <p:cNvPr id="5" name="Footer Placeholder 4">
            <a:extLst>
              <a:ext uri="{FF2B5EF4-FFF2-40B4-BE49-F238E27FC236}">
                <a16:creationId xmlns:a16="http://schemas.microsoft.com/office/drawing/2014/main" id="{E0A02138-E28D-3ED2-F911-171BA61DEEF9}"/>
              </a:ext>
            </a:extLst>
          </p:cNvPr>
          <p:cNvSpPr>
            <a:spLocks noGrp="1"/>
          </p:cNvSpPr>
          <p:nvPr>
            <p:ph type="ftr" sz="quarter" idx="16"/>
          </p:nvPr>
        </p:nvSpPr>
        <p:spPr>
          <a:xfrm>
            <a:off x="809077" y="6126480"/>
            <a:ext cx="3108960" cy="365125"/>
          </a:xfrm>
        </p:spPr>
        <p:txBody>
          <a:bodyPr/>
          <a:lstStyle/>
          <a:p>
            <a:r>
              <a:rPr lang="en-US"/>
              <a:t>Presentation title</a:t>
            </a:r>
          </a:p>
        </p:txBody>
      </p:sp>
      <p:sp>
        <p:nvSpPr>
          <p:cNvPr id="3" name="Date Placeholder 2">
            <a:extLst>
              <a:ext uri="{FF2B5EF4-FFF2-40B4-BE49-F238E27FC236}">
                <a16:creationId xmlns:a16="http://schemas.microsoft.com/office/drawing/2014/main" id="{01315DE3-263F-5B56-80FE-04252DA7AFCF}"/>
              </a:ext>
            </a:extLst>
          </p:cNvPr>
          <p:cNvSpPr>
            <a:spLocks noGrp="1"/>
          </p:cNvSpPr>
          <p:nvPr>
            <p:ph type="dt" sz="half" idx="15"/>
          </p:nvPr>
        </p:nvSpPr>
        <p:spPr>
          <a:xfrm>
            <a:off x="3949874" y="6126480"/>
            <a:ext cx="1273760" cy="365125"/>
          </a:xfrm>
        </p:spPr>
        <p:txBody>
          <a:bodyPr/>
          <a:lstStyle/>
          <a:p>
            <a:fld id="{1134199F-B77C-624E-8596-34C330D06B24}" type="datetime1">
              <a:rPr lang="en-US" smtClean="0"/>
              <a:t>10/1/2026</a:t>
            </a:fld>
            <a:endParaRPr lang="en-US"/>
          </a:p>
        </p:txBody>
      </p:sp>
      <p:sp>
        <p:nvSpPr>
          <p:cNvPr id="12" name="Picture Placeholder 11">
            <a:extLst>
              <a:ext uri="{FF2B5EF4-FFF2-40B4-BE49-F238E27FC236}">
                <a16:creationId xmlns:a16="http://schemas.microsoft.com/office/drawing/2014/main" id="{96F64025-FA05-CC42-8294-F944BC95DD00}"/>
              </a:ext>
            </a:extLst>
          </p:cNvPr>
          <p:cNvSpPr>
            <a:spLocks noGrp="1" noChangeAspect="1"/>
          </p:cNvSpPr>
          <p:nvPr>
            <p:ph type="pic" sz="quarter" idx="13" hasCustomPrompt="1"/>
          </p:nvPr>
        </p:nvSpPr>
        <p:spPr>
          <a:xfrm>
            <a:off x="5658927" y="1737360"/>
            <a:ext cx="6533071" cy="5120640"/>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t="-463"/>
            </a:stretch>
          </a:blipFill>
        </p:spPr>
        <p:txBody>
          <a:bodyPr vert="horz" wrap="square" lIns="91440" tIns="45720" rIns="91440" bIns="45720" rtlCol="0">
            <a:noAutofit/>
          </a:bodyPr>
          <a:lstStyle>
            <a:lvl1pPr marL="0" indent="0">
              <a:buNone/>
              <a:defRPr lang="en-US" dirty="0"/>
            </a:lvl1pPr>
          </a:lstStyle>
          <a:p>
            <a:pPr marL="0" lvl="0" indent="0">
              <a:buNone/>
            </a:pPr>
            <a:r>
              <a:rPr lang="en-US" dirty="0"/>
              <a:t>   </a:t>
            </a:r>
          </a:p>
        </p:txBody>
      </p:sp>
    </p:spTree>
    <p:extLst>
      <p:ext uri="{BB962C8B-B14F-4D97-AF65-F5344CB8AC3E}">
        <p14:creationId xmlns:p14="http://schemas.microsoft.com/office/powerpoint/2010/main" val="23151299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3">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199" y="457200"/>
            <a:ext cx="6589777" cy="932688"/>
          </a:xfrm>
        </p:spPr>
        <p:txBody>
          <a:bodyPr anchor="t" anchorCtr="0"/>
          <a:lstStyle>
            <a:lvl1pPr>
              <a:defRPr sz="36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57200" y="1737360"/>
            <a:ext cx="4929188" cy="42076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5989759" y="1737360"/>
            <a:ext cx="5741992" cy="4207696"/>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marL="0" indent="0">
              <a:buNone/>
              <a:defRPr lang="en-US" dirty="0"/>
            </a:lvl1pPr>
          </a:lstStyle>
          <a:p>
            <a:pPr marL="0" lvl="0" indent="0">
              <a:buNone/>
            </a:pPr>
            <a:r>
              <a:rPr lang="en-US" dirty="0"/>
              <a:t>   </a:t>
            </a:r>
          </a:p>
        </p:txBody>
      </p:sp>
      <p:sp>
        <p:nvSpPr>
          <p:cNvPr id="7" name="Slide Number Placeholder 6">
            <a:extLst>
              <a:ext uri="{FF2B5EF4-FFF2-40B4-BE49-F238E27FC236}">
                <a16:creationId xmlns:a16="http://schemas.microsoft.com/office/drawing/2014/main" id="{3FA9E5AF-145E-4F1A-BB20-9409893575AE}"/>
              </a:ext>
            </a:extLst>
          </p:cNvPr>
          <p:cNvSpPr>
            <a:spLocks noGrp="1"/>
          </p:cNvSpPr>
          <p:nvPr>
            <p:ph type="sldNum" sz="quarter" idx="17"/>
          </p:nvPr>
        </p:nvSpPr>
        <p:spPr/>
        <p:txBody>
          <a:bodyPr/>
          <a:lstStyle/>
          <a:p>
            <a:fld id="{40B778AE-8D30-EC43-B255-420E7914C179}" type="slidenum">
              <a:rPr lang="en-US" smtClean="0"/>
              <a:pPr/>
              <a:t>‹#›</a:t>
            </a:fld>
            <a:endParaRPr lang="en-US"/>
          </a:p>
        </p:txBody>
      </p:sp>
      <p:sp>
        <p:nvSpPr>
          <p:cNvPr id="5" name="Footer Placeholder 4">
            <a:extLst>
              <a:ext uri="{FF2B5EF4-FFF2-40B4-BE49-F238E27FC236}">
                <a16:creationId xmlns:a16="http://schemas.microsoft.com/office/drawing/2014/main" id="{00838992-9744-9F81-E393-2C3F1988DB63}"/>
              </a:ext>
            </a:extLst>
          </p:cNvPr>
          <p:cNvSpPr>
            <a:spLocks noGrp="1"/>
          </p:cNvSpPr>
          <p:nvPr>
            <p:ph type="ftr" sz="quarter" idx="16"/>
          </p:nvPr>
        </p:nvSpPr>
        <p:spPr/>
        <p:txBody>
          <a:bodyPr/>
          <a:lstStyle/>
          <a:p>
            <a:r>
              <a:rPr lang="en-US"/>
              <a:t>Presentation title</a:t>
            </a:r>
          </a:p>
        </p:txBody>
      </p:sp>
      <p:sp>
        <p:nvSpPr>
          <p:cNvPr id="3" name="Date Placeholder 2">
            <a:extLst>
              <a:ext uri="{FF2B5EF4-FFF2-40B4-BE49-F238E27FC236}">
                <a16:creationId xmlns:a16="http://schemas.microsoft.com/office/drawing/2014/main" id="{73D553C8-D720-0A9C-1422-FB597AA90E65}"/>
              </a:ext>
            </a:extLst>
          </p:cNvPr>
          <p:cNvSpPr>
            <a:spLocks noGrp="1"/>
          </p:cNvSpPr>
          <p:nvPr>
            <p:ph type="dt" sz="half" idx="15"/>
          </p:nvPr>
        </p:nvSpPr>
        <p:spPr/>
        <p:txBody>
          <a:bodyPr/>
          <a:lstStyle/>
          <a:p>
            <a:fld id="{46D95950-DF64-8142-88A4-F8F59685720D}" type="datetime1">
              <a:rPr lang="en-US" smtClean="0"/>
              <a:t>10/1/2026</a:t>
            </a:fld>
            <a:endParaRPr lang="en-US"/>
          </a:p>
        </p:txBody>
      </p:sp>
      <p:pic>
        <p:nvPicPr>
          <p:cNvPr id="9" name="Picture 8" descr="A blue and black image of two birds&#10;&#10;AI-generated content may be incorrect.">
            <a:extLst>
              <a:ext uri="{FF2B5EF4-FFF2-40B4-BE49-F238E27FC236}">
                <a16:creationId xmlns:a16="http://schemas.microsoft.com/office/drawing/2014/main" id="{515AFBE3-40C6-81D7-9428-700F64A385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00544" y="-10989"/>
            <a:ext cx="4160520" cy="919694"/>
          </a:xfrm>
          <a:prstGeom prst="rect">
            <a:avLst/>
          </a:prstGeom>
        </p:spPr>
      </p:pic>
    </p:spTree>
    <p:extLst>
      <p:ext uri="{BB962C8B-B14F-4D97-AF65-F5344CB8AC3E}">
        <p14:creationId xmlns:p14="http://schemas.microsoft.com/office/powerpoint/2010/main" val="23680034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199" y="457200"/>
            <a:ext cx="9857233" cy="932688"/>
          </a:xfrm>
        </p:spPr>
        <p:txBody>
          <a:bodyPr anchor="t" anchorCtr="0"/>
          <a:lstStyle>
            <a:lvl1pPr>
              <a:defRPr sz="3600"/>
            </a:lvl1pPr>
          </a:lstStyle>
          <a:p>
            <a:r>
              <a:rPr lang="en-GB"/>
              <a:t>Click to edit Master title style</a:t>
            </a:r>
            <a:endParaRPr lang="en-US"/>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0" y="1737361"/>
            <a:ext cx="6533071" cy="5120640"/>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b="-463"/>
            </a:stretch>
          </a:blipFill>
        </p:spPr>
        <p:txBody>
          <a:bodyPr vert="horz" wrap="square" lIns="91440" tIns="45720" rIns="91440" bIns="45720" rtlCol="0">
            <a:noAutofit/>
          </a:bodyPr>
          <a:lstStyle>
            <a:lvl1pPr marL="0" indent="0">
              <a:buNone/>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03255" y="1737360"/>
            <a:ext cx="4663440" cy="429768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D74937D0-8E8C-36F0-C09F-3935C5F5A187}"/>
              </a:ext>
            </a:extLst>
          </p:cNvPr>
          <p:cNvSpPr>
            <a:spLocks noGrp="1"/>
          </p:cNvSpPr>
          <p:nvPr>
            <p:ph type="sldNum" sz="quarter" idx="17"/>
          </p:nvPr>
        </p:nvSpPr>
        <p:spPr>
          <a:xfrm>
            <a:off x="7098034" y="6126480"/>
            <a:ext cx="365760" cy="365125"/>
          </a:xfrm>
        </p:spPr>
        <p:txBody>
          <a:bodyPr/>
          <a:lstStyle/>
          <a:p>
            <a:fld id="{40B778AE-8D30-EC43-B255-420E7914C179}" type="slidenum">
              <a:rPr lang="en-US" smtClean="0"/>
              <a:pPr/>
              <a:t>‹#›</a:t>
            </a:fld>
            <a:endParaRPr lang="en-US"/>
          </a:p>
        </p:txBody>
      </p:sp>
      <p:sp>
        <p:nvSpPr>
          <p:cNvPr id="5" name="Footer Placeholder 4">
            <a:extLst>
              <a:ext uri="{FF2B5EF4-FFF2-40B4-BE49-F238E27FC236}">
                <a16:creationId xmlns:a16="http://schemas.microsoft.com/office/drawing/2014/main" id="{DE8A5FE1-47F3-1838-9838-5F3981F5C024}"/>
              </a:ext>
            </a:extLst>
          </p:cNvPr>
          <p:cNvSpPr>
            <a:spLocks noGrp="1"/>
          </p:cNvSpPr>
          <p:nvPr>
            <p:ph type="ftr" sz="quarter" idx="16"/>
          </p:nvPr>
        </p:nvSpPr>
        <p:spPr>
          <a:xfrm>
            <a:off x="7495631" y="6126480"/>
            <a:ext cx="2818801" cy="365125"/>
          </a:xfrm>
        </p:spPr>
        <p:txBody>
          <a:bodyPr/>
          <a:lstStyle/>
          <a:p>
            <a:r>
              <a:rPr lang="en-US"/>
              <a:t>Presentation title</a:t>
            </a:r>
          </a:p>
        </p:txBody>
      </p:sp>
      <p:sp>
        <p:nvSpPr>
          <p:cNvPr id="3" name="Date Placeholder 2">
            <a:extLst>
              <a:ext uri="{FF2B5EF4-FFF2-40B4-BE49-F238E27FC236}">
                <a16:creationId xmlns:a16="http://schemas.microsoft.com/office/drawing/2014/main" id="{C2FADA45-5086-049B-5151-875044D0EB2B}"/>
              </a:ext>
            </a:extLst>
          </p:cNvPr>
          <p:cNvSpPr>
            <a:spLocks noGrp="1"/>
          </p:cNvSpPr>
          <p:nvPr>
            <p:ph type="dt" sz="half" idx="15"/>
          </p:nvPr>
        </p:nvSpPr>
        <p:spPr>
          <a:xfrm>
            <a:off x="10314432" y="6126480"/>
            <a:ext cx="1443628" cy="365125"/>
          </a:xfrm>
        </p:spPr>
        <p:txBody>
          <a:bodyPr/>
          <a:lstStyle/>
          <a:p>
            <a:fld id="{05030E4E-627B-D64F-876E-5B4D0895463B}" type="datetime1">
              <a:rPr lang="en-US" smtClean="0"/>
              <a:t>10/1/2026</a:t>
            </a:fld>
            <a:endParaRPr lang="en-US"/>
          </a:p>
        </p:txBody>
      </p:sp>
      <p:pic>
        <p:nvPicPr>
          <p:cNvPr id="4" name="Picture 3">
            <a:extLst>
              <a:ext uri="{FF2B5EF4-FFF2-40B4-BE49-F238E27FC236}">
                <a16:creationId xmlns:a16="http://schemas.microsoft.com/office/drawing/2014/main" id="{D34749E5-FB47-A780-BB70-15427C5C9C79}"/>
              </a:ext>
            </a:extLst>
          </p:cNvPr>
          <p:cNvPicPr>
            <a:picLocks noChangeAspect="1"/>
          </p:cNvPicPr>
          <p:nvPr/>
        </p:nvPicPr>
        <p:blipFill>
          <a:blip r:embed="rId3" cstate="email">
            <a:extLst>
              <a:ext uri="{28A0092B-C50C-407E-A947-70E740481C1C}">
                <a14:useLocalDpi xmlns:a14="http://schemas.microsoft.com/office/drawing/2010/main"/>
              </a:ext>
            </a:extLst>
          </a:blip>
          <a:srcRect t="46924" r="48863"/>
          <a:stretch>
            <a:fillRect/>
          </a:stretch>
        </p:blipFill>
        <p:spPr>
          <a:xfrm>
            <a:off x="10841171" y="-1694"/>
            <a:ext cx="1350829" cy="707766"/>
          </a:xfrm>
          <a:prstGeom prst="rect">
            <a:avLst/>
          </a:prstGeom>
        </p:spPr>
      </p:pic>
      <p:pic>
        <p:nvPicPr>
          <p:cNvPr id="7" name="Picture 6" descr="A blue leaf on a black background&#10;&#10;AI-generated content may be incorrect.">
            <a:extLst>
              <a:ext uri="{FF2B5EF4-FFF2-40B4-BE49-F238E27FC236}">
                <a16:creationId xmlns:a16="http://schemas.microsoft.com/office/drawing/2014/main" id="{CC4A5946-E946-3908-F594-36D825BAA616}"/>
              </a:ext>
            </a:extLst>
          </p:cNvPr>
          <p:cNvPicPr>
            <a:picLocks noChangeAspect="1"/>
          </p:cNvPicPr>
          <p:nvPr/>
        </p:nvPicPr>
        <p:blipFill>
          <a:blip r:embed="rId4" cstate="email">
            <a:extLst>
              <a:ext uri="{28A0092B-C50C-407E-A947-70E740481C1C}">
                <a14:useLocalDpi xmlns:a14="http://schemas.microsoft.com/office/drawing/2010/main"/>
              </a:ext>
            </a:extLst>
          </a:blip>
          <a:srcRect t="-6753" b="-3752"/>
          <a:stretch>
            <a:fillRect/>
          </a:stretch>
        </p:blipFill>
        <p:spPr>
          <a:xfrm rot="16200000" flipH="1">
            <a:off x="10305612" y="-161869"/>
            <a:ext cx="611235" cy="934973"/>
          </a:xfrm>
          <a:prstGeom prst="rect">
            <a:avLst/>
          </a:prstGeom>
        </p:spPr>
      </p:pic>
    </p:spTree>
    <p:extLst>
      <p:ext uri="{BB962C8B-B14F-4D97-AF65-F5344CB8AC3E}">
        <p14:creationId xmlns:p14="http://schemas.microsoft.com/office/powerpoint/2010/main" val="2919014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06976" y="457200"/>
            <a:ext cx="7315200" cy="1005840"/>
          </a:xfrm>
        </p:spPr>
        <p:txBody>
          <a:bodyPr anchor="b">
            <a:noAutofit/>
          </a:bodyPr>
          <a:lstStyle>
            <a:lvl1pPr>
              <a:defRPr sz="3600"/>
            </a:lvl1pPr>
          </a:lstStyle>
          <a:p>
            <a:r>
              <a:rPr lang="en-GB"/>
              <a:t>Click to edit Master title style</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506976" y="1554480"/>
            <a:ext cx="7315200" cy="44805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5B8CCFB6-66BF-D5A2-4EF3-833708DF04F6}"/>
              </a:ext>
            </a:extLst>
          </p:cNvPr>
          <p:cNvSpPr>
            <a:spLocks noGrp="1"/>
          </p:cNvSpPr>
          <p:nvPr>
            <p:ph type="sldNum" sz="quarter" idx="17"/>
          </p:nvPr>
        </p:nvSpPr>
        <p:spPr>
          <a:xfrm>
            <a:off x="4506976" y="6126480"/>
            <a:ext cx="365760" cy="365125"/>
          </a:xfrm>
        </p:spPr>
        <p:txBody>
          <a:bodyPr/>
          <a:lstStyle/>
          <a:p>
            <a:fld id="{40B778AE-8D30-EC43-B255-420E7914C179}" type="slidenum">
              <a:rPr lang="en-US" smtClean="0"/>
              <a:pPr/>
              <a:t>‹#›</a:t>
            </a:fld>
            <a:endParaRPr lang="en-US"/>
          </a:p>
        </p:txBody>
      </p:sp>
      <p:sp>
        <p:nvSpPr>
          <p:cNvPr id="6" name="Footer Placeholder 5">
            <a:extLst>
              <a:ext uri="{FF2B5EF4-FFF2-40B4-BE49-F238E27FC236}">
                <a16:creationId xmlns:a16="http://schemas.microsoft.com/office/drawing/2014/main" id="{28ABAED9-FD69-CDB3-CE31-233F9E999A59}"/>
              </a:ext>
            </a:extLst>
          </p:cNvPr>
          <p:cNvSpPr>
            <a:spLocks noGrp="1"/>
          </p:cNvSpPr>
          <p:nvPr>
            <p:ph type="ftr" sz="quarter" idx="16"/>
          </p:nvPr>
        </p:nvSpPr>
        <p:spPr>
          <a:xfrm>
            <a:off x="4904572" y="6126480"/>
            <a:ext cx="3657600" cy="365125"/>
          </a:xfrm>
        </p:spPr>
        <p:txBody>
          <a:bodyPr/>
          <a:lstStyle/>
          <a:p>
            <a:r>
              <a:rPr lang="en-US"/>
              <a:t>Presentation title</a:t>
            </a:r>
          </a:p>
        </p:txBody>
      </p:sp>
      <p:sp>
        <p:nvSpPr>
          <p:cNvPr id="5" name="Date Placeholder 4">
            <a:extLst>
              <a:ext uri="{FF2B5EF4-FFF2-40B4-BE49-F238E27FC236}">
                <a16:creationId xmlns:a16="http://schemas.microsoft.com/office/drawing/2014/main" id="{028C4576-1D70-8D69-935F-F5841843BF28}"/>
              </a:ext>
            </a:extLst>
          </p:cNvPr>
          <p:cNvSpPr>
            <a:spLocks noGrp="1"/>
          </p:cNvSpPr>
          <p:nvPr>
            <p:ph type="dt" sz="half" idx="15"/>
          </p:nvPr>
        </p:nvSpPr>
        <p:spPr/>
        <p:txBody>
          <a:bodyPr/>
          <a:lstStyle/>
          <a:p>
            <a:fld id="{3EB7EF76-FB1E-EA44-B271-29D75F3FBB25}" type="datetime1">
              <a:rPr lang="en-US" smtClean="0"/>
              <a:t>10/1/2026</a:t>
            </a:fld>
            <a:endParaRPr lang="en-US"/>
          </a:p>
        </p:txBody>
      </p:sp>
    </p:spTree>
    <p:extLst>
      <p:ext uri="{BB962C8B-B14F-4D97-AF65-F5344CB8AC3E}">
        <p14:creationId xmlns:p14="http://schemas.microsoft.com/office/powerpoint/2010/main" val="27089526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7315200" cy="914400"/>
          </a:xfrm>
        </p:spPr>
        <p:txBody>
          <a:bodyPr anchor="b">
            <a:noAutofit/>
          </a:bodyPr>
          <a:lstStyle>
            <a:lvl1pPr>
              <a:defRPr sz="36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57200" y="1554480"/>
            <a:ext cx="7315200" cy="44805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AC5D31AD-BC5C-0681-77D2-AA2DD3FACC0E}"/>
              </a:ext>
            </a:extLst>
          </p:cNvPr>
          <p:cNvSpPr>
            <a:spLocks noGrp="1"/>
          </p:cNvSpPr>
          <p:nvPr>
            <p:ph type="sldNum" sz="quarter" idx="17"/>
          </p:nvPr>
        </p:nvSpPr>
        <p:spPr/>
        <p:txBody>
          <a:bodyPr/>
          <a:lstStyle/>
          <a:p>
            <a:fld id="{40B778AE-8D30-EC43-B255-420E7914C179}" type="slidenum">
              <a:rPr lang="en-US" smtClean="0"/>
              <a:pPr/>
              <a:t>‹#›</a:t>
            </a:fld>
            <a:endParaRPr lang="en-US"/>
          </a:p>
        </p:txBody>
      </p:sp>
      <p:sp>
        <p:nvSpPr>
          <p:cNvPr id="5" name="Footer Placeholder 4">
            <a:extLst>
              <a:ext uri="{FF2B5EF4-FFF2-40B4-BE49-F238E27FC236}">
                <a16:creationId xmlns:a16="http://schemas.microsoft.com/office/drawing/2014/main" id="{A17CFFF4-D46A-BAF9-7B12-CCCCD9D4B9E8}"/>
              </a:ext>
            </a:extLst>
          </p:cNvPr>
          <p:cNvSpPr>
            <a:spLocks noGrp="1"/>
          </p:cNvSpPr>
          <p:nvPr>
            <p:ph type="ftr" sz="quarter" idx="16"/>
          </p:nvPr>
        </p:nvSpPr>
        <p:spPr/>
        <p:txBody>
          <a:bodyPr/>
          <a:lstStyle/>
          <a:p>
            <a:r>
              <a:rPr lang="en-US"/>
              <a:t>Presentation title</a:t>
            </a:r>
          </a:p>
        </p:txBody>
      </p:sp>
      <p:sp>
        <p:nvSpPr>
          <p:cNvPr id="3" name="Date Placeholder 2">
            <a:extLst>
              <a:ext uri="{FF2B5EF4-FFF2-40B4-BE49-F238E27FC236}">
                <a16:creationId xmlns:a16="http://schemas.microsoft.com/office/drawing/2014/main" id="{15F3D3FC-835B-4DD5-6FB4-1C61B80E1E7E}"/>
              </a:ext>
            </a:extLst>
          </p:cNvPr>
          <p:cNvSpPr>
            <a:spLocks noGrp="1"/>
          </p:cNvSpPr>
          <p:nvPr>
            <p:ph type="dt" sz="half" idx="15"/>
          </p:nvPr>
        </p:nvSpPr>
        <p:spPr>
          <a:xfrm>
            <a:off x="5782614" y="6126480"/>
            <a:ext cx="1989786" cy="365125"/>
          </a:xfrm>
        </p:spPr>
        <p:txBody>
          <a:bodyPr/>
          <a:lstStyle/>
          <a:p>
            <a:fld id="{45042452-74AC-7E41-8CDA-7073C00E876C}" type="datetime1">
              <a:rPr lang="en-US" smtClean="0"/>
              <a:t>10/1/2026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174182" y="0"/>
            <a:ext cx="4017817" cy="6858000"/>
          </a:xfrm>
          <a:blipFill dpi="0" rotWithShape="1">
            <a:blip r:embed="rId2">
              <a:alphaModFix amt="60000"/>
            </a:blip>
            <a:srcRect/>
            <a:stretch>
              <a:fillRect l="-2052"/>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6397948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4564763" cy="1269482"/>
          </a:xfrm>
        </p:spPr>
        <p:txBody>
          <a:bodyPr anchor="t">
            <a:noAutofit/>
          </a:bodyPr>
          <a:lstStyle>
            <a:lvl1pPr>
              <a:defRPr sz="2800"/>
            </a:lvl1pPr>
          </a:lstStyle>
          <a:p>
            <a:r>
              <a:rPr lang="en-GB"/>
              <a:t>Click to edit Master title style</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57200" y="1968816"/>
            <a:ext cx="4564763" cy="3963682"/>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500688" y="457200"/>
            <a:ext cx="6217920" cy="54752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Presentation title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22D6359-BBC3-9E40-B171-C99E9F4933E9}" type="datetime1">
              <a:rPr lang="en-US" smtClean="0"/>
              <a:t>10/1/2026</a:t>
            </a:fld>
            <a:endParaRPr lang="en-US"/>
          </a:p>
        </p:txBody>
      </p:sp>
    </p:spTree>
    <p:extLst>
      <p:ext uri="{BB962C8B-B14F-4D97-AF65-F5344CB8AC3E}">
        <p14:creationId xmlns:p14="http://schemas.microsoft.com/office/powerpoint/2010/main" val="21271489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1" y="457200"/>
            <a:ext cx="3540760" cy="1316347"/>
          </a:xfrm>
        </p:spPr>
        <p:txBody>
          <a:bodyPr anchor="t">
            <a:normAutofit/>
          </a:bodyPr>
          <a:lstStyle>
            <a:lvl1pPr>
              <a:defRPr sz="2800"/>
            </a:lvl1pPr>
          </a:lstStyle>
          <a:p>
            <a:r>
              <a:rPr lang="en-GB"/>
              <a:t>Click to edit Master title style</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57200" y="2089842"/>
            <a:ext cx="3540760" cy="3853758"/>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80559" y="457200"/>
            <a:ext cx="7254239" cy="566928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Presentation title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06BEBE4-268E-1643-A712-CC93702C9C05}" type="datetime1">
              <a:rPr lang="en-US" smtClean="0"/>
              <a:t>10/1/2026</a:t>
            </a:fld>
            <a:endParaRPr lang="en-US"/>
          </a:p>
        </p:txBody>
      </p:sp>
    </p:spTree>
    <p:extLst>
      <p:ext uri="{BB962C8B-B14F-4D97-AF65-F5344CB8AC3E}">
        <p14:creationId xmlns:p14="http://schemas.microsoft.com/office/powerpoint/2010/main" val="9571022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9199" y="4893733"/>
            <a:ext cx="9762068" cy="1059806"/>
          </a:xfrm>
        </p:spPr>
        <p:txBody>
          <a:bodyPr anchor="ctr">
            <a:normAutofit/>
          </a:bodyPr>
          <a:lstStyle>
            <a:lvl1pPr algn="ctr">
              <a:lnSpc>
                <a:spcPct val="110000"/>
              </a:lnSpc>
              <a:defRPr sz="2000" b="0" i="0" spc="100" baseline="0">
                <a:solidFill>
                  <a:schemeClr val="tx1"/>
                </a:solidFill>
                <a:latin typeface="+mn-lt"/>
                <a:ea typeface="Source Sans Pro Light" panose="020B0403030403020204" pitchFamily="34" charset="0"/>
                <a:cs typeface="Cordia New" panose="020B0304020202020204" pitchFamily="34" charset="-34"/>
              </a:defRPr>
            </a:lvl1pPr>
          </a:lstStyle>
          <a:p>
            <a:r>
              <a:rPr lang="en-GB"/>
              <a:t>Click to edit Master title style</a:t>
            </a:r>
            <a:endParaRPr lang="en-US"/>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2031070" y="457200"/>
            <a:ext cx="8129861" cy="4536141"/>
          </a:xfrm>
        </p:spPr>
        <p:txBody>
          <a:bodyPr anchor="b">
            <a:normAutofit/>
          </a:bodyPr>
          <a:lstStyle>
            <a:lvl1pPr marL="0" indent="0" algn="ctr">
              <a:lnSpc>
                <a:spcPct val="90000"/>
              </a:lnSpc>
              <a:buNone/>
              <a:defRPr sz="27000" b="0">
                <a:solidFill>
                  <a:schemeClr val="tx1"/>
                </a:solidFill>
                <a:latin typeface="+mj-lt"/>
                <a:cs typeface="Urdu Typesetting" panose="03020402040406030203" pitchFamily="66" charset="-78"/>
              </a:defRPr>
            </a:lvl1pPr>
          </a:lstStyle>
          <a:p>
            <a:pPr lvl="0"/>
            <a:r>
              <a:rPr lang="en-US"/>
              <a: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37E66D84-D695-C745-96DB-748C5AC7D514}" type="datetime1">
              <a:rPr lang="en-US" smtClean="0"/>
              <a:t>10/1/2026</a:t>
            </a:fld>
            <a:endParaRPr lang="en-US"/>
          </a:p>
        </p:txBody>
      </p:sp>
      <p:pic>
        <p:nvPicPr>
          <p:cNvPr id="8" name="Picture 7" descr="Blue leaves on a black background&#10;&#10;AI-generated content may be incorrect.">
            <a:extLst>
              <a:ext uri="{FF2B5EF4-FFF2-40B4-BE49-F238E27FC236}">
                <a16:creationId xmlns:a16="http://schemas.microsoft.com/office/drawing/2014/main" id="{7937E1ED-1028-57A9-8653-199F587CAA1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560320"/>
            <a:ext cx="1917700" cy="1346200"/>
          </a:xfrm>
          <a:prstGeom prst="rect">
            <a:avLst/>
          </a:prstGeom>
        </p:spPr>
      </p:pic>
    </p:spTree>
    <p:extLst>
      <p:ext uri="{BB962C8B-B14F-4D97-AF65-F5344CB8AC3E}">
        <p14:creationId xmlns:p14="http://schemas.microsoft.com/office/powerpoint/2010/main" val="11348056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umber Larg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6152" y="4892040"/>
            <a:ext cx="9762068" cy="1060704"/>
          </a:xfrm>
        </p:spPr>
        <p:txBody>
          <a:bodyPr anchor="ctr">
            <a:normAutofit/>
          </a:bodyPr>
          <a:lstStyle>
            <a:lvl1pPr algn="ctr">
              <a:lnSpc>
                <a:spcPct val="110000"/>
              </a:lnSpc>
              <a:defRPr sz="2000" b="0" i="0" spc="100" baseline="0">
                <a:solidFill>
                  <a:schemeClr val="tx2"/>
                </a:solidFill>
                <a:latin typeface="+mn-lt"/>
                <a:ea typeface="Source Sans Pro Light" panose="020B0403030403020204" pitchFamily="34" charset="0"/>
                <a:cs typeface="Cordia New" panose="020B0304020202020204" pitchFamily="34" charset="-34"/>
              </a:defRPr>
            </a:lvl1pPr>
          </a:lstStyle>
          <a:p>
            <a:r>
              <a:rPr lang="en-GB"/>
              <a:t>Click to edit Master title style</a:t>
            </a:r>
            <a:endParaRPr lang="en-US"/>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2438400" y="457200"/>
            <a:ext cx="7315200" cy="4535424"/>
          </a:xfrm>
        </p:spPr>
        <p:txBody>
          <a:bodyPr anchor="b">
            <a:normAutofit/>
          </a:bodyPr>
          <a:lstStyle>
            <a:lvl1pPr marL="0" indent="0" algn="ctr">
              <a:lnSpc>
                <a:spcPct val="90000"/>
              </a:lnSpc>
              <a:buNone/>
              <a:defRPr sz="27000" b="0">
                <a:solidFill>
                  <a:schemeClr val="tx2"/>
                </a:solidFill>
                <a:latin typeface="+mj-lt"/>
                <a:cs typeface="Urdu Typesetting" panose="03020402040406030203" pitchFamily="66" charset="-78"/>
              </a:defRPr>
            </a:lvl1pPr>
          </a:lstStyle>
          <a:p>
            <a:pPr lvl="0"/>
            <a:r>
              <a:rPr lang="en-US"/>
              <a: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2"/>
                </a:solidFill>
              </a:defRPr>
            </a:lvl1pPr>
          </a:lstStyle>
          <a:p>
            <a:fld id="{AEAA3239-9EA4-4A65-A281-97F994456D9F}" type="slidenum">
              <a:rPr lang="en-US" smtClean="0"/>
              <a:pPr/>
              <a:t>‹#›</a:t>
            </a:fld>
            <a:endParaRPr lang="en-US">
              <a:solidFill>
                <a:schemeClr val="tx2"/>
              </a:solidFill>
            </a:endParaRP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2"/>
                </a:solidFill>
              </a:defRPr>
            </a:lvl1pPr>
          </a:lstStyle>
          <a:p>
            <a:r>
              <a:rPr lang="en-US"/>
              <a:t>Presentation title</a:t>
            </a:r>
            <a:endParaRPr lang="en-US">
              <a:solidFill>
                <a:schemeClr val="tx2"/>
              </a:solidFill>
            </a:endParaRP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2"/>
                </a:solidFill>
              </a:defRPr>
            </a:lvl1pPr>
          </a:lstStyle>
          <a:p>
            <a:fld id="{8B814E37-7324-6845-87AB-412490586DE2}" type="datetime1">
              <a:rPr lang="en-US" smtClean="0">
                <a:solidFill>
                  <a:schemeClr val="tx2"/>
                </a:solidFill>
              </a:rPr>
              <a:t>10/1/2026</a:t>
            </a:fld>
            <a:endParaRPr lang="en-US">
              <a:solidFill>
                <a:schemeClr val="tx2"/>
              </a:solidFill>
            </a:endParaRPr>
          </a:p>
        </p:txBody>
      </p:sp>
      <p:pic>
        <p:nvPicPr>
          <p:cNvPr id="8" name="Picture 7" descr="Blue leaves on a black background&#10;&#10;AI-generated content may be incorrect.">
            <a:extLst>
              <a:ext uri="{FF2B5EF4-FFF2-40B4-BE49-F238E27FC236}">
                <a16:creationId xmlns:a16="http://schemas.microsoft.com/office/drawing/2014/main" id="{0880C214-5B6A-CB20-C2B7-43282B9B191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560320"/>
            <a:ext cx="1917700" cy="1346200"/>
          </a:xfrm>
          <a:prstGeom prst="rect">
            <a:avLst/>
          </a:prstGeom>
        </p:spPr>
      </p:pic>
    </p:spTree>
    <p:extLst>
      <p:ext uri="{BB962C8B-B14F-4D97-AF65-F5344CB8AC3E}">
        <p14:creationId xmlns:p14="http://schemas.microsoft.com/office/powerpoint/2010/main" val="357021213"/>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Number Large 3">
    <p:bg>
      <p:bgRef idx="1001">
        <a:schemeClr val="bg2"/>
      </p:bgRef>
    </p:bg>
    <p:spTree>
      <p:nvGrpSpPr>
        <p:cNvPr id="1" name=""/>
        <p:cNvGrpSpPr/>
        <p:nvPr/>
      </p:nvGrpSpPr>
      <p:grpSpPr>
        <a:xfrm>
          <a:off x="0" y="0"/>
          <a:ext cx="0" cy="0"/>
          <a:chOff x="0" y="0"/>
          <a:chExt cx="0" cy="0"/>
        </a:xfrm>
      </p:grpSpPr>
      <p:pic>
        <p:nvPicPr>
          <p:cNvPr id="4" name="Picture 3" descr="Blue leaves in a circle&#10;&#10;AI-generated content may be incorrect.">
            <a:extLst>
              <a:ext uri="{FF2B5EF4-FFF2-40B4-BE49-F238E27FC236}">
                <a16:creationId xmlns:a16="http://schemas.microsoft.com/office/drawing/2014/main" id="{BF0F0DCE-304C-EF8B-B97E-382148327DD9}"/>
              </a:ext>
            </a:extLst>
          </p:cNvPr>
          <p:cNvPicPr>
            <a:picLocks noChangeAspect="1"/>
          </p:cNvPicPr>
          <p:nvPr/>
        </p:nvPicPr>
        <p:blipFill>
          <a:blip r:embed="rId2"/>
          <a:stretch>
            <a:fillRect/>
          </a:stretch>
        </p:blipFill>
        <p:spPr>
          <a:xfrm>
            <a:off x="0" y="0"/>
            <a:ext cx="12202847" cy="6858000"/>
          </a:xfrm>
          <a:prstGeom prst="rect">
            <a:avLst/>
          </a:prstGeom>
        </p:spPr>
      </p:pic>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3352800" y="4397696"/>
            <a:ext cx="5486400" cy="1463040"/>
          </a:xfrm>
        </p:spPr>
        <p:txBody>
          <a:bodyPr anchor="t" anchorCtr="0">
            <a:normAutofit/>
          </a:bodyPr>
          <a:lstStyle>
            <a:lvl1pPr algn="ctr">
              <a:lnSpc>
                <a:spcPct val="110000"/>
              </a:lnSpc>
              <a:defRPr sz="1800" b="0" i="0" spc="100" baseline="0">
                <a:solidFill>
                  <a:schemeClr val="tx2"/>
                </a:solidFill>
                <a:latin typeface="+mn-lt"/>
                <a:ea typeface="Source Sans Pro Light" panose="020B0403030403020204" pitchFamily="34" charset="0"/>
                <a:cs typeface="Cordia New" panose="020B0304020202020204" pitchFamily="34" charset="-34"/>
              </a:defRPr>
            </a:lvl1pPr>
          </a:lstStyle>
          <a:p>
            <a:r>
              <a:rPr lang="en-GB"/>
              <a:t>Click to edit Master title style</a:t>
            </a:r>
            <a:endParaRPr lang="en-US"/>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2074069" y="1171579"/>
            <a:ext cx="8043862" cy="3566160"/>
          </a:xfrm>
        </p:spPr>
        <p:txBody>
          <a:bodyPr anchor="b">
            <a:normAutofit/>
          </a:bodyPr>
          <a:lstStyle>
            <a:lvl1pPr marL="0" indent="0" algn="ctr">
              <a:lnSpc>
                <a:spcPct val="90000"/>
              </a:lnSpc>
              <a:buNone/>
              <a:defRPr sz="25000" b="0">
                <a:solidFill>
                  <a:schemeClr val="tx2"/>
                </a:solidFill>
                <a:latin typeface="+mj-lt"/>
                <a:cs typeface="Urdu Typesetting" panose="03020402040406030203" pitchFamily="66" charset="-78"/>
              </a:defRPr>
            </a:lvl1pPr>
          </a:lstStyle>
          <a:p>
            <a:pPr lvl="0"/>
            <a:r>
              <a:rPr lang="en-US"/>
              <a:t>##%</a:t>
            </a:r>
          </a:p>
        </p:txBody>
      </p:sp>
    </p:spTree>
    <p:extLst>
      <p:ext uri="{BB962C8B-B14F-4D97-AF65-F5344CB8AC3E}">
        <p14:creationId xmlns:p14="http://schemas.microsoft.com/office/powerpoint/2010/main" val="3425823504"/>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GB"/>
              <a:t>Click to edit Master title style</a:t>
            </a:r>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52600" y="365760"/>
            <a:ext cx="8686800" cy="5486400"/>
          </a:xfrm>
        </p:spPr>
        <p:txBody>
          <a:bodyPr anchor="ctr" anchorCtr="0">
            <a:noAutofit/>
          </a:bodyPr>
          <a:lstStyle>
            <a:lvl1pPr marL="0" indent="0" algn="ctr">
              <a:lnSpc>
                <a:spcPct val="80000"/>
              </a:lnSpc>
              <a:buNone/>
              <a:defRPr sz="6600" b="0" cap="all" baseline="0">
                <a:solidFill>
                  <a:schemeClr val="tx1"/>
                </a:solidFill>
                <a:latin typeface="+mj-lt"/>
                <a:cs typeface="Urdu Typesetting" panose="03020402040406030203" pitchFamily="66" charset="-78"/>
              </a:defRPr>
            </a:lvl1pPr>
            <a:lvl2pPr marL="228600" indent="0" algn="ctr">
              <a:lnSpc>
                <a:spcPct val="80000"/>
              </a:lnSpc>
              <a:buNone/>
              <a:defRPr sz="6000" b="0" cap="all" baseline="0">
                <a:solidFill>
                  <a:schemeClr val="tx1"/>
                </a:solidFill>
                <a:latin typeface="+mj-lt"/>
                <a:cs typeface="Urdu Typesetting" panose="03020402040406030203" pitchFamily="66" charset="-78"/>
              </a:defRPr>
            </a:lvl2pPr>
            <a:lvl3pPr marL="457200" indent="0" algn="ctr">
              <a:lnSpc>
                <a:spcPct val="80000"/>
              </a:lnSpc>
              <a:buNone/>
              <a:defRPr sz="5400" b="0" cap="all" baseline="0">
                <a:solidFill>
                  <a:schemeClr val="tx1"/>
                </a:solidFill>
                <a:latin typeface="+mj-lt"/>
                <a:cs typeface="Urdu Typesetting" panose="03020402040406030203" pitchFamily="66" charset="-78"/>
              </a:defRPr>
            </a:lvl3pPr>
            <a:lvl4pPr marL="685800" indent="0" algn="ctr">
              <a:lnSpc>
                <a:spcPct val="80000"/>
              </a:lnSpc>
              <a:buNone/>
              <a:defRPr sz="4800" b="0" cap="all" baseline="0">
                <a:solidFill>
                  <a:schemeClr val="tx1"/>
                </a:solidFill>
                <a:latin typeface="+mj-lt"/>
                <a:cs typeface="Urdu Typesetting" panose="03020402040406030203" pitchFamily="66" charset="-78"/>
              </a:defRPr>
            </a:lvl4pPr>
            <a:lvl5pPr marL="914400" indent="0" algn="ctr">
              <a:lnSpc>
                <a:spcPct val="80000"/>
              </a:lnSpc>
              <a:buNone/>
              <a:defRPr sz="4400" b="0" cap="all" baseline="0">
                <a:solidFill>
                  <a:schemeClr val="tx1"/>
                </a:solidFill>
                <a:latin typeface="+mj-lt"/>
                <a:cs typeface="Urdu Typesetting" panose="03020402040406030203" pitchFamily="66" charset="-78"/>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Presentation title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8BC944B1-A93B-F147-9A5A-D2620572B4B1}" type="datetime1">
              <a:rPr lang="en-US" smtClean="0"/>
              <a:t>10/1/2026</a:t>
            </a:fld>
            <a:endParaRPr lang="en-US"/>
          </a:p>
        </p:txBody>
      </p:sp>
      <p:pic>
        <p:nvPicPr>
          <p:cNvPr id="10" name="Picture 9" descr="A blue and black image of two birds&#10;&#10;AI-generated content may be incorrect.">
            <a:extLst>
              <a:ext uri="{FF2B5EF4-FFF2-40B4-BE49-F238E27FC236}">
                <a16:creationId xmlns:a16="http://schemas.microsoft.com/office/drawing/2014/main" id="{296154C5-7B40-49CB-E343-73980D8C709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9654540" y="3003334"/>
            <a:ext cx="4160520" cy="914400"/>
          </a:xfrm>
          <a:prstGeom prst="rect">
            <a:avLst/>
          </a:prstGeom>
        </p:spPr>
      </p:pic>
      <p:pic>
        <p:nvPicPr>
          <p:cNvPr id="12" name="Picture 11" descr="A blue leafy plant&#10;&#10;AI-generated content may be incorrect.">
            <a:extLst>
              <a:ext uri="{FF2B5EF4-FFF2-40B4-BE49-F238E27FC236}">
                <a16:creationId xmlns:a16="http://schemas.microsoft.com/office/drawing/2014/main" id="{C5608801-CE38-1990-EC36-5F382F3AC339}"/>
              </a:ext>
            </a:extLst>
          </p:cNvPr>
          <p:cNvPicPr>
            <a:picLocks noChangeAspect="1"/>
          </p:cNvPicPr>
          <p:nvPr/>
        </p:nvPicPr>
        <p:blipFill>
          <a:blip r:embed="rId3" cstate="email">
            <a:extLst>
              <a:ext uri="{28A0092B-C50C-407E-A947-70E740481C1C}">
                <a14:useLocalDpi xmlns:a14="http://schemas.microsoft.com/office/drawing/2010/main"/>
              </a:ext>
            </a:extLst>
          </a:blip>
          <a:srcRect t="-17073"/>
          <a:stretch>
            <a:fillRect/>
          </a:stretch>
        </p:blipFill>
        <p:spPr>
          <a:xfrm>
            <a:off x="0" y="157646"/>
            <a:ext cx="1757091" cy="1460378"/>
          </a:xfrm>
          <a:prstGeom prst="rect">
            <a:avLst/>
          </a:prstGeom>
        </p:spPr>
      </p:pic>
      <p:pic>
        <p:nvPicPr>
          <p:cNvPr id="13" name="Picture 12" descr="A blue leaf on a black background&#10;&#10;AI-generated content may be incorrect.">
            <a:extLst>
              <a:ext uri="{FF2B5EF4-FFF2-40B4-BE49-F238E27FC236}">
                <a16:creationId xmlns:a16="http://schemas.microsoft.com/office/drawing/2014/main" id="{497485C4-99A6-761F-6BC9-2157F7BE1ABB}"/>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rot="16200000" flipH="1">
            <a:off x="-1163538" y="2885078"/>
            <a:ext cx="3361254" cy="1034177"/>
          </a:xfrm>
          <a:prstGeom prst="rect">
            <a:avLst/>
          </a:prstGeom>
        </p:spPr>
      </p:pic>
    </p:spTree>
    <p:extLst>
      <p:ext uri="{BB962C8B-B14F-4D97-AF65-F5344CB8AC3E}">
        <p14:creationId xmlns:p14="http://schemas.microsoft.com/office/powerpoint/2010/main" val="15251851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2">
    <p:bg>
      <p:bgRef idx="1001">
        <a:schemeClr val="bg2"/>
      </p:bgRef>
    </p:bg>
    <p:spTree>
      <p:nvGrpSpPr>
        <p:cNvPr id="1" name=""/>
        <p:cNvGrpSpPr/>
        <p:nvPr/>
      </p:nvGrpSpPr>
      <p:grpSpPr>
        <a:xfrm>
          <a:off x="0" y="0"/>
          <a:ext cx="0" cy="0"/>
          <a:chOff x="0" y="0"/>
          <a:chExt cx="0" cy="0"/>
        </a:xfrm>
      </p:grpSpPr>
      <p:pic>
        <p:nvPicPr>
          <p:cNvPr id="4" name="Picture 3" descr="Blue leaves on a black background&#10;&#10;AI-generated content may be incorrect.">
            <a:extLst>
              <a:ext uri="{FF2B5EF4-FFF2-40B4-BE49-F238E27FC236}">
                <a16:creationId xmlns:a16="http://schemas.microsoft.com/office/drawing/2014/main" id="{FF848890-CE01-9C1B-6EF2-542D922D1ACF}"/>
              </a:ext>
            </a:extLst>
          </p:cNvPr>
          <p:cNvPicPr>
            <a:picLocks noChangeAspect="1"/>
          </p:cNvPicPr>
          <p:nvPr/>
        </p:nvPicPr>
        <p:blipFill>
          <a:blip r:embed="rId2"/>
          <a:stretch>
            <a:fillRect/>
          </a:stretch>
        </p:blipFill>
        <p:spPr>
          <a:xfrm flipH="1">
            <a:off x="0" y="0"/>
            <a:ext cx="7031307" cy="6858000"/>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GB"/>
              <a:t>Click to edit Master title style</a:t>
            </a:r>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915024" y="1040528"/>
            <a:ext cx="5843035" cy="4572000"/>
          </a:xfrm>
        </p:spPr>
        <p:txBody>
          <a:bodyPr anchor="ctr" anchorCtr="0">
            <a:normAutofit/>
          </a:bodyPr>
          <a:lstStyle>
            <a:lvl1pPr marL="0" indent="0">
              <a:lnSpc>
                <a:spcPct val="80000"/>
              </a:lnSpc>
              <a:buNone/>
              <a:defRPr sz="4800" b="0" cap="all" baseline="0">
                <a:solidFill>
                  <a:schemeClr val="tx2"/>
                </a:solidFill>
                <a:latin typeface="+mj-lt"/>
                <a:cs typeface="Urdu Typesetting" panose="03020402040406030203" pitchFamily="66" charset="-78"/>
              </a:defRPr>
            </a:lvl1pPr>
            <a:lvl2pPr marL="228600" indent="0">
              <a:lnSpc>
                <a:spcPct val="80000"/>
              </a:lnSpc>
              <a:buNone/>
              <a:defRPr sz="4400" b="0" cap="all" baseline="0">
                <a:solidFill>
                  <a:schemeClr val="tx2"/>
                </a:solidFill>
                <a:latin typeface="+mj-lt"/>
                <a:cs typeface="Urdu Typesetting" panose="03020402040406030203" pitchFamily="66" charset="-78"/>
              </a:defRPr>
            </a:lvl2pPr>
            <a:lvl3pPr marL="457200" indent="0">
              <a:lnSpc>
                <a:spcPct val="80000"/>
              </a:lnSpc>
              <a:buNone/>
              <a:defRPr sz="4000" b="0" cap="all" baseline="0">
                <a:solidFill>
                  <a:schemeClr val="tx2"/>
                </a:solidFill>
                <a:latin typeface="+mj-lt"/>
                <a:cs typeface="Urdu Typesetting" panose="03020402040406030203" pitchFamily="66" charset="-78"/>
              </a:defRPr>
            </a:lvl3pPr>
            <a:lvl4pPr marL="685800" indent="0">
              <a:lnSpc>
                <a:spcPct val="80000"/>
              </a:lnSpc>
              <a:buNone/>
              <a:defRPr sz="3600" b="0" cap="all" baseline="0">
                <a:solidFill>
                  <a:schemeClr val="tx2"/>
                </a:solidFill>
                <a:latin typeface="+mj-lt"/>
                <a:cs typeface="Urdu Typesetting" panose="03020402040406030203" pitchFamily="66" charset="-78"/>
              </a:defRPr>
            </a:lvl4pPr>
            <a:lvl5pPr marL="914400" indent="0">
              <a:lnSpc>
                <a:spcPct val="80000"/>
              </a:lnSpc>
              <a:buNone/>
              <a:defRPr sz="3200" b="0" cap="all" baseline="0">
                <a:solidFill>
                  <a:schemeClr val="tx2"/>
                </a:solidFill>
                <a:latin typeface="+mj-lt"/>
                <a:cs typeface="Urdu Typesetting" panose="03020402040406030203" pitchFamily="66" charset="-78"/>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06113494"/>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60B913-2D3E-D2F1-2DC5-E8D1EB38E455}"/>
              </a:ext>
            </a:extLst>
          </p:cNvPr>
          <p:cNvSpPr/>
          <p:nvPr/>
        </p:nvSpPr>
        <p:spPr>
          <a:xfrm>
            <a:off x="411480" y="408561"/>
            <a:ext cx="11346580" cy="5477889"/>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GB"/>
              <a:t>Click to edit Master title style</a:t>
            </a:r>
            <a:endParaRPr lang="en-US"/>
          </a:p>
        </p:txBody>
      </p:sp>
      <p:sp>
        <p:nvSpPr>
          <p:cNvPr id="8" name="Content Placeholder 7">
            <a:extLst>
              <a:ext uri="{FF2B5EF4-FFF2-40B4-BE49-F238E27FC236}">
                <a16:creationId xmlns:a16="http://schemas.microsoft.com/office/drawing/2014/main" id="{3F6E1CB6-4A50-1364-430B-EF249B6D0012}"/>
              </a:ext>
            </a:extLst>
          </p:cNvPr>
          <p:cNvSpPr>
            <a:spLocks noGrp="1"/>
          </p:cNvSpPr>
          <p:nvPr>
            <p:ph sz="quarter" idx="14" hasCustomPrompt="1"/>
          </p:nvPr>
        </p:nvSpPr>
        <p:spPr>
          <a:xfrm>
            <a:off x="822960" y="1280160"/>
            <a:ext cx="10515600" cy="4114800"/>
          </a:xfrm>
        </p:spPr>
        <p:txBody>
          <a:bodyPr anchor="ctr">
            <a:noAutofit/>
          </a:bodyPr>
          <a:lstStyle>
            <a:lvl1pPr marL="0" indent="0">
              <a:lnSpc>
                <a:spcPct val="80000"/>
              </a:lnSpc>
              <a:buNone/>
              <a:defRPr sz="6600" b="0" cap="all" baseline="0">
                <a:solidFill>
                  <a:schemeClr val="tx1"/>
                </a:solidFill>
                <a:latin typeface="+mj-lt"/>
                <a:cs typeface="Urdu Typesetting" panose="03020402040406030203" pitchFamily="66" charset="-78"/>
              </a:defRPr>
            </a:lvl1pPr>
            <a:lvl2pPr marL="228600" indent="0">
              <a:lnSpc>
                <a:spcPct val="80000"/>
              </a:lnSpc>
              <a:buNone/>
              <a:defRPr sz="6600" b="0" cap="all" baseline="0">
                <a:solidFill>
                  <a:schemeClr val="tx1"/>
                </a:solidFill>
                <a:latin typeface="+mj-lt"/>
                <a:cs typeface="Urdu Typesetting" panose="03020402040406030203" pitchFamily="66" charset="-78"/>
              </a:defRPr>
            </a:lvl2pPr>
            <a:lvl3pPr marL="457200" indent="0">
              <a:lnSpc>
                <a:spcPct val="80000"/>
              </a:lnSpc>
              <a:buNone/>
              <a:defRPr sz="6600" b="0" cap="all" baseline="0">
                <a:solidFill>
                  <a:schemeClr val="tx1"/>
                </a:solidFill>
                <a:latin typeface="+mj-lt"/>
                <a:cs typeface="Urdu Typesetting" panose="03020402040406030203" pitchFamily="66" charset="-78"/>
              </a:defRPr>
            </a:lvl3pPr>
            <a:lvl4pPr marL="685800" indent="0">
              <a:lnSpc>
                <a:spcPct val="80000"/>
              </a:lnSpc>
              <a:buNone/>
              <a:defRPr sz="6600" b="0" cap="all" baseline="0">
                <a:solidFill>
                  <a:schemeClr val="tx1"/>
                </a:solidFill>
                <a:latin typeface="+mj-lt"/>
                <a:cs typeface="Urdu Typesetting" panose="03020402040406030203" pitchFamily="66" charset="-78"/>
              </a:defRPr>
            </a:lvl4pPr>
            <a:lvl5pPr marL="914400" indent="0">
              <a:lnSpc>
                <a:spcPct val="80000"/>
              </a:lnSpc>
              <a:buNone/>
              <a:defRPr sz="6600" b="0" cap="all" baseline="0">
                <a:solidFill>
                  <a:schemeClr val="tx1"/>
                </a:solidFill>
                <a:latin typeface="+mj-lt"/>
                <a:cs typeface="Urdu Typesetting" panose="03020402040406030203" pitchFamily="66" charset="-78"/>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Presentation title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FD5A1C0D-A5B5-3D43-825A-85FAF7F7BC22}" type="datetime1">
              <a:rPr lang="en-US" smtClean="0"/>
              <a:t>10/1/2026</a:t>
            </a:fld>
            <a:endParaRPr lang="en-US"/>
          </a:p>
        </p:txBody>
      </p:sp>
      <p:pic>
        <p:nvPicPr>
          <p:cNvPr id="9" name="Picture 8" descr="A blue and black image of two birds&#10;&#10;AI-generated content may be incorrect.">
            <a:extLst>
              <a:ext uri="{FF2B5EF4-FFF2-40B4-BE49-F238E27FC236}">
                <a16:creationId xmlns:a16="http://schemas.microsoft.com/office/drawing/2014/main" id="{1CCED1F3-3CEB-D840-3519-74AC605E8DC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4400" y="0"/>
            <a:ext cx="4160520" cy="919694"/>
          </a:xfrm>
          <a:prstGeom prst="rect">
            <a:avLst/>
          </a:prstGeom>
        </p:spPr>
      </p:pic>
    </p:spTree>
    <p:extLst>
      <p:ext uri="{BB962C8B-B14F-4D97-AF65-F5344CB8AC3E}">
        <p14:creationId xmlns:p14="http://schemas.microsoft.com/office/powerpoint/2010/main" val="20651230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9" name="Picture 8" descr="Blue leaves on a black background&#10;&#10;AI-generated content may be incorrect.">
            <a:extLst>
              <a:ext uri="{FF2B5EF4-FFF2-40B4-BE49-F238E27FC236}">
                <a16:creationId xmlns:a16="http://schemas.microsoft.com/office/drawing/2014/main" id="{D25D851B-A4D3-5C99-951A-68207FA26812}"/>
              </a:ext>
            </a:extLst>
          </p:cNvPr>
          <p:cNvPicPr>
            <a:picLocks noChangeAspect="1"/>
          </p:cNvPicPr>
          <p:nvPr/>
        </p:nvPicPr>
        <p:blipFill>
          <a:blip r:embed="rId2"/>
          <a:stretch>
            <a:fillRect/>
          </a:stretch>
        </p:blipFill>
        <p:spPr>
          <a:xfrm>
            <a:off x="5160693" y="0"/>
            <a:ext cx="7031307" cy="6858000"/>
          </a:xfrm>
          <a:prstGeom prst="rect">
            <a:avLst/>
          </a:prstGeom>
        </p:spPr>
      </p:pic>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457200" y="5195516"/>
            <a:ext cx="5760720" cy="640080"/>
          </a:xfrm>
        </p:spPr>
        <p:txBody>
          <a:bodyPr anchor="ctr">
            <a:normAutofit/>
          </a:bodyPr>
          <a:lstStyle>
            <a:lvl1pPr>
              <a:lnSpc>
                <a:spcPct val="120000"/>
              </a:lnSpc>
              <a:defRPr sz="1800" b="0" i="0" spc="100" baseline="0">
                <a:solidFill>
                  <a:schemeClr val="tx1"/>
                </a:solidFill>
                <a:latin typeface="+mn-lt"/>
                <a:ea typeface="Source Sans Pro Light" panose="020B0403030403020204" pitchFamily="34" charset="0"/>
                <a:cs typeface="Cordia New" panose="020B0304020202020204" pitchFamily="34" charset="-34"/>
              </a:defRPr>
            </a:lvl1pPr>
          </a:lstStyle>
          <a:p>
            <a:r>
              <a:rPr lang="en-US"/>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457200" y="457200"/>
            <a:ext cx="5760720" cy="4579422"/>
          </a:xfrm>
        </p:spPr>
        <p:txBody>
          <a:bodyPr anchor="ctr" anchorCtr="0">
            <a:normAutofit/>
          </a:bodyPr>
          <a:lstStyle>
            <a:lvl1pPr marL="0" indent="-164592">
              <a:lnSpc>
                <a:spcPct val="80000"/>
              </a:lnSpc>
              <a:spcBef>
                <a:spcPts val="0"/>
              </a:spcBef>
              <a:buNone/>
              <a:defRPr sz="4400" cap="all" spc="0" baseline="0">
                <a:latin typeface="+mj-lt"/>
                <a:cs typeface="Urdu Typesetting" panose="03020402040406030203" pitchFamily="66" charset="-78"/>
              </a:defRPr>
            </a:lvl1pPr>
          </a:lstStyle>
          <a:p>
            <a:pPr lvl="0"/>
            <a:r>
              <a:rPr lang="en-US" dirty="0"/>
              <a:t>Click to add Quote</a:t>
            </a:r>
          </a:p>
        </p:txBody>
      </p:sp>
    </p:spTree>
    <p:extLst>
      <p:ext uri="{BB962C8B-B14F-4D97-AF65-F5344CB8AC3E}">
        <p14:creationId xmlns:p14="http://schemas.microsoft.com/office/powerpoint/2010/main" val="13179664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5689600" y="4941517"/>
            <a:ext cx="5588000" cy="640080"/>
          </a:xfrm>
        </p:spPr>
        <p:txBody>
          <a:bodyPr anchor="ctr">
            <a:normAutofit/>
          </a:bodyPr>
          <a:lstStyle>
            <a:lvl1pPr>
              <a:lnSpc>
                <a:spcPct val="120000"/>
              </a:lnSpc>
              <a:defRPr sz="1800" b="0" i="0" spc="100" baseline="0">
                <a:solidFill>
                  <a:schemeClr val="tx1"/>
                </a:solidFill>
                <a:latin typeface="+mn-lt"/>
                <a:ea typeface="Source Sans Pro Light" panose="020B0403030403020204" pitchFamily="34" charset="0"/>
                <a:cs typeface="Cordia New" panose="020B0304020202020204" pitchFamily="34" charset="-34"/>
              </a:defRPr>
            </a:lvl1pPr>
          </a:lstStyle>
          <a:p>
            <a:r>
              <a:rPr lang="en-US"/>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689600" y="1049867"/>
            <a:ext cx="5588000" cy="3657597"/>
          </a:xfrm>
        </p:spPr>
        <p:txBody>
          <a:bodyPr anchor="ctr" anchorCtr="0">
            <a:normAutofit/>
          </a:bodyPr>
          <a:lstStyle>
            <a:lvl1pPr marL="0" indent="-164592">
              <a:lnSpc>
                <a:spcPct val="80000"/>
              </a:lnSpc>
              <a:spcBef>
                <a:spcPts val="0"/>
              </a:spcBef>
              <a:buNone/>
              <a:defRPr sz="4800" cap="all" spc="0" baseline="0">
                <a:latin typeface="+mj-lt"/>
                <a:cs typeface="Urdu Typesetting" panose="03020402040406030203" pitchFamily="66" charset="-78"/>
              </a:defRPr>
            </a:lvl1pPr>
          </a:lstStyle>
          <a:p>
            <a:pPr lvl="0"/>
            <a:r>
              <a:rPr lang="en-US" dirty="0"/>
              <a:t>Click to add Quote</a:t>
            </a:r>
          </a:p>
        </p:txBody>
      </p:sp>
      <p:sp>
        <p:nvSpPr>
          <p:cNvPr id="11" name="Slide Number Placeholder 10">
            <a:extLst>
              <a:ext uri="{FF2B5EF4-FFF2-40B4-BE49-F238E27FC236}">
                <a16:creationId xmlns:a16="http://schemas.microsoft.com/office/drawing/2014/main" id="{72D73AE9-869B-7BF3-50A5-234196163F7D}"/>
              </a:ext>
            </a:extLst>
          </p:cNvPr>
          <p:cNvSpPr>
            <a:spLocks noGrp="1"/>
          </p:cNvSpPr>
          <p:nvPr>
            <p:ph type="sldNum" sz="quarter" idx="16"/>
          </p:nvPr>
        </p:nvSpPr>
        <p:spPr/>
        <p:txBody>
          <a:bodyPr/>
          <a:lstStyle/>
          <a:p>
            <a:fld id="{40B778AE-8D30-EC43-B255-420E7914C179}" type="slidenum">
              <a:rPr lang="en-US" smtClean="0"/>
              <a:pPr/>
              <a:t>‹#›</a:t>
            </a:fld>
            <a:endParaRPr lang="en-US"/>
          </a:p>
        </p:txBody>
      </p:sp>
      <p:sp>
        <p:nvSpPr>
          <p:cNvPr id="10" name="Footer Placeholder 9">
            <a:extLst>
              <a:ext uri="{FF2B5EF4-FFF2-40B4-BE49-F238E27FC236}">
                <a16:creationId xmlns:a16="http://schemas.microsoft.com/office/drawing/2014/main" id="{E3FEB0EA-071D-4499-B42D-F2B8EA05084E}"/>
              </a:ext>
            </a:extLst>
          </p:cNvPr>
          <p:cNvSpPr>
            <a:spLocks noGrp="1"/>
          </p:cNvSpPr>
          <p:nvPr>
            <p:ph type="ftr" sz="quarter" idx="15"/>
          </p:nvPr>
        </p:nvSpPr>
        <p:spPr/>
        <p:txBody>
          <a:bodyPr/>
          <a:lstStyle/>
          <a:p>
            <a:r>
              <a:rPr lang="en-US"/>
              <a:t>Presentation title</a:t>
            </a:r>
          </a:p>
        </p:txBody>
      </p:sp>
      <p:sp>
        <p:nvSpPr>
          <p:cNvPr id="9" name="Date Placeholder 8">
            <a:extLst>
              <a:ext uri="{FF2B5EF4-FFF2-40B4-BE49-F238E27FC236}">
                <a16:creationId xmlns:a16="http://schemas.microsoft.com/office/drawing/2014/main" id="{1B50E06B-939B-0AAF-0ECC-655004CFE61E}"/>
              </a:ext>
            </a:extLst>
          </p:cNvPr>
          <p:cNvSpPr>
            <a:spLocks noGrp="1"/>
          </p:cNvSpPr>
          <p:nvPr>
            <p:ph type="dt" sz="half" idx="14"/>
          </p:nvPr>
        </p:nvSpPr>
        <p:spPr/>
        <p:txBody>
          <a:bodyPr/>
          <a:lstStyle/>
          <a:p>
            <a:fld id="{D77E73F5-CCA3-444E-8B15-361BEE3A4343}" type="datetime1">
              <a:rPr lang="en-US" smtClean="0"/>
              <a:t>10/1/2026</a:t>
            </a:fld>
            <a:endParaRPr lang="en-US"/>
          </a:p>
        </p:txBody>
      </p:sp>
      <p:pic>
        <p:nvPicPr>
          <p:cNvPr id="4" name="Picture 3" descr="A lemon on a branch&#10;&#10;AI-generated content may be incorrect.">
            <a:extLst>
              <a:ext uri="{FF2B5EF4-FFF2-40B4-BE49-F238E27FC236}">
                <a16:creationId xmlns:a16="http://schemas.microsoft.com/office/drawing/2014/main" id="{6C8943F9-BACC-FB6D-553E-E3ABEBDAF8F4}"/>
              </a:ext>
            </a:extLst>
          </p:cNvPr>
          <p:cNvPicPr>
            <a:picLocks noChangeAspect="1"/>
          </p:cNvPicPr>
          <p:nvPr/>
        </p:nvPicPr>
        <p:blipFill>
          <a:blip r:embed="rId2"/>
          <a:stretch>
            <a:fillRect/>
          </a:stretch>
        </p:blipFill>
        <p:spPr>
          <a:xfrm>
            <a:off x="809077" y="935877"/>
            <a:ext cx="4131220" cy="4645152"/>
          </a:xfrm>
          <a:prstGeom prst="rect">
            <a:avLst/>
          </a:prstGeom>
        </p:spPr>
      </p:pic>
    </p:spTree>
    <p:extLst>
      <p:ext uri="{BB962C8B-B14F-4D97-AF65-F5344CB8AC3E}">
        <p14:creationId xmlns:p14="http://schemas.microsoft.com/office/powerpoint/2010/main" val="15684339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2209800" y="4955722"/>
            <a:ext cx="7772400" cy="669472"/>
          </a:xfrm>
        </p:spPr>
        <p:txBody>
          <a:bodyPr anchor="ctr">
            <a:normAutofit/>
          </a:bodyPr>
          <a:lstStyle>
            <a:lvl1pPr algn="ctr">
              <a:lnSpc>
                <a:spcPct val="120000"/>
              </a:lnSpc>
              <a:defRPr sz="1800" b="0" i="0" spc="100" baseline="0">
                <a:solidFill>
                  <a:schemeClr val="tx2"/>
                </a:solidFill>
                <a:latin typeface="+mn-lt"/>
                <a:ea typeface="Source Sans Pro Light" panose="020B0403030403020204" pitchFamily="34" charset="0"/>
                <a:cs typeface="Cordia New" panose="020B0304020202020204" pitchFamily="34" charset="-34"/>
              </a:defRPr>
            </a:lvl1pPr>
          </a:lstStyle>
          <a:p>
            <a:r>
              <a:rPr lang="en-US"/>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2209800" y="1344168"/>
            <a:ext cx="7772400" cy="3291840"/>
          </a:xfrm>
        </p:spPr>
        <p:txBody>
          <a:bodyPr anchor="ctr">
            <a:normAutofit/>
          </a:bodyPr>
          <a:lstStyle>
            <a:lvl1pPr marL="0" indent="-164592" algn="ctr">
              <a:lnSpc>
                <a:spcPct val="80000"/>
              </a:lnSpc>
              <a:spcBef>
                <a:spcPts val="0"/>
              </a:spcBef>
              <a:buNone/>
              <a:defRPr sz="4000" cap="all" spc="0" baseline="0">
                <a:solidFill>
                  <a:schemeClr val="tx2"/>
                </a:solidFill>
                <a:latin typeface="+mj-lt"/>
                <a:cs typeface="Urdu Typesetting" panose="03020402040406030203" pitchFamily="66" charset="-78"/>
              </a:defRPr>
            </a:lvl1pPr>
          </a:lstStyle>
          <a:p>
            <a:pPr lvl="0"/>
            <a:r>
              <a:rPr lang="en-US" dirty="0"/>
              <a:t>Click to add Quote</a:t>
            </a:r>
          </a:p>
        </p:txBody>
      </p:sp>
      <p:pic>
        <p:nvPicPr>
          <p:cNvPr id="10" name="Picture 9" descr="A blue leaf on a black background&#10;&#10;AI-generated content may be incorrect.">
            <a:extLst>
              <a:ext uri="{FF2B5EF4-FFF2-40B4-BE49-F238E27FC236}">
                <a16:creationId xmlns:a16="http://schemas.microsoft.com/office/drawing/2014/main" id="{E1FAE426-B259-9B7E-DA6B-E052E1FCE6B2}"/>
              </a:ext>
            </a:extLst>
          </p:cNvPr>
          <p:cNvPicPr>
            <a:picLocks noChangeAspect="1"/>
          </p:cNvPicPr>
          <p:nvPr/>
        </p:nvPicPr>
        <p:blipFill>
          <a:blip r:embed="rId2" cstate="email">
            <a:extLst>
              <a:ext uri="{28A0092B-C50C-407E-A947-70E740481C1C}">
                <a14:useLocalDpi xmlns:a14="http://schemas.microsoft.com/office/drawing/2010/main"/>
              </a:ext>
            </a:extLst>
          </a:blip>
          <a:srcRect t="41628"/>
          <a:stretch>
            <a:fillRect/>
          </a:stretch>
        </p:blipFill>
        <p:spPr>
          <a:xfrm flipH="1">
            <a:off x="1638457" y="-1"/>
            <a:ext cx="3509674" cy="1034177"/>
          </a:xfrm>
          <a:prstGeom prst="rect">
            <a:avLst/>
          </a:prstGeom>
        </p:spPr>
      </p:pic>
      <p:pic>
        <p:nvPicPr>
          <p:cNvPr id="11" name="Picture 10" descr="Blue leaves on a black background&#10;&#10;AI-generated content may be incorrect.">
            <a:extLst>
              <a:ext uri="{FF2B5EF4-FFF2-40B4-BE49-F238E27FC236}">
                <a16:creationId xmlns:a16="http://schemas.microsoft.com/office/drawing/2014/main" id="{0A0E2D79-EB43-8B87-7AC2-A0043A5E3F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04153"/>
            <a:ext cx="1917700" cy="1346200"/>
          </a:xfrm>
          <a:prstGeom prst="rect">
            <a:avLst/>
          </a:prstGeom>
        </p:spPr>
      </p:pic>
      <p:pic>
        <p:nvPicPr>
          <p:cNvPr id="12" name="Picture 11" descr="Blue leaves on a black background&#10;&#10;AI-generated content may be incorrect.">
            <a:extLst>
              <a:ext uri="{FF2B5EF4-FFF2-40B4-BE49-F238E27FC236}">
                <a16:creationId xmlns:a16="http://schemas.microsoft.com/office/drawing/2014/main" id="{7373C030-FF01-D4D1-E8D8-0EE4E6036E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flipV="1">
            <a:off x="10171959" y="780706"/>
            <a:ext cx="2020041" cy="1418042"/>
          </a:xfrm>
          <a:prstGeom prst="rect">
            <a:avLst/>
          </a:prstGeom>
        </p:spPr>
      </p:pic>
    </p:spTree>
    <p:extLst>
      <p:ext uri="{BB962C8B-B14F-4D97-AF65-F5344CB8AC3E}">
        <p14:creationId xmlns:p14="http://schemas.microsoft.com/office/powerpoint/2010/main" val="5571043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4">
    <p:bg>
      <p:bgRef idx="1001">
        <a:schemeClr val="bg2"/>
      </p:bgRef>
    </p:bg>
    <p:spTree>
      <p:nvGrpSpPr>
        <p:cNvPr id="1" name=""/>
        <p:cNvGrpSpPr/>
        <p:nvPr/>
      </p:nvGrpSpPr>
      <p:grpSpPr>
        <a:xfrm>
          <a:off x="0" y="0"/>
          <a:ext cx="0" cy="0"/>
          <a:chOff x="0" y="0"/>
          <a:chExt cx="0" cy="0"/>
        </a:xfrm>
      </p:grpSpPr>
      <p:pic>
        <p:nvPicPr>
          <p:cNvPr id="12" name="Picture 11" descr="Blue leaves in a circle&#10;&#10;AI-generated content may be incorrect.">
            <a:extLst>
              <a:ext uri="{FF2B5EF4-FFF2-40B4-BE49-F238E27FC236}">
                <a16:creationId xmlns:a16="http://schemas.microsoft.com/office/drawing/2014/main" id="{E981F3B3-629F-D680-2DF2-E8D2A2A6BC26}"/>
              </a:ext>
            </a:extLst>
          </p:cNvPr>
          <p:cNvPicPr>
            <a:picLocks noChangeAspect="1"/>
          </p:cNvPicPr>
          <p:nvPr/>
        </p:nvPicPr>
        <p:blipFill>
          <a:blip r:embed="rId2"/>
          <a:stretch>
            <a:fillRect/>
          </a:stretch>
        </p:blipFill>
        <p:spPr>
          <a:xfrm>
            <a:off x="0" y="0"/>
            <a:ext cx="12202847" cy="6858000"/>
          </a:xfrm>
          <a:prstGeom prst="rect">
            <a:avLst/>
          </a:prstGeom>
        </p:spPr>
      </p:pic>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3352800" y="4782298"/>
            <a:ext cx="5486400" cy="669472"/>
          </a:xfrm>
        </p:spPr>
        <p:txBody>
          <a:bodyPr anchor="ctr">
            <a:normAutofit/>
          </a:bodyPr>
          <a:lstStyle>
            <a:lvl1pPr algn="ctr">
              <a:lnSpc>
                <a:spcPct val="120000"/>
              </a:lnSpc>
              <a:defRPr sz="1800" b="0" i="0" spc="100" baseline="0">
                <a:solidFill>
                  <a:schemeClr val="tx2"/>
                </a:solidFill>
                <a:latin typeface="+mn-lt"/>
                <a:ea typeface="Source Sans Pro Light" panose="020B0403030403020204" pitchFamily="34" charset="0"/>
                <a:cs typeface="Cordia New" panose="020B0304020202020204" pitchFamily="34" charset="-34"/>
              </a:defRPr>
            </a:lvl1pPr>
          </a:lstStyle>
          <a:p>
            <a:r>
              <a:rPr lang="en-US"/>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2804160" y="1344168"/>
            <a:ext cx="6583680" cy="3291840"/>
          </a:xfrm>
        </p:spPr>
        <p:txBody>
          <a:bodyPr anchor="ctr">
            <a:normAutofit/>
          </a:bodyPr>
          <a:lstStyle>
            <a:lvl1pPr marL="0" indent="-164592" algn="ctr">
              <a:lnSpc>
                <a:spcPct val="80000"/>
              </a:lnSpc>
              <a:spcBef>
                <a:spcPts val="0"/>
              </a:spcBef>
              <a:buNone/>
              <a:defRPr sz="4000" cap="all" spc="0" baseline="0">
                <a:solidFill>
                  <a:schemeClr val="tx2"/>
                </a:solidFill>
                <a:latin typeface="+mj-lt"/>
                <a:cs typeface="Urdu Typesetting" panose="03020402040406030203" pitchFamily="66" charset="-78"/>
              </a:defRPr>
            </a:lvl1pPr>
          </a:lstStyle>
          <a:p>
            <a:pPr lvl="0"/>
            <a:r>
              <a:rPr lang="en-US" dirty="0"/>
              <a:t>Click to add Quote</a:t>
            </a:r>
          </a:p>
        </p:txBody>
      </p:sp>
    </p:spTree>
    <p:extLst>
      <p:ext uri="{BB962C8B-B14F-4D97-AF65-F5344CB8AC3E}">
        <p14:creationId xmlns:p14="http://schemas.microsoft.com/office/powerpoint/2010/main" val="3033949107"/>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E60374-D5A7-578F-94DF-B3AE40A63D76}"/>
              </a:ext>
            </a:extLst>
          </p:cNvPr>
          <p:cNvSpPr/>
          <p:nvPr/>
        </p:nvSpPr>
        <p:spPr>
          <a:xfrm>
            <a:off x="411480" y="408561"/>
            <a:ext cx="11346580" cy="5477889"/>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A60FC988-C014-CA7D-7F26-4EDC15295517}"/>
              </a:ext>
            </a:extLst>
          </p:cNvPr>
          <p:cNvSpPr>
            <a:spLocks noGrp="1"/>
          </p:cNvSpPr>
          <p:nvPr>
            <p:ph type="title" hasCustomPrompt="1"/>
          </p:nvPr>
        </p:nvSpPr>
        <p:spPr>
          <a:xfrm>
            <a:off x="2579838" y="4553078"/>
            <a:ext cx="5638800" cy="788610"/>
          </a:xfrm>
        </p:spPr>
        <p:txBody>
          <a:bodyPr/>
          <a:lstStyle>
            <a:lvl1pPr>
              <a:lnSpc>
                <a:spcPct val="120000"/>
              </a:lnSpc>
              <a:defRPr sz="1800" spc="100" baseline="0">
                <a:latin typeface="+mn-lt"/>
              </a:defRPr>
            </a:lvl1pPr>
          </a:lstStyle>
          <a:p>
            <a:r>
              <a:rPr lang="en-US" dirty="0"/>
              <a:t>Quote Author</a:t>
            </a:r>
          </a:p>
        </p:txBody>
      </p:sp>
      <p:sp>
        <p:nvSpPr>
          <p:cNvPr id="13" name="Content Placeholder 12">
            <a:extLst>
              <a:ext uri="{FF2B5EF4-FFF2-40B4-BE49-F238E27FC236}">
                <a16:creationId xmlns:a16="http://schemas.microsoft.com/office/drawing/2014/main" id="{F4BC7C1D-C941-64F4-959E-B9487BF4CD0A}"/>
              </a:ext>
            </a:extLst>
          </p:cNvPr>
          <p:cNvSpPr>
            <a:spLocks noGrp="1"/>
          </p:cNvSpPr>
          <p:nvPr>
            <p:ph sz="quarter" idx="14" hasCustomPrompt="1"/>
          </p:nvPr>
        </p:nvSpPr>
        <p:spPr>
          <a:xfrm>
            <a:off x="2579837" y="1047879"/>
            <a:ext cx="8483601" cy="3371850"/>
          </a:xfrm>
        </p:spPr>
        <p:txBody>
          <a:bodyPr anchor="ctr"/>
          <a:lstStyle>
            <a:lvl1pPr indent="0">
              <a:lnSpc>
                <a:spcPct val="80000"/>
              </a:lnSpc>
              <a:buNone/>
              <a:defRPr sz="5400" cap="all" baseline="0">
                <a:latin typeface="+mj-lt"/>
              </a:defRPr>
            </a:lvl1pPr>
          </a:lstStyle>
          <a:p>
            <a:pPr lvl="0"/>
            <a:r>
              <a:rPr lang="en-US" dirty="0"/>
              <a:t>Click to add Quote</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Presentation title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A51628BD-4B0C-2949-B92B-496E78197D17}" type="datetime1">
              <a:rPr lang="en-US" smtClean="0"/>
              <a:t>10/1/2026</a:t>
            </a:fld>
            <a:endParaRPr lang="en-US"/>
          </a:p>
        </p:txBody>
      </p:sp>
      <p:pic>
        <p:nvPicPr>
          <p:cNvPr id="9" name="Picture 8" descr="Blue leaves on a black background&#10;&#10;AI-generated content may be incorrect.">
            <a:extLst>
              <a:ext uri="{FF2B5EF4-FFF2-40B4-BE49-F238E27FC236}">
                <a16:creationId xmlns:a16="http://schemas.microsoft.com/office/drawing/2014/main" id="{AD9087A2-9DF4-E9FD-70DE-819B7480EA6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560320"/>
            <a:ext cx="1917700" cy="1346200"/>
          </a:xfrm>
          <a:prstGeom prst="rect">
            <a:avLst/>
          </a:prstGeom>
        </p:spPr>
      </p:pic>
    </p:spTree>
    <p:extLst>
      <p:ext uri="{BB962C8B-B14F-4D97-AF65-F5344CB8AC3E}">
        <p14:creationId xmlns:p14="http://schemas.microsoft.com/office/powerpoint/2010/main" val="32347683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3" name="Picture 2" descr="A blue leaf on a black background&#10;&#10;AI-generated content may be incorrect.">
            <a:extLst>
              <a:ext uri="{FF2B5EF4-FFF2-40B4-BE49-F238E27FC236}">
                <a16:creationId xmlns:a16="http://schemas.microsoft.com/office/drawing/2014/main" id="{2980446A-4C51-EF2C-7912-750EC880876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flipH="1">
            <a:off x="7315200" y="-1"/>
            <a:ext cx="3361254" cy="1034177"/>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199" y="1034176"/>
            <a:ext cx="11300859" cy="1388984"/>
          </a:xfrm>
        </p:spPr>
        <p:txBody>
          <a:bodyPr anchor="b">
            <a:normAutofit/>
          </a:bodyPr>
          <a:lstStyle>
            <a:lvl1pPr>
              <a:defRPr sz="48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57200" y="2651760"/>
            <a:ext cx="11300860" cy="27731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936E4B0-8B14-9B4C-A31A-5987B81B3FF3}" type="datetime1">
              <a:rPr lang="en-US" smtClean="0"/>
              <a:t>10/1/2026</a:t>
            </a:fld>
            <a:endParaRPr lang="en-US"/>
          </a:p>
        </p:txBody>
      </p:sp>
    </p:spTree>
    <p:extLst>
      <p:ext uri="{BB962C8B-B14F-4D97-AF65-F5344CB8AC3E}">
        <p14:creationId xmlns:p14="http://schemas.microsoft.com/office/powerpoint/2010/main" val="35953185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C57870-6258-3787-62B9-78CC66A2B053}"/>
              </a:ext>
            </a:extLst>
          </p:cNvPr>
          <p:cNvSpPr/>
          <p:nvPr/>
        </p:nvSpPr>
        <p:spPr>
          <a:xfrm>
            <a:off x="411480" y="408561"/>
            <a:ext cx="11346580" cy="5477889"/>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914400" y="914400"/>
            <a:ext cx="10332720" cy="1371600"/>
          </a:xfrm>
        </p:spPr>
        <p:txBody>
          <a:bodyPr anchor="b">
            <a:normAutofit/>
          </a:bodyPr>
          <a:lstStyle>
            <a:lvl1pPr>
              <a:defRPr sz="4800"/>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914400" y="2651760"/>
            <a:ext cx="10332720" cy="27731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6C36A54-899C-E541-8E52-4AB7D9961575}" type="datetime1">
              <a:rPr lang="en-US" smtClean="0"/>
              <a:t>10/1/2026</a:t>
            </a:fld>
            <a:endParaRPr lang="en-US"/>
          </a:p>
        </p:txBody>
      </p:sp>
      <p:pic>
        <p:nvPicPr>
          <p:cNvPr id="7" name="Picture 6" descr="A blue and black image of two birds&#10;&#10;AI-generated content may be incorrect.">
            <a:extLst>
              <a:ext uri="{FF2B5EF4-FFF2-40B4-BE49-F238E27FC236}">
                <a16:creationId xmlns:a16="http://schemas.microsoft.com/office/drawing/2014/main" id="{DF688FE8-69D4-9BEF-4BAA-95000B6B06F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4158274" y="5524901"/>
            <a:ext cx="6065596" cy="1333098"/>
          </a:xfrm>
          <a:prstGeom prst="rect">
            <a:avLst/>
          </a:prstGeom>
        </p:spPr>
      </p:pic>
    </p:spTree>
    <p:extLst>
      <p:ext uri="{BB962C8B-B14F-4D97-AF65-F5344CB8AC3E}">
        <p14:creationId xmlns:p14="http://schemas.microsoft.com/office/powerpoint/2010/main" val="11557634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clusion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914400"/>
            <a:ext cx="5486400" cy="2514600"/>
          </a:xfrm>
        </p:spPr>
        <p:txBody>
          <a:bodyPr anchor="b" anchorCtr="0">
            <a:noAutofit/>
          </a:bodyPr>
          <a:lstStyle>
            <a:lvl1pPr>
              <a:defRPr sz="4800"/>
            </a:lvl1pPr>
          </a:lstStyle>
          <a:p>
            <a:r>
              <a:rPr lang="en-GB"/>
              <a:t>Click to edit Master title style</a:t>
            </a:r>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57200" y="3582336"/>
            <a:ext cx="5486400" cy="2318402"/>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400"/>
            </a:lvl4pPr>
            <a:lvl5pPr marL="914400" indent="0">
              <a:buNone/>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C7A4A97-A7C4-9F40-8A0A-FE5948AA7EAD}" type="datetime1">
              <a:rPr lang="en-US" smtClean="0"/>
              <a:t>10/1/2026</a:t>
            </a:fld>
            <a:endParaRPr lang="en-US"/>
          </a:p>
        </p:txBody>
      </p:sp>
      <p:sp>
        <p:nvSpPr>
          <p:cNvPr id="9" name="Rectangle 8">
            <a:extLst>
              <a:ext uri="{FF2B5EF4-FFF2-40B4-BE49-F238E27FC236}">
                <a16:creationId xmlns:a16="http://schemas.microsoft.com/office/drawing/2014/main" id="{4D38A79B-2A35-A3D9-A7ED-DE7607A5B87F}"/>
              </a:ext>
            </a:extLst>
          </p:cNvPr>
          <p:cNvSpPr/>
          <p:nvPr/>
        </p:nvSpPr>
        <p:spPr>
          <a:xfrm>
            <a:off x="7383790" y="914400"/>
            <a:ext cx="4389990" cy="475488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lemon on a branch&#10;&#10;AI-generated content may be incorrect.">
            <a:extLst>
              <a:ext uri="{FF2B5EF4-FFF2-40B4-BE49-F238E27FC236}">
                <a16:creationId xmlns:a16="http://schemas.microsoft.com/office/drawing/2014/main" id="{BCAD1063-90DD-E1BB-B6C8-CF21479CD3B5}"/>
              </a:ext>
            </a:extLst>
          </p:cNvPr>
          <p:cNvPicPr>
            <a:picLocks noChangeAspect="1"/>
          </p:cNvPicPr>
          <p:nvPr/>
        </p:nvPicPr>
        <p:blipFill>
          <a:blip r:embed="rId2"/>
          <a:stretch>
            <a:fillRect/>
          </a:stretch>
        </p:blipFill>
        <p:spPr>
          <a:xfrm>
            <a:off x="7042114" y="553212"/>
            <a:ext cx="4911923" cy="5522976"/>
          </a:xfrm>
          <a:prstGeom prst="rect">
            <a:avLst/>
          </a:prstGeom>
        </p:spPr>
      </p:pic>
    </p:spTree>
    <p:extLst>
      <p:ext uri="{BB962C8B-B14F-4D97-AF65-F5344CB8AC3E}">
        <p14:creationId xmlns:p14="http://schemas.microsoft.com/office/powerpoint/2010/main" val="11538637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11274552" cy="914400"/>
          </a:xfrm>
        </p:spPr>
        <p:txBody>
          <a:bodyPr anchor="b"/>
          <a:lstStyle/>
          <a:p>
            <a:r>
              <a:rPr lang="en-GB"/>
              <a:t>Click to edit Master title style</a:t>
            </a:r>
            <a:endParaRPr lang="en-US"/>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457200" y="1825625"/>
            <a:ext cx="5394960" cy="420624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363100" y="1825625"/>
            <a:ext cx="5394960" cy="420624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Presentation title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2CCCE39-E894-AE4B-8297-21AAF0EFFD0A}" type="datetime1">
              <a:rPr lang="en-US" smtClean="0"/>
              <a:t>10/1/2026</a:t>
            </a:fld>
            <a:endParaRPr lang="en-US"/>
          </a:p>
        </p:txBody>
      </p:sp>
    </p:spTree>
    <p:extLst>
      <p:ext uri="{BB962C8B-B14F-4D97-AF65-F5344CB8AC3E}">
        <p14:creationId xmlns:p14="http://schemas.microsoft.com/office/powerpoint/2010/main" val="1748585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57200" y="457200"/>
            <a:ext cx="11274552" cy="914400"/>
          </a:xfrm>
        </p:spPr>
        <p:txBody>
          <a:bodyPr anchor="b"/>
          <a:lstStyle/>
          <a:p>
            <a:r>
              <a:rPr lang="en-GB"/>
              <a:t>Click to edit Master title style</a:t>
            </a:r>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57200" y="1685735"/>
            <a:ext cx="5394960" cy="559834"/>
          </a:xfrm>
        </p:spPr>
        <p:txBody>
          <a:bodyPr anchor="b">
            <a:normAutofit/>
          </a:bodyPr>
          <a:lstStyle>
            <a:lvl1pPr marL="0" indent="0">
              <a:lnSpc>
                <a:spcPct val="90000"/>
              </a:lnSpc>
              <a:buNone/>
              <a:defRPr sz="18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457200" y="2387600"/>
            <a:ext cx="5394960" cy="3657600"/>
          </a:xfrm>
        </p:spPr>
        <p:txBody>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63736" y="1685735"/>
            <a:ext cx="5394960" cy="559834"/>
          </a:xfrm>
        </p:spPr>
        <p:txBody>
          <a:bodyPr anchor="b">
            <a:normAutofit/>
          </a:bodyPr>
          <a:lstStyle>
            <a:lvl1pPr marL="0" indent="0">
              <a:lnSpc>
                <a:spcPct val="90000"/>
              </a:lnSpc>
              <a:buNone/>
              <a:defRPr sz="18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363100" y="2387600"/>
            <a:ext cx="5394960" cy="3657600"/>
          </a:xfrm>
        </p:spPr>
        <p:txBody>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Presentation title</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AC2DDF8A-0D91-364D-A077-5FA6DB0BF384}" type="datetime1">
              <a:rPr lang="en-US" smtClean="0"/>
              <a:t>10/1/2026</a:t>
            </a:fld>
            <a:endParaRPr lang="en-US"/>
          </a:p>
        </p:txBody>
      </p:sp>
    </p:spTree>
    <p:extLst>
      <p:ext uri="{BB962C8B-B14F-4D97-AF65-F5344CB8AC3E}">
        <p14:creationId xmlns:p14="http://schemas.microsoft.com/office/powerpoint/2010/main" val="27177710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57200" y="457200"/>
            <a:ext cx="11274552" cy="914400"/>
          </a:xfrm>
        </p:spPr>
        <p:txBody>
          <a:bodyPr anchor="b" anchorCtr="0"/>
          <a:lstStyle/>
          <a:p>
            <a:r>
              <a:rPr lang="en-GB"/>
              <a:t>Click to edit Master title style</a:t>
            </a:r>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Presentation title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E2360C67-8BBF-6B4F-9B47-BDE666336AA6}" type="datetime1">
              <a:rPr lang="en-US" smtClean="0"/>
              <a:t>10/1/2026</a:t>
            </a:fld>
            <a:endParaRPr lang="en-US"/>
          </a:p>
        </p:txBody>
      </p:sp>
    </p:spTree>
    <p:extLst>
      <p:ext uri="{BB962C8B-B14F-4D97-AF65-F5344CB8AC3E}">
        <p14:creationId xmlns:p14="http://schemas.microsoft.com/office/powerpoint/2010/main" val="35355195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Presentation title</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2DE4A657-91FB-5045-886C-E8C9E2D0FBD3}" type="datetime1">
              <a:rPr lang="en-US" smtClean="0"/>
              <a:t>10/1/2026</a:t>
            </a:fld>
            <a:endParaRPr lang="en-US"/>
          </a:p>
        </p:txBody>
      </p:sp>
    </p:spTree>
    <p:extLst>
      <p:ext uri="{BB962C8B-B14F-4D97-AF65-F5344CB8AC3E}">
        <p14:creationId xmlns:p14="http://schemas.microsoft.com/office/powerpoint/2010/main" val="4906432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57199" y="457200"/>
            <a:ext cx="4297680" cy="1757505"/>
          </a:xfrm>
        </p:spPr>
        <p:txBody>
          <a:bodyPr anchor="t">
            <a:normAutofit/>
          </a:bodyPr>
          <a:lstStyle>
            <a:lvl1pPr>
              <a:defRPr sz="2800"/>
            </a:lvl1pPr>
          </a:lstStyle>
          <a:p>
            <a:r>
              <a:rPr lang="en-GB"/>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57200" y="2590800"/>
            <a:ext cx="4297680" cy="3291840"/>
          </a:xfrm>
        </p:spPr>
        <p:txBody>
          <a:bodyPr anchor="t">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457200"/>
            <a:ext cx="6645812" cy="539496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Presentation title</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938EC984-B3DE-9046-AFE2-DCA5A31E4617}" type="datetime1">
              <a:rPr lang="en-US" smtClean="0"/>
              <a:t>10/1/2026</a:t>
            </a:fld>
            <a:endParaRPr lang="en-US"/>
          </a:p>
        </p:txBody>
      </p:sp>
    </p:spTree>
    <p:extLst>
      <p:ext uri="{BB962C8B-B14F-4D97-AF65-F5344CB8AC3E}">
        <p14:creationId xmlns:p14="http://schemas.microsoft.com/office/powerpoint/2010/main" val="28896124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849492-8CEA-1782-4908-C537B7CD0034}"/>
              </a:ext>
            </a:extLst>
          </p:cNvPr>
          <p:cNvSpPr/>
          <p:nvPr/>
        </p:nvSpPr>
        <p:spPr>
          <a:xfrm>
            <a:off x="4659682" y="-1"/>
            <a:ext cx="7532318"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57200" y="457200"/>
            <a:ext cx="3788700" cy="1762083"/>
          </a:xfrm>
        </p:spPr>
        <p:txBody>
          <a:bodyPr anchor="t">
            <a:normAutofit/>
          </a:bodyPr>
          <a:lstStyle>
            <a:lvl1pPr>
              <a:defRPr sz="2800"/>
            </a:lvl1pPr>
          </a:lstStyle>
          <a:p>
            <a:r>
              <a:rPr lang="en-GB"/>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57200" y="2826137"/>
            <a:ext cx="3778112" cy="3017520"/>
          </a:xfrm>
        </p:spPr>
        <p:txBody>
          <a:bodyPr anchor="b">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a:xfrm>
            <a:off x="809077" y="6126480"/>
            <a:ext cx="2377440" cy="365125"/>
          </a:xfrm>
        </p:spPr>
        <p:txBody>
          <a:bodyPr/>
          <a:lstStyle/>
          <a:p>
            <a:r>
              <a:rPr lang="en-US"/>
              <a:t>Presentation title</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a:xfrm>
            <a:off x="3186517" y="6126480"/>
            <a:ext cx="1039521" cy="365125"/>
          </a:xfrm>
        </p:spPr>
        <p:txBody>
          <a:bodyPr/>
          <a:lstStyle/>
          <a:p>
            <a:fld id="{0265947F-1BAF-0347-867A-BE413595A34D}" type="datetime1">
              <a:rPr lang="en-US" smtClean="0"/>
              <a:t>10/1/2026</a:t>
            </a:fld>
            <a:endParaRPr lang="en-US"/>
          </a:p>
        </p:txBody>
      </p:sp>
      <p:sp>
        <p:nvSpPr>
          <p:cNvPr id="3" name="Picture Placeholder 2">
            <a:extLst>
              <a:ext uri="{FF2B5EF4-FFF2-40B4-BE49-F238E27FC236}">
                <a16:creationId xmlns:a16="http://schemas.microsoft.com/office/drawing/2014/main" id="{9571C769-CEC8-962A-01E6-15B0E056791E}"/>
              </a:ext>
            </a:extLst>
          </p:cNvPr>
          <p:cNvSpPr>
            <a:spLocks noGrp="1" noChangeAspect="1"/>
          </p:cNvSpPr>
          <p:nvPr>
            <p:ph type="pic" idx="1" hasCustomPrompt="1"/>
          </p:nvPr>
        </p:nvSpPr>
        <p:spPr>
          <a:xfrm>
            <a:off x="5073465" y="457200"/>
            <a:ext cx="6704753" cy="5943600"/>
          </a:xfrm>
          <a:blipFill dpi="0" rotWithShape="1">
            <a:blip r:embed="rId2">
              <a:alphaModFix amt="6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261936822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D69C9E-5EF9-BB75-4627-4DC5CC696A43}"/>
              </a:ext>
            </a:extLst>
          </p:cNvPr>
          <p:cNvSpPr>
            <a:spLocks noGrp="1"/>
          </p:cNvSpPr>
          <p:nvPr>
            <p:ph type="title"/>
          </p:nvPr>
        </p:nvSpPr>
        <p:spPr>
          <a:xfrm>
            <a:off x="411480" y="365125"/>
            <a:ext cx="1134658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7A82400-D5E7-A68D-169F-2E18AE06F566}"/>
              </a:ext>
            </a:extLst>
          </p:cNvPr>
          <p:cNvSpPr>
            <a:spLocks noGrp="1"/>
          </p:cNvSpPr>
          <p:nvPr>
            <p:ph type="body" idx="1"/>
          </p:nvPr>
        </p:nvSpPr>
        <p:spPr>
          <a:xfrm>
            <a:off x="411480" y="1825625"/>
            <a:ext cx="11346580" cy="402336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5E0FF041-44CD-B171-7760-9BD4A44AFC5C}"/>
              </a:ext>
            </a:extLst>
          </p:cNvPr>
          <p:cNvSpPr>
            <a:spLocks noGrp="1"/>
          </p:cNvSpPr>
          <p:nvPr>
            <p:ph type="sldNum" sz="quarter" idx="4"/>
          </p:nvPr>
        </p:nvSpPr>
        <p:spPr>
          <a:xfrm>
            <a:off x="411480" y="6126480"/>
            <a:ext cx="365760" cy="365125"/>
          </a:xfrm>
          <a:prstGeom prst="rect">
            <a:avLst/>
          </a:prstGeom>
        </p:spPr>
        <p:txBody>
          <a:bodyPr vert="horz" lIns="91440" tIns="45720" rIns="0" bIns="45720" rtlCol="0" anchor="ctr"/>
          <a:lstStyle>
            <a:lvl1pPr algn="l" rtl="0">
              <a:defRPr sz="900" b="0" i="0" cap="all" spc="100" baseline="0">
                <a:solidFill>
                  <a:schemeClr val="tx1"/>
                </a:solidFill>
                <a:latin typeface="+mn-lt"/>
                <a:ea typeface="Source Sans Pro Light" panose="020B0403030403020204" pitchFamily="34" charset="0"/>
                <a:cs typeface="Cordia New" panose="020B0304020202020204" pitchFamily="34" charset="-34"/>
              </a:defRPr>
            </a:lvl1pPr>
          </a:lstStyle>
          <a:p>
            <a:fld id="{40B778AE-8D30-EC43-B255-420E7914C179}" type="slidenum">
              <a:rPr lang="en-US" smtClean="0"/>
              <a:pPr/>
              <a:t>‹#›</a:t>
            </a:fld>
            <a:endParaRPr lang="en-US"/>
          </a:p>
        </p:txBody>
      </p:sp>
      <p:sp>
        <p:nvSpPr>
          <p:cNvPr id="5" name="Footer Placeholder 4">
            <a:extLst>
              <a:ext uri="{FF2B5EF4-FFF2-40B4-BE49-F238E27FC236}">
                <a16:creationId xmlns:a16="http://schemas.microsoft.com/office/drawing/2014/main" id="{A7F78213-F4F4-5A28-3082-98832654612D}"/>
              </a:ext>
            </a:extLst>
          </p:cNvPr>
          <p:cNvSpPr>
            <a:spLocks noGrp="1"/>
          </p:cNvSpPr>
          <p:nvPr>
            <p:ph type="ftr" sz="quarter" idx="3"/>
          </p:nvPr>
        </p:nvSpPr>
        <p:spPr>
          <a:xfrm>
            <a:off x="809077" y="6126480"/>
            <a:ext cx="3698529" cy="365125"/>
          </a:xfrm>
          <a:prstGeom prst="rect">
            <a:avLst/>
          </a:prstGeom>
        </p:spPr>
        <p:txBody>
          <a:bodyPr vert="horz" lIns="0" tIns="45720" rIns="91440" bIns="45720" rtlCol="0" anchor="ctr"/>
          <a:lstStyle>
            <a:lvl1pPr algn="l" rtl="0">
              <a:defRPr sz="900" b="0" i="0" cap="all" spc="100" baseline="0">
                <a:solidFill>
                  <a:schemeClr val="tx1"/>
                </a:solidFill>
                <a:latin typeface="+mn-lt"/>
                <a:ea typeface="Source Sans Pro Light" panose="020B0403030403020204" pitchFamily="34" charset="0"/>
                <a:cs typeface="Cordia New" panose="020B0304020202020204" pitchFamily="34" charset="-34"/>
              </a:defRPr>
            </a:lvl1pPr>
          </a:lstStyle>
          <a:p>
            <a:r>
              <a:rPr lang="en-US"/>
              <a:t>Presentation title</a:t>
            </a:r>
          </a:p>
        </p:txBody>
      </p:sp>
      <p:sp>
        <p:nvSpPr>
          <p:cNvPr id="4" name="Date Placeholder 3">
            <a:extLst>
              <a:ext uri="{FF2B5EF4-FFF2-40B4-BE49-F238E27FC236}">
                <a16:creationId xmlns:a16="http://schemas.microsoft.com/office/drawing/2014/main" id="{3472940C-5E99-C9E6-92A2-229FA878BDC2}"/>
              </a:ext>
            </a:extLst>
          </p:cNvPr>
          <p:cNvSpPr>
            <a:spLocks noGrp="1"/>
          </p:cNvSpPr>
          <p:nvPr>
            <p:ph type="dt" sz="half" idx="2"/>
          </p:nvPr>
        </p:nvSpPr>
        <p:spPr>
          <a:xfrm>
            <a:off x="9684913" y="6126480"/>
            <a:ext cx="2073147" cy="365125"/>
          </a:xfrm>
          <a:prstGeom prst="rect">
            <a:avLst/>
          </a:prstGeom>
        </p:spPr>
        <p:txBody>
          <a:bodyPr vert="horz" lIns="91440" tIns="45720" rIns="91440" bIns="45720" rtlCol="0" anchor="ctr"/>
          <a:lstStyle>
            <a:lvl1pPr algn="r" rtl="0">
              <a:defRPr sz="900" b="0" i="0" cap="all" spc="100" baseline="0">
                <a:solidFill>
                  <a:schemeClr val="tx1"/>
                </a:solidFill>
                <a:latin typeface="+mn-lt"/>
                <a:ea typeface="Source Sans Pro Light" panose="020B0403030403020204" pitchFamily="34" charset="0"/>
                <a:cs typeface="Cordia New" panose="020B0304020202020204" pitchFamily="34" charset="-34"/>
              </a:defRPr>
            </a:lvl1pPr>
          </a:lstStyle>
          <a:p>
            <a:fld id="{F58F0028-8822-3F46-9369-4E11A89384E5}" type="datetime1">
              <a:rPr lang="en-US" smtClean="0"/>
              <a:pPr/>
              <a:t>10/1/2026</a:t>
            </a:fld>
            <a:endParaRPr lang="en-US"/>
          </a:p>
        </p:txBody>
      </p:sp>
      <p:sp>
        <p:nvSpPr>
          <p:cNvPr id="11" name="Freeform 10" hidden="1">
            <a:extLst>
              <a:ext uri="{FF2B5EF4-FFF2-40B4-BE49-F238E27FC236}">
                <a16:creationId xmlns:a16="http://schemas.microsoft.com/office/drawing/2014/main" id="{AD19C17A-2059-B291-5686-A6EE57749BBE}"/>
              </a:ext>
            </a:extLst>
          </p:cNvPr>
          <p:cNvSpPr>
            <a:spLocks noGrp="1" noRot="1" noMove="1" noResize="1" noEditPoints="1" noAdjustHandles="1" noChangeArrowheads="1" noChangeShapeType="1"/>
          </p:cNvSpPr>
          <p:nvPr/>
        </p:nvSpPr>
        <p:spPr>
          <a:xfrm>
            <a:off x="0" y="0"/>
            <a:ext cx="12192000" cy="6858000"/>
          </a:xfrm>
          <a:custGeom>
            <a:avLst/>
            <a:gdLst>
              <a:gd name="csX0" fmla="*/ 457200 w 12192000"/>
              <a:gd name="csY0" fmla="*/ 457200 h 6858000"/>
              <a:gd name="csX1" fmla="*/ 457200 w 12192000"/>
              <a:gd name="csY1" fmla="*/ 6400800 h 6858000"/>
              <a:gd name="csX2" fmla="*/ 11734800 w 12192000"/>
              <a:gd name="csY2" fmla="*/ 6400800 h 6858000"/>
              <a:gd name="csX3" fmla="*/ 11734800 w 12192000"/>
              <a:gd name="csY3" fmla="*/ 457200 h 6858000"/>
              <a:gd name="csX4" fmla="*/ 0 w 12192000"/>
              <a:gd name="csY4" fmla="*/ 0 h 6858000"/>
              <a:gd name="csX5" fmla="*/ 457200 w 12192000"/>
              <a:gd name="csY5" fmla="*/ 0 h 6858000"/>
              <a:gd name="csX6" fmla="*/ 457200 w 12192000"/>
              <a:gd name="csY6" fmla="*/ 0 h 6858000"/>
              <a:gd name="csX7" fmla="*/ 12190476 w 12192000"/>
              <a:gd name="csY7" fmla="*/ 0 h 6858000"/>
              <a:gd name="csX8" fmla="*/ 12190476 w 12192000"/>
              <a:gd name="csY8" fmla="*/ 0 h 6858000"/>
              <a:gd name="csX9" fmla="*/ 12192000 w 12192000"/>
              <a:gd name="csY9" fmla="*/ 0 h 6858000"/>
              <a:gd name="csX10" fmla="*/ 12192000 w 12192000"/>
              <a:gd name="csY10" fmla="*/ 6858000 h 6858000"/>
              <a:gd name="csX11" fmla="*/ 12190476 w 12192000"/>
              <a:gd name="csY11" fmla="*/ 6858000 h 6858000"/>
              <a:gd name="csX12" fmla="*/ 11734800 w 12192000"/>
              <a:gd name="csY12" fmla="*/ 6858000 h 6858000"/>
              <a:gd name="csX13" fmla="*/ 457200 w 12192000"/>
              <a:gd name="csY13" fmla="*/ 6858000 h 6858000"/>
              <a:gd name="csX14" fmla="*/ 1525 w 12192000"/>
              <a:gd name="csY14" fmla="*/ 6858000 h 6858000"/>
              <a:gd name="csX15" fmla="*/ 0 w 12192000"/>
              <a:gd name="csY15"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2192000" h="6858000">
                <a:moveTo>
                  <a:pt x="457200" y="457200"/>
                </a:moveTo>
                <a:lnTo>
                  <a:pt x="457200" y="6400800"/>
                </a:lnTo>
                <a:lnTo>
                  <a:pt x="11734800" y="6400800"/>
                </a:lnTo>
                <a:lnTo>
                  <a:pt x="11734800" y="457200"/>
                </a:lnTo>
                <a:close/>
                <a:moveTo>
                  <a:pt x="0" y="0"/>
                </a:moveTo>
                <a:lnTo>
                  <a:pt x="457200" y="0"/>
                </a:lnTo>
                <a:lnTo>
                  <a:pt x="457200" y="0"/>
                </a:lnTo>
                <a:lnTo>
                  <a:pt x="12190476" y="0"/>
                </a:lnTo>
                <a:lnTo>
                  <a:pt x="12190476" y="0"/>
                </a:lnTo>
                <a:lnTo>
                  <a:pt x="12192000" y="0"/>
                </a:lnTo>
                <a:lnTo>
                  <a:pt x="12192000" y="6858000"/>
                </a:lnTo>
                <a:lnTo>
                  <a:pt x="12190476" y="6858000"/>
                </a:lnTo>
                <a:lnTo>
                  <a:pt x="11734800" y="6858000"/>
                </a:lnTo>
                <a:lnTo>
                  <a:pt x="457200" y="6858000"/>
                </a:lnTo>
                <a:lnTo>
                  <a:pt x="1525" y="6858000"/>
                </a:lnTo>
                <a:lnTo>
                  <a:pt x="0" y="6858000"/>
                </a:lnTo>
                <a:close/>
              </a:path>
            </a:pathLst>
          </a:cu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65237293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779" r:id="rId35"/>
    <p:sldLayoutId id="2147483780" r:id="rId36"/>
    <p:sldLayoutId id="2147483781" r:id="rId37"/>
    <p:sldLayoutId id="2147483782" r:id="rId38"/>
    <p:sldLayoutId id="2147483783" r:id="rId39"/>
    <p:sldLayoutId id="2147483784" r:id="rId40"/>
    <p:sldLayoutId id="2147483785" r:id="rId41"/>
    <p:sldLayoutId id="2147483786" r:id="rId42"/>
    <p:sldLayoutId id="2147483787" r:id="rId43"/>
    <p:sldLayoutId id="2147483788" r:id="rId44"/>
    <p:sldLayoutId id="2147483789" r:id="rId45"/>
    <p:sldLayoutId id="2147483790" r:id="rId46"/>
    <p:sldLayoutId id="2147483791" r:id="rId47"/>
    <p:sldLayoutId id="2147483792" r:id="rId48"/>
    <p:sldLayoutId id="2147483793" r:id="rId49"/>
    <p:sldLayoutId id="2147483794" r:id="rId50"/>
    <p:sldLayoutId id="2147483795" r:id="rId51"/>
    <p:sldLayoutId id="2147483796" r:id="rId52"/>
    <p:sldLayoutId id="2147483797" r:id="rId53"/>
    <p:sldLayoutId id="2147483798" r:id="rId54"/>
    <p:sldLayoutId id="2147483799" r:id="rId55"/>
    <p:sldLayoutId id="2147483800" r:id="rId56"/>
    <p:sldLayoutId id="2147483801" r:id="rId57"/>
    <p:sldLayoutId id="2147483802" r:id="rId58"/>
    <p:sldLayoutId id="2147483803" r:id="rId59"/>
  </p:sldLayoutIdLst>
  <p:hf hdr="0"/>
  <p:txStyles>
    <p:titleStyle>
      <a:lvl1pPr algn="l" defTabSz="914400" rtl="0" eaLnBrk="1" latinLnBrk="0" hangingPunct="1">
        <a:lnSpc>
          <a:spcPct val="80000"/>
        </a:lnSpc>
        <a:spcBef>
          <a:spcPct val="0"/>
        </a:spcBef>
        <a:buNone/>
        <a:defRPr sz="4400" kern="1200" cap="all" spc="200" baseline="0">
          <a:solidFill>
            <a:schemeClr val="tx1"/>
          </a:solidFill>
          <a:latin typeface="+mj-lt"/>
          <a:ea typeface="+mj-ea"/>
          <a:cs typeface="Urdu Typesetting" panose="03020402040406030203" pitchFamily="66" charset="-78"/>
        </a:defRPr>
      </a:lvl1pPr>
    </p:titleStyle>
    <p:bodyStyle>
      <a:lvl1pPr marL="0" indent="-228600" algn="l" defTabSz="914400" rtl="0" eaLnBrk="1" latinLnBrk="0" hangingPunct="1">
        <a:lnSpc>
          <a:spcPct val="100000"/>
        </a:lnSpc>
        <a:spcBef>
          <a:spcPts val="600"/>
        </a:spcBef>
        <a:buFont typeface="Arial" panose="020B0604020202020204" pitchFamily="34" charset="0"/>
        <a:buChar char="•"/>
        <a:defRPr sz="1400" b="0" i="0" kern="1200" spc="0" baseline="0">
          <a:solidFill>
            <a:schemeClr val="tx1"/>
          </a:solidFill>
          <a:latin typeface="+mn-lt"/>
          <a:ea typeface="Source Sans Pro Light" panose="020B0403030403020204" pitchFamily="34" charset="0"/>
          <a:cs typeface="Cordia New" panose="020B0304020202020204" pitchFamily="34" charset="-34"/>
        </a:defRPr>
      </a:lvl1pPr>
      <a:lvl2pPr marL="457200" indent="-228600" algn="l" defTabSz="914400" rtl="0" eaLnBrk="1" latinLnBrk="0" hangingPunct="1">
        <a:lnSpc>
          <a:spcPct val="100000"/>
        </a:lnSpc>
        <a:spcBef>
          <a:spcPts val="600"/>
        </a:spcBef>
        <a:buFont typeface="Arial" panose="020B0604020202020204" pitchFamily="34" charset="0"/>
        <a:buChar char="•"/>
        <a:defRPr sz="1400" b="0" i="0" kern="1200" spc="0" baseline="0">
          <a:solidFill>
            <a:schemeClr val="tx1"/>
          </a:solidFill>
          <a:latin typeface="+mn-lt"/>
          <a:ea typeface="Source Sans Pro Light" panose="020B0403030403020204" pitchFamily="34" charset="0"/>
          <a:cs typeface="Cordia New" panose="020B0304020202020204" pitchFamily="34" charset="-34"/>
        </a:defRPr>
      </a:lvl2pPr>
      <a:lvl3pPr marL="685800" indent="-228600" algn="l" defTabSz="914400" rtl="0" eaLnBrk="1" latinLnBrk="0" hangingPunct="1">
        <a:lnSpc>
          <a:spcPct val="100000"/>
        </a:lnSpc>
        <a:spcBef>
          <a:spcPts val="600"/>
        </a:spcBef>
        <a:buFont typeface="Arial" panose="020B0604020202020204" pitchFamily="34" charset="0"/>
        <a:buChar char="•"/>
        <a:defRPr sz="1400" b="0" i="0" kern="1200" spc="0" baseline="0">
          <a:solidFill>
            <a:schemeClr val="tx1"/>
          </a:solidFill>
          <a:latin typeface="+mn-lt"/>
          <a:ea typeface="Source Sans Pro Light" panose="020B0403030403020204" pitchFamily="34" charset="0"/>
          <a:cs typeface="Cordia New" panose="020B0304020202020204" pitchFamily="34" charset="-34"/>
        </a:defRPr>
      </a:lvl3pPr>
      <a:lvl4pPr marL="804672" indent="-228600" algn="l" defTabSz="914400" rtl="0" eaLnBrk="1" latinLnBrk="0" hangingPunct="1">
        <a:lnSpc>
          <a:spcPct val="100000"/>
        </a:lnSpc>
        <a:spcBef>
          <a:spcPts val="600"/>
        </a:spcBef>
        <a:buFont typeface="Arial" panose="020B0604020202020204" pitchFamily="34" charset="0"/>
        <a:buChar char="•"/>
        <a:defRPr sz="1400" b="0" i="0" kern="1200" spc="0" baseline="0">
          <a:solidFill>
            <a:schemeClr val="tx1"/>
          </a:solidFill>
          <a:latin typeface="+mn-lt"/>
          <a:ea typeface="Source Sans Pro Light" panose="020B0403030403020204" pitchFamily="34" charset="0"/>
          <a:cs typeface="Cordia New" panose="020B0304020202020204" pitchFamily="34" charset="-34"/>
        </a:defRPr>
      </a:lvl4pPr>
      <a:lvl5pPr marL="1024128" indent="-228600" algn="l" defTabSz="914400" rtl="0" eaLnBrk="1" latinLnBrk="0" hangingPunct="1">
        <a:lnSpc>
          <a:spcPct val="100000"/>
        </a:lnSpc>
        <a:spcBef>
          <a:spcPts val="600"/>
        </a:spcBef>
        <a:buFont typeface="Arial" panose="020B0604020202020204" pitchFamily="34" charset="0"/>
        <a:buChar char="•"/>
        <a:defRPr sz="1400" b="0" i="0" kern="1200" spc="0" baseline="0">
          <a:solidFill>
            <a:schemeClr val="tx1"/>
          </a:solidFill>
          <a:latin typeface="+mn-lt"/>
          <a:ea typeface="Source Sans Pro Light" panose="020B0403030403020204" pitchFamily="34" charset="0"/>
          <a:cs typeface="Cordia New" panose="020B0304020202020204" pitchFamily="34" charset="-3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video" Target="https://www.youtube.com/embed/ElJxUVJ8blw?feature=oembed"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mailto:Claire.thatcher@CAMBRIDGESHIRE.gov.uk" TargetMode="External"/><Relationship Id="rId2" Type="http://schemas.openxmlformats.org/officeDocument/2006/relationships/hyperlink" Target="mailto:Vickie.Crompton@peterborough.gov.uk" TargetMode="External"/><Relationship Id="rId1" Type="http://schemas.openxmlformats.org/officeDocument/2006/relationships/slideLayout" Target="../slideLayouts/slideLayout13.xml"/><Relationship Id="rId4" Type="http://schemas.openxmlformats.org/officeDocument/2006/relationships/hyperlink" Target="http://www.cambsdasv.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98190-6C6B-103B-6784-A34365AB5A3F}"/>
              </a:ext>
            </a:extLst>
          </p:cNvPr>
          <p:cNvSpPr>
            <a:spLocks noGrp="1"/>
          </p:cNvSpPr>
          <p:nvPr>
            <p:ph type="title"/>
          </p:nvPr>
        </p:nvSpPr>
        <p:spPr>
          <a:xfrm>
            <a:off x="691078" y="1394139"/>
            <a:ext cx="5982437" cy="4069724"/>
          </a:xfrm>
        </p:spPr>
        <p:txBody>
          <a:bodyPr>
            <a:normAutofit fontScale="90000"/>
          </a:bodyPr>
          <a:lstStyle/>
          <a:p>
            <a:r>
              <a:rPr lang="en-US" dirty="0"/>
              <a:t>From blame to safety: </a:t>
            </a:r>
            <a:br>
              <a:rPr lang="en-US" dirty="0"/>
            </a:br>
            <a:r>
              <a:rPr lang="en-GB" dirty="0"/>
              <a:t>Why does language matter in safety planning?</a:t>
            </a:r>
            <a:endParaRPr lang="en-US" dirty="0"/>
          </a:p>
        </p:txBody>
      </p:sp>
      <p:sp>
        <p:nvSpPr>
          <p:cNvPr id="3" name="Subtitle 2">
            <a:extLst>
              <a:ext uri="{FF2B5EF4-FFF2-40B4-BE49-F238E27FC236}">
                <a16:creationId xmlns:a16="http://schemas.microsoft.com/office/drawing/2014/main" id="{0323E1E8-4588-F79E-3132-D90D12E27A8F}"/>
              </a:ext>
            </a:extLst>
          </p:cNvPr>
          <p:cNvSpPr>
            <a:spLocks noGrp="1"/>
          </p:cNvSpPr>
          <p:nvPr>
            <p:ph type="subTitle" idx="1"/>
          </p:nvPr>
        </p:nvSpPr>
        <p:spPr>
          <a:xfrm>
            <a:off x="360363" y="6030913"/>
            <a:ext cx="9144000" cy="549275"/>
          </a:xfrm>
        </p:spPr>
        <p:txBody>
          <a:bodyPr>
            <a:normAutofit fontScale="92500" lnSpcReduction="20000"/>
          </a:bodyPr>
          <a:lstStyle/>
          <a:p>
            <a:r>
              <a:rPr lang="en-US" dirty="0"/>
              <a:t>Vickie Crompton, DASV Partnership Manager</a:t>
            </a:r>
          </a:p>
          <a:p>
            <a:r>
              <a:rPr lang="en-US" dirty="0"/>
              <a:t>Claire Thatcher, lived experience lead</a:t>
            </a:r>
          </a:p>
        </p:txBody>
      </p:sp>
      <p:sp>
        <p:nvSpPr>
          <p:cNvPr id="4" name="Date Placeholder 3">
            <a:extLst>
              <a:ext uri="{FF2B5EF4-FFF2-40B4-BE49-F238E27FC236}">
                <a16:creationId xmlns:a16="http://schemas.microsoft.com/office/drawing/2014/main" id="{A7D51F49-980E-AFC1-328F-408BB2D529E1}"/>
              </a:ext>
            </a:extLst>
          </p:cNvPr>
          <p:cNvSpPr>
            <a:spLocks noGrp="1"/>
          </p:cNvSpPr>
          <p:nvPr>
            <p:ph type="dt" sz="half" idx="10"/>
          </p:nvPr>
        </p:nvSpPr>
        <p:spPr>
          <a:xfrm>
            <a:off x="9109450" y="430684"/>
            <a:ext cx="2743200" cy="365125"/>
          </a:xfrm>
        </p:spPr>
        <p:txBody>
          <a:bodyPr/>
          <a:lstStyle/>
          <a:p>
            <a:r>
              <a:rPr lang="en-US" dirty="0"/>
              <a:t>OCTOBER 2026</a:t>
            </a:r>
          </a:p>
        </p:txBody>
      </p:sp>
      <p:sp>
        <p:nvSpPr>
          <p:cNvPr id="6" name="Slide Number Placeholder 5">
            <a:extLst>
              <a:ext uri="{FF2B5EF4-FFF2-40B4-BE49-F238E27FC236}">
                <a16:creationId xmlns:a16="http://schemas.microsoft.com/office/drawing/2014/main" id="{145B2BDA-165B-093D-2C99-A79E149DE5D7}"/>
              </a:ext>
            </a:extLst>
          </p:cNvPr>
          <p:cNvSpPr>
            <a:spLocks noGrp="1"/>
          </p:cNvSpPr>
          <p:nvPr>
            <p:ph type="sldNum" sz="quarter" idx="12"/>
          </p:nvPr>
        </p:nvSpPr>
        <p:spPr>
          <a:xfrm>
            <a:off x="11392300" y="6126480"/>
            <a:ext cx="365760" cy="365125"/>
          </a:xfrm>
        </p:spPr>
        <p:txBody>
          <a:bodyPr/>
          <a:lstStyle/>
          <a:p>
            <a:fld id="{40B778AE-8D30-EC43-B255-420E7914C179}" type="slidenum">
              <a:rPr lang="en-US" smtClean="0"/>
              <a:pPr/>
              <a:t>1</a:t>
            </a:fld>
            <a:endParaRPr lang="en-US"/>
          </a:p>
        </p:txBody>
      </p:sp>
    </p:spTree>
    <p:extLst>
      <p:ext uri="{BB962C8B-B14F-4D97-AF65-F5344CB8AC3E}">
        <p14:creationId xmlns:p14="http://schemas.microsoft.com/office/powerpoint/2010/main" val="2352028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F1521-22B3-2342-703A-9A5ECB0ABFBD}"/>
              </a:ext>
            </a:extLst>
          </p:cNvPr>
          <p:cNvSpPr>
            <a:spLocks noGrp="1"/>
          </p:cNvSpPr>
          <p:nvPr>
            <p:ph type="title"/>
          </p:nvPr>
        </p:nvSpPr>
        <p:spPr>
          <a:xfrm>
            <a:off x="2315298" y="968829"/>
            <a:ext cx="7561403" cy="4093029"/>
          </a:xfrm>
        </p:spPr>
        <p:txBody>
          <a:bodyPr>
            <a:normAutofit/>
          </a:bodyPr>
          <a:lstStyle/>
          <a:p>
            <a:br>
              <a:rPr lang="en-GB" sz="4000" dirty="0"/>
            </a:br>
            <a:r>
              <a:rPr lang="en-GB" sz="5400" dirty="0"/>
              <a:t>What to expect from the session</a:t>
            </a:r>
            <a:br>
              <a:rPr lang="en-GB" dirty="0"/>
            </a:br>
            <a:br>
              <a:rPr lang="en-GB" dirty="0"/>
            </a:br>
            <a:br>
              <a:rPr lang="en-GB" dirty="0"/>
            </a:br>
            <a:endParaRPr lang="en-GB" dirty="0"/>
          </a:p>
        </p:txBody>
      </p:sp>
      <p:sp>
        <p:nvSpPr>
          <p:cNvPr id="4" name="Slide Number Placeholder 3">
            <a:extLst>
              <a:ext uri="{FF2B5EF4-FFF2-40B4-BE49-F238E27FC236}">
                <a16:creationId xmlns:a16="http://schemas.microsoft.com/office/drawing/2014/main" id="{F5C604DC-4311-276E-CE9B-186E39FBBB36}"/>
              </a:ext>
            </a:extLst>
          </p:cNvPr>
          <p:cNvSpPr>
            <a:spLocks noGrp="1"/>
          </p:cNvSpPr>
          <p:nvPr>
            <p:ph type="sldNum" sz="quarter" idx="12"/>
          </p:nvPr>
        </p:nvSpPr>
        <p:spPr/>
        <p:txBody>
          <a:bodyPr/>
          <a:lstStyle/>
          <a:p>
            <a:fld id="{AEAA3239-9EA4-4A65-A281-97F994456D9F}" type="slidenum">
              <a:rPr lang="en-US" smtClean="0"/>
              <a:t>2</a:t>
            </a:fld>
            <a:endParaRPr lang="en-US"/>
          </a:p>
        </p:txBody>
      </p:sp>
      <p:sp>
        <p:nvSpPr>
          <p:cNvPr id="5" name="Footer Placeholder 4">
            <a:extLst>
              <a:ext uri="{FF2B5EF4-FFF2-40B4-BE49-F238E27FC236}">
                <a16:creationId xmlns:a16="http://schemas.microsoft.com/office/drawing/2014/main" id="{0BB0DE7F-1634-C507-BD2C-A2D8FF91E465}"/>
              </a:ext>
            </a:extLst>
          </p:cNvPr>
          <p:cNvSpPr>
            <a:spLocks noGrp="1"/>
          </p:cNvSpPr>
          <p:nvPr>
            <p:ph type="ftr" sz="quarter" idx="11"/>
          </p:nvPr>
        </p:nvSpPr>
        <p:spPr/>
        <p:txBody>
          <a:bodyPr/>
          <a:lstStyle/>
          <a:p>
            <a:r>
              <a:rPr lang="en-US"/>
              <a:t>Presentation title</a:t>
            </a:r>
          </a:p>
        </p:txBody>
      </p:sp>
      <p:sp>
        <p:nvSpPr>
          <p:cNvPr id="6" name="Date Placeholder 5">
            <a:extLst>
              <a:ext uri="{FF2B5EF4-FFF2-40B4-BE49-F238E27FC236}">
                <a16:creationId xmlns:a16="http://schemas.microsoft.com/office/drawing/2014/main" id="{AB2598F6-76DE-EE3C-239A-32E6FD20B70C}"/>
              </a:ext>
            </a:extLst>
          </p:cNvPr>
          <p:cNvSpPr>
            <a:spLocks noGrp="1"/>
          </p:cNvSpPr>
          <p:nvPr>
            <p:ph type="dt" sz="half" idx="10"/>
          </p:nvPr>
        </p:nvSpPr>
        <p:spPr/>
        <p:txBody>
          <a:bodyPr/>
          <a:lstStyle/>
          <a:p>
            <a:fld id="{6B262A3C-8A73-964C-A7B1-9C66EB8F456D}" type="datetime1">
              <a:rPr lang="en-US" smtClean="0"/>
              <a:t>10/1/2026</a:t>
            </a:fld>
            <a:endParaRPr lang="en-US"/>
          </a:p>
        </p:txBody>
      </p:sp>
    </p:spTree>
    <p:extLst>
      <p:ext uri="{BB962C8B-B14F-4D97-AF65-F5344CB8AC3E}">
        <p14:creationId xmlns:p14="http://schemas.microsoft.com/office/powerpoint/2010/main" val="1199577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E6471-58AF-0865-19E4-7D2A8BF1643B}"/>
              </a:ext>
            </a:extLst>
          </p:cNvPr>
          <p:cNvSpPr>
            <a:spLocks noGrp="1"/>
          </p:cNvSpPr>
          <p:nvPr>
            <p:ph type="title"/>
          </p:nvPr>
        </p:nvSpPr>
        <p:spPr/>
        <p:txBody>
          <a:bodyPr>
            <a:normAutofit fontScale="90000"/>
          </a:bodyPr>
          <a:lstStyle/>
          <a:p>
            <a:r>
              <a:rPr lang="en-GB" dirty="0"/>
              <a:t>Not about blame</a:t>
            </a:r>
            <a:br>
              <a:rPr lang="en-GB" dirty="0"/>
            </a:br>
            <a:br>
              <a:rPr lang="en-GB" dirty="0"/>
            </a:br>
            <a:r>
              <a:rPr lang="en-GB" b="1" dirty="0"/>
              <a:t>“victim blaming is societal”</a:t>
            </a:r>
          </a:p>
        </p:txBody>
      </p:sp>
      <p:pic>
        <p:nvPicPr>
          <p:cNvPr id="7" name="Online Media 6" title="Jackson Katz: Violence against women—it's a men's issue">
            <a:hlinkClick r:id="" action="ppaction://media"/>
            <a:extLst>
              <a:ext uri="{FF2B5EF4-FFF2-40B4-BE49-F238E27FC236}">
                <a16:creationId xmlns:a16="http://schemas.microsoft.com/office/drawing/2014/main" id="{6D1B7FAB-73CE-4A13-BBCE-151C2BB11CB4}"/>
              </a:ext>
            </a:extLst>
          </p:cNvPr>
          <p:cNvPicPr>
            <a:picLocks noGrp="1" noRot="1" noChangeAspect="1"/>
          </p:cNvPicPr>
          <p:nvPr>
            <p:ph idx="1"/>
            <a:videoFile r:link="rId1"/>
          </p:nvPr>
        </p:nvPicPr>
        <p:blipFill>
          <a:blip r:embed="rId3"/>
          <a:stretch>
            <a:fillRect/>
          </a:stretch>
        </p:blipFill>
        <p:spPr>
          <a:xfrm>
            <a:off x="544286" y="1554163"/>
            <a:ext cx="9352189" cy="5284152"/>
          </a:xfrm>
          <a:prstGeom prst="rect">
            <a:avLst/>
          </a:prstGeom>
        </p:spPr>
      </p:pic>
      <p:sp>
        <p:nvSpPr>
          <p:cNvPr id="4" name="Slide Number Placeholder 3">
            <a:extLst>
              <a:ext uri="{FF2B5EF4-FFF2-40B4-BE49-F238E27FC236}">
                <a16:creationId xmlns:a16="http://schemas.microsoft.com/office/drawing/2014/main" id="{71B8343B-8ACC-B68F-CDD2-AF703491F2E4}"/>
              </a:ext>
            </a:extLst>
          </p:cNvPr>
          <p:cNvSpPr>
            <a:spLocks noGrp="1"/>
          </p:cNvSpPr>
          <p:nvPr>
            <p:ph type="sldNum" sz="quarter" idx="12"/>
          </p:nvPr>
        </p:nvSpPr>
        <p:spPr/>
        <p:txBody>
          <a:bodyPr/>
          <a:lstStyle/>
          <a:p>
            <a:fld id="{AEAA3239-9EA4-4A65-A281-97F994456D9F}" type="slidenum">
              <a:rPr lang="en-US" smtClean="0"/>
              <a:t>3</a:t>
            </a:fld>
            <a:endParaRPr lang="en-US"/>
          </a:p>
        </p:txBody>
      </p:sp>
      <p:sp>
        <p:nvSpPr>
          <p:cNvPr id="5" name="Footer Placeholder 4">
            <a:extLst>
              <a:ext uri="{FF2B5EF4-FFF2-40B4-BE49-F238E27FC236}">
                <a16:creationId xmlns:a16="http://schemas.microsoft.com/office/drawing/2014/main" id="{1A93A934-AE66-E7EB-267E-DD217FE9A75A}"/>
              </a:ext>
            </a:extLst>
          </p:cNvPr>
          <p:cNvSpPr>
            <a:spLocks noGrp="1"/>
          </p:cNvSpPr>
          <p:nvPr>
            <p:ph type="ftr" sz="quarter" idx="11"/>
          </p:nvPr>
        </p:nvSpPr>
        <p:spPr/>
        <p:txBody>
          <a:bodyPr/>
          <a:lstStyle/>
          <a:p>
            <a:r>
              <a:rPr lang="en-US"/>
              <a:t>Presentation title</a:t>
            </a:r>
          </a:p>
        </p:txBody>
      </p:sp>
      <p:sp>
        <p:nvSpPr>
          <p:cNvPr id="6" name="Date Placeholder 5">
            <a:extLst>
              <a:ext uri="{FF2B5EF4-FFF2-40B4-BE49-F238E27FC236}">
                <a16:creationId xmlns:a16="http://schemas.microsoft.com/office/drawing/2014/main" id="{24B625C2-1605-517D-8EDB-F4A0AFA54DB8}"/>
              </a:ext>
            </a:extLst>
          </p:cNvPr>
          <p:cNvSpPr>
            <a:spLocks noGrp="1"/>
          </p:cNvSpPr>
          <p:nvPr>
            <p:ph type="dt" sz="half" idx="10"/>
          </p:nvPr>
        </p:nvSpPr>
        <p:spPr/>
        <p:txBody>
          <a:bodyPr/>
          <a:lstStyle/>
          <a:p>
            <a:fld id="{CF2CF59F-16CF-294B-89B0-023DBFDF062C}" type="datetime1">
              <a:rPr lang="en-US" smtClean="0"/>
              <a:t>10/1/2026</a:t>
            </a:fld>
            <a:endParaRPr lang="en-US"/>
          </a:p>
        </p:txBody>
      </p:sp>
    </p:spTree>
    <p:extLst>
      <p:ext uri="{BB962C8B-B14F-4D97-AF65-F5344CB8AC3E}">
        <p14:creationId xmlns:p14="http://schemas.microsoft.com/office/powerpoint/2010/main" val="102511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FABBD-B572-00FE-FB3C-7B2F34D6BD43}"/>
              </a:ext>
            </a:extLst>
          </p:cNvPr>
          <p:cNvSpPr>
            <a:spLocks noGrp="1"/>
          </p:cNvSpPr>
          <p:nvPr>
            <p:ph type="ctrTitle"/>
          </p:nvPr>
        </p:nvSpPr>
        <p:spPr>
          <a:xfrm>
            <a:off x="348342" y="4204498"/>
            <a:ext cx="5140452" cy="6199632"/>
          </a:xfrm>
        </p:spPr>
        <p:txBody>
          <a:bodyPr>
            <a:normAutofit fontScale="90000"/>
          </a:bodyPr>
          <a:lstStyle/>
          <a:p>
            <a:r>
              <a:rPr lang="en-GB" sz="2800" b="1" dirty="0"/>
              <a:t>Commonly used words &amp; Phrases – thoughts?</a:t>
            </a:r>
            <a:br>
              <a:rPr lang="en-GB" sz="2800" dirty="0"/>
            </a:br>
            <a:br>
              <a:rPr lang="en-GB" sz="2800" dirty="0"/>
            </a:br>
            <a:br>
              <a:rPr lang="en-GB" sz="2800" dirty="0"/>
            </a:br>
            <a:r>
              <a:rPr lang="en-GB" sz="2800" dirty="0"/>
              <a:t>- domestic violence</a:t>
            </a:r>
            <a:br>
              <a:rPr lang="en-GB" sz="2800" dirty="0"/>
            </a:br>
            <a:br>
              <a:rPr lang="en-GB" sz="2800" dirty="0"/>
            </a:br>
            <a:r>
              <a:rPr lang="en-GB" sz="2800" dirty="0"/>
              <a:t>- toxic relationship</a:t>
            </a:r>
            <a:br>
              <a:rPr lang="en-GB" sz="2800" dirty="0"/>
            </a:br>
            <a:br>
              <a:rPr lang="en-GB" sz="2800" dirty="0"/>
            </a:br>
            <a:r>
              <a:rPr lang="en-GB" sz="2800" dirty="0"/>
              <a:t>- Domestic abuse relationship</a:t>
            </a:r>
            <a:br>
              <a:rPr lang="en-GB" sz="2800" dirty="0"/>
            </a:br>
            <a:br>
              <a:rPr lang="en-GB" sz="2800" dirty="0"/>
            </a:br>
            <a:r>
              <a:rPr lang="en-GB" sz="2800" dirty="0"/>
              <a:t>- verbal only</a:t>
            </a:r>
            <a:br>
              <a:rPr lang="en-GB" sz="2800" dirty="0"/>
            </a:br>
            <a:br>
              <a:rPr lang="en-GB" sz="2800" dirty="0"/>
            </a:br>
            <a:r>
              <a:rPr lang="en-GB" sz="2800" dirty="0"/>
              <a:t>- victim</a:t>
            </a:r>
            <a:br>
              <a:rPr lang="en-GB" sz="2800" dirty="0"/>
            </a:br>
            <a:br>
              <a:rPr lang="en-GB" sz="2800" dirty="0"/>
            </a:br>
            <a:r>
              <a:rPr lang="en-GB" sz="2800" dirty="0"/>
              <a:t>- perpetrator</a:t>
            </a:r>
            <a:br>
              <a:rPr lang="en-GB" sz="2800" dirty="0"/>
            </a:br>
            <a:br>
              <a:rPr lang="en-GB" sz="2800" dirty="0"/>
            </a:br>
            <a:r>
              <a:rPr lang="en-GB" sz="2800" dirty="0"/>
              <a:t>-child witnessing      abuse</a:t>
            </a:r>
            <a:br>
              <a:rPr lang="en-GB" sz="2800" dirty="0"/>
            </a:br>
            <a:br>
              <a:rPr lang="en-GB" sz="2800" dirty="0"/>
            </a:br>
            <a:br>
              <a:rPr lang="en-GB" sz="2800" dirty="0"/>
            </a:br>
            <a:br>
              <a:rPr lang="en-GB" sz="2800" dirty="0"/>
            </a:br>
            <a:br>
              <a:rPr lang="en-GB" sz="2800" dirty="0"/>
            </a:br>
            <a:br>
              <a:rPr lang="en-GB" sz="2800" dirty="0"/>
            </a:br>
            <a:br>
              <a:rPr lang="en-GB" sz="2800" dirty="0"/>
            </a:br>
            <a:br>
              <a:rPr lang="en-GB" sz="2800" dirty="0"/>
            </a:br>
            <a:br>
              <a:rPr lang="en-GB" sz="2800" dirty="0"/>
            </a:br>
            <a:br>
              <a:rPr lang="en-GB" sz="2800" dirty="0"/>
            </a:br>
            <a:br>
              <a:rPr lang="en-GB" sz="2800" dirty="0"/>
            </a:br>
            <a:br>
              <a:rPr lang="en-GB" sz="2800" dirty="0"/>
            </a:br>
            <a:br>
              <a:rPr lang="en-GB" sz="2800" dirty="0"/>
            </a:br>
            <a:endParaRPr lang="en-GB" sz="2800" dirty="0"/>
          </a:p>
        </p:txBody>
      </p:sp>
    </p:spTree>
    <p:extLst>
      <p:ext uri="{BB962C8B-B14F-4D97-AF65-F5344CB8AC3E}">
        <p14:creationId xmlns:p14="http://schemas.microsoft.com/office/powerpoint/2010/main" val="3333600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EA4C7-CA65-4306-DA44-9B4A87667739}"/>
              </a:ext>
            </a:extLst>
          </p:cNvPr>
          <p:cNvSpPr>
            <a:spLocks noGrp="1"/>
          </p:cNvSpPr>
          <p:nvPr>
            <p:ph type="title"/>
          </p:nvPr>
        </p:nvSpPr>
        <p:spPr>
          <a:xfrm>
            <a:off x="2658341" y="5773654"/>
            <a:ext cx="6623436" cy="1070776"/>
          </a:xfrm>
        </p:spPr>
        <p:txBody>
          <a:bodyPr>
            <a:normAutofit fontScale="90000"/>
          </a:bodyPr>
          <a:lstStyle/>
          <a:p>
            <a:r>
              <a:rPr lang="en-GB" sz="4900" b="1" dirty="0"/>
              <a:t>Examples</a:t>
            </a:r>
            <a:br>
              <a:rPr lang="en-GB" dirty="0"/>
            </a:br>
            <a:br>
              <a:rPr lang="en-GB" dirty="0"/>
            </a:br>
            <a:r>
              <a:rPr lang="en-GB" dirty="0"/>
              <a:t>“Failure to protect”</a:t>
            </a:r>
            <a:br>
              <a:rPr lang="en-GB" dirty="0"/>
            </a:br>
            <a:br>
              <a:rPr lang="en-GB" dirty="0"/>
            </a:br>
            <a:r>
              <a:rPr lang="en-GB" dirty="0"/>
              <a:t>“continues to engage with partner”</a:t>
            </a:r>
            <a:br>
              <a:rPr lang="en-GB" dirty="0"/>
            </a:br>
            <a:br>
              <a:rPr lang="en-GB" dirty="0"/>
            </a:br>
            <a:r>
              <a:rPr lang="en-GB" dirty="0"/>
              <a:t>“chooses to remain in the relationship”</a:t>
            </a:r>
            <a:br>
              <a:rPr lang="en-GB" dirty="0"/>
            </a:br>
            <a:br>
              <a:rPr lang="en-GB" dirty="0"/>
            </a:br>
            <a:r>
              <a:rPr lang="en-GB" dirty="0"/>
              <a:t>“Allows him in the house”</a:t>
            </a:r>
            <a:br>
              <a:rPr lang="en-GB" dirty="0"/>
            </a:br>
            <a:br>
              <a:rPr lang="en-GB" dirty="0"/>
            </a:br>
            <a:br>
              <a:rPr lang="en-GB" dirty="0"/>
            </a:br>
            <a:br>
              <a:rPr lang="en-GB" dirty="0"/>
            </a:br>
            <a:br>
              <a:rPr lang="en-GB" dirty="0"/>
            </a:br>
            <a:endParaRPr lang="en-GB" dirty="0"/>
          </a:p>
        </p:txBody>
      </p:sp>
      <p:sp>
        <p:nvSpPr>
          <p:cNvPr id="4" name="Slide Number Placeholder 3">
            <a:extLst>
              <a:ext uri="{FF2B5EF4-FFF2-40B4-BE49-F238E27FC236}">
                <a16:creationId xmlns:a16="http://schemas.microsoft.com/office/drawing/2014/main" id="{D959498E-C22C-56CF-5F33-9A910F3EDBCA}"/>
              </a:ext>
            </a:extLst>
          </p:cNvPr>
          <p:cNvSpPr>
            <a:spLocks noGrp="1"/>
          </p:cNvSpPr>
          <p:nvPr>
            <p:ph type="sldNum" sz="quarter" idx="12"/>
          </p:nvPr>
        </p:nvSpPr>
        <p:spPr/>
        <p:txBody>
          <a:bodyPr/>
          <a:lstStyle/>
          <a:p>
            <a:fld id="{AEAA3239-9EA4-4A65-A281-97F994456D9F}" type="slidenum">
              <a:rPr lang="en-US" smtClean="0"/>
              <a:t>5</a:t>
            </a:fld>
            <a:endParaRPr lang="en-US"/>
          </a:p>
        </p:txBody>
      </p:sp>
      <p:sp>
        <p:nvSpPr>
          <p:cNvPr id="5" name="Footer Placeholder 4">
            <a:extLst>
              <a:ext uri="{FF2B5EF4-FFF2-40B4-BE49-F238E27FC236}">
                <a16:creationId xmlns:a16="http://schemas.microsoft.com/office/drawing/2014/main" id="{89D474FE-72D1-CBD6-589B-BB7F2F0AE181}"/>
              </a:ext>
            </a:extLst>
          </p:cNvPr>
          <p:cNvSpPr>
            <a:spLocks noGrp="1"/>
          </p:cNvSpPr>
          <p:nvPr>
            <p:ph type="ftr" sz="quarter" idx="11"/>
          </p:nvPr>
        </p:nvSpPr>
        <p:spPr/>
        <p:txBody>
          <a:bodyPr/>
          <a:lstStyle/>
          <a:p>
            <a:r>
              <a:rPr lang="en-US"/>
              <a:t>Presentation title</a:t>
            </a:r>
          </a:p>
        </p:txBody>
      </p:sp>
      <p:sp>
        <p:nvSpPr>
          <p:cNvPr id="6" name="Date Placeholder 5">
            <a:extLst>
              <a:ext uri="{FF2B5EF4-FFF2-40B4-BE49-F238E27FC236}">
                <a16:creationId xmlns:a16="http://schemas.microsoft.com/office/drawing/2014/main" id="{2E9E7604-3622-501A-0AD9-C938FC048F03}"/>
              </a:ext>
            </a:extLst>
          </p:cNvPr>
          <p:cNvSpPr>
            <a:spLocks noGrp="1"/>
          </p:cNvSpPr>
          <p:nvPr>
            <p:ph type="dt" sz="half" idx="10"/>
          </p:nvPr>
        </p:nvSpPr>
        <p:spPr/>
        <p:txBody>
          <a:bodyPr/>
          <a:lstStyle/>
          <a:p>
            <a:fld id="{6B262A3C-8A73-964C-A7B1-9C66EB8F456D}" type="datetime1">
              <a:rPr lang="en-US" smtClean="0"/>
              <a:t>10/1/2026</a:t>
            </a:fld>
            <a:endParaRPr lang="en-US"/>
          </a:p>
        </p:txBody>
      </p:sp>
    </p:spTree>
    <p:extLst>
      <p:ext uri="{BB962C8B-B14F-4D97-AF65-F5344CB8AC3E}">
        <p14:creationId xmlns:p14="http://schemas.microsoft.com/office/powerpoint/2010/main" val="531061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95294-1F1D-74F7-79DE-B3B4266F11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E8922B-0309-E8E6-F532-A8B0C4757070}"/>
              </a:ext>
            </a:extLst>
          </p:cNvPr>
          <p:cNvSpPr>
            <a:spLocks noGrp="1"/>
          </p:cNvSpPr>
          <p:nvPr>
            <p:ph type="title"/>
          </p:nvPr>
        </p:nvSpPr>
        <p:spPr/>
        <p:txBody>
          <a:bodyPr/>
          <a:lstStyle/>
          <a:p>
            <a:r>
              <a:rPr lang="en-GB" dirty="0"/>
              <a:t>Why words matter – relational practice</a:t>
            </a:r>
          </a:p>
        </p:txBody>
      </p:sp>
      <p:pic>
        <p:nvPicPr>
          <p:cNvPr id="8" name="Content Placeholder 7">
            <a:extLst>
              <a:ext uri="{FF2B5EF4-FFF2-40B4-BE49-F238E27FC236}">
                <a16:creationId xmlns:a16="http://schemas.microsoft.com/office/drawing/2014/main" id="{C13A96FA-592D-5FBD-86B6-56BEC8A86E22}"/>
              </a:ext>
            </a:extLst>
          </p:cNvPr>
          <p:cNvPicPr>
            <a:picLocks noGrp="1" noChangeAspect="1"/>
          </p:cNvPicPr>
          <p:nvPr>
            <p:ph idx="1"/>
          </p:nvPr>
        </p:nvPicPr>
        <p:blipFill>
          <a:blip r:embed="rId2"/>
          <a:stretch>
            <a:fillRect/>
          </a:stretch>
        </p:blipFill>
        <p:spPr>
          <a:xfrm>
            <a:off x="777240" y="960120"/>
            <a:ext cx="8882743" cy="5855103"/>
          </a:xfrm>
          <a:prstGeom prst="rect">
            <a:avLst/>
          </a:prstGeom>
        </p:spPr>
      </p:pic>
      <p:sp>
        <p:nvSpPr>
          <p:cNvPr id="4" name="Slide Number Placeholder 3">
            <a:extLst>
              <a:ext uri="{FF2B5EF4-FFF2-40B4-BE49-F238E27FC236}">
                <a16:creationId xmlns:a16="http://schemas.microsoft.com/office/drawing/2014/main" id="{7F7B9152-288C-9F26-242F-E2DD00AD9193}"/>
              </a:ext>
            </a:extLst>
          </p:cNvPr>
          <p:cNvSpPr>
            <a:spLocks noGrp="1"/>
          </p:cNvSpPr>
          <p:nvPr>
            <p:ph type="sldNum" sz="quarter" idx="12"/>
          </p:nvPr>
        </p:nvSpPr>
        <p:spPr/>
        <p:txBody>
          <a:bodyPr/>
          <a:lstStyle/>
          <a:p>
            <a:fld id="{AEAA3239-9EA4-4A65-A281-97F994456D9F}" type="slidenum">
              <a:rPr lang="en-US" smtClean="0"/>
              <a:t>6</a:t>
            </a:fld>
            <a:endParaRPr lang="en-US"/>
          </a:p>
        </p:txBody>
      </p:sp>
      <p:sp>
        <p:nvSpPr>
          <p:cNvPr id="5" name="Footer Placeholder 4">
            <a:extLst>
              <a:ext uri="{FF2B5EF4-FFF2-40B4-BE49-F238E27FC236}">
                <a16:creationId xmlns:a16="http://schemas.microsoft.com/office/drawing/2014/main" id="{E1A69D42-98C8-6D9B-9F14-E92D3AFBE9A0}"/>
              </a:ext>
            </a:extLst>
          </p:cNvPr>
          <p:cNvSpPr>
            <a:spLocks noGrp="1"/>
          </p:cNvSpPr>
          <p:nvPr>
            <p:ph type="ftr" sz="quarter" idx="11"/>
          </p:nvPr>
        </p:nvSpPr>
        <p:spPr/>
        <p:txBody>
          <a:bodyPr/>
          <a:lstStyle/>
          <a:p>
            <a:endParaRPr lang="en-US" dirty="0"/>
          </a:p>
        </p:txBody>
      </p:sp>
      <p:sp>
        <p:nvSpPr>
          <p:cNvPr id="6" name="Date Placeholder 5">
            <a:extLst>
              <a:ext uri="{FF2B5EF4-FFF2-40B4-BE49-F238E27FC236}">
                <a16:creationId xmlns:a16="http://schemas.microsoft.com/office/drawing/2014/main" id="{D0C4E673-0606-E6E8-84DB-3792C0621E34}"/>
              </a:ext>
            </a:extLst>
          </p:cNvPr>
          <p:cNvSpPr>
            <a:spLocks noGrp="1"/>
          </p:cNvSpPr>
          <p:nvPr>
            <p:ph type="dt" sz="half" idx="10"/>
          </p:nvPr>
        </p:nvSpPr>
        <p:spPr/>
        <p:txBody>
          <a:bodyPr/>
          <a:lstStyle/>
          <a:p>
            <a:fld id="{CF2CF59F-16CF-294B-89B0-023DBFDF062C}" type="datetime1">
              <a:rPr lang="en-US" smtClean="0"/>
              <a:t>10/1/2026</a:t>
            </a:fld>
            <a:endParaRPr lang="en-US"/>
          </a:p>
        </p:txBody>
      </p:sp>
    </p:spTree>
    <p:extLst>
      <p:ext uri="{BB962C8B-B14F-4D97-AF65-F5344CB8AC3E}">
        <p14:creationId xmlns:p14="http://schemas.microsoft.com/office/powerpoint/2010/main" val="3307407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22C3-EEF4-4182-B884-9A4503FFD68E}"/>
              </a:ext>
            </a:extLst>
          </p:cNvPr>
          <p:cNvSpPr>
            <a:spLocks noGrp="1"/>
          </p:cNvSpPr>
          <p:nvPr>
            <p:ph type="title"/>
          </p:nvPr>
        </p:nvSpPr>
        <p:spPr>
          <a:xfrm>
            <a:off x="59108" y="707549"/>
            <a:ext cx="3903292" cy="2721451"/>
          </a:xfrm>
        </p:spPr>
        <p:txBody>
          <a:bodyPr>
            <a:normAutofit/>
          </a:bodyPr>
          <a:lstStyle/>
          <a:p>
            <a:pPr algn="ctr"/>
            <a:r>
              <a:rPr lang="en-GB" sz="4000" b="1" dirty="0"/>
              <a:t>What can be controlled and by who?</a:t>
            </a:r>
          </a:p>
        </p:txBody>
      </p:sp>
      <p:sp>
        <p:nvSpPr>
          <p:cNvPr id="4" name="Slide Number Placeholder 3">
            <a:extLst>
              <a:ext uri="{FF2B5EF4-FFF2-40B4-BE49-F238E27FC236}">
                <a16:creationId xmlns:a16="http://schemas.microsoft.com/office/drawing/2014/main" id="{658C152D-E1E6-18B4-3DFC-DBBF668456FB}"/>
              </a:ext>
            </a:extLst>
          </p:cNvPr>
          <p:cNvSpPr>
            <a:spLocks noGrp="1"/>
          </p:cNvSpPr>
          <p:nvPr>
            <p:ph type="sldNum" sz="quarter" idx="12"/>
          </p:nvPr>
        </p:nvSpPr>
        <p:spPr/>
        <p:txBody>
          <a:bodyPr/>
          <a:lstStyle/>
          <a:p>
            <a:fld id="{AEAA3239-9EA4-4A65-A281-97F994456D9F}" type="slidenum">
              <a:rPr lang="en-US" smtClean="0"/>
              <a:t>7</a:t>
            </a:fld>
            <a:endParaRPr lang="en-US"/>
          </a:p>
        </p:txBody>
      </p:sp>
      <p:sp>
        <p:nvSpPr>
          <p:cNvPr id="5" name="Footer Placeholder 4">
            <a:extLst>
              <a:ext uri="{FF2B5EF4-FFF2-40B4-BE49-F238E27FC236}">
                <a16:creationId xmlns:a16="http://schemas.microsoft.com/office/drawing/2014/main" id="{F0F8F014-B723-0A5C-857C-05659C919A6F}"/>
              </a:ext>
            </a:extLst>
          </p:cNvPr>
          <p:cNvSpPr>
            <a:spLocks noGrp="1"/>
          </p:cNvSpPr>
          <p:nvPr>
            <p:ph type="ftr" sz="quarter" idx="11"/>
          </p:nvPr>
        </p:nvSpPr>
        <p:spPr/>
        <p:txBody>
          <a:bodyPr/>
          <a:lstStyle/>
          <a:p>
            <a:endParaRPr lang="en-US" dirty="0"/>
          </a:p>
        </p:txBody>
      </p:sp>
      <p:sp>
        <p:nvSpPr>
          <p:cNvPr id="6" name="Date Placeholder 5">
            <a:extLst>
              <a:ext uri="{FF2B5EF4-FFF2-40B4-BE49-F238E27FC236}">
                <a16:creationId xmlns:a16="http://schemas.microsoft.com/office/drawing/2014/main" id="{409FD8EE-D868-5415-2F63-49E9AC1221D2}"/>
              </a:ext>
            </a:extLst>
          </p:cNvPr>
          <p:cNvSpPr>
            <a:spLocks noGrp="1"/>
          </p:cNvSpPr>
          <p:nvPr>
            <p:ph type="dt" sz="half" idx="10"/>
          </p:nvPr>
        </p:nvSpPr>
        <p:spPr/>
        <p:txBody>
          <a:bodyPr/>
          <a:lstStyle/>
          <a:p>
            <a:fld id="{32AD6C8C-4A02-004B-93D7-C0DBD4026299}" type="datetime1">
              <a:rPr lang="en-US" smtClean="0"/>
              <a:t>10/1/2026</a:t>
            </a:fld>
            <a:endParaRPr lang="en-US"/>
          </a:p>
        </p:txBody>
      </p:sp>
      <p:pic>
        <p:nvPicPr>
          <p:cNvPr id="1026" name="Picture 2" descr="Circles of Control">
            <a:extLst>
              <a:ext uri="{FF2B5EF4-FFF2-40B4-BE49-F238E27FC236}">
                <a16:creationId xmlns:a16="http://schemas.microsoft.com/office/drawing/2014/main" id="{AD7BE6F5-2EF6-CEDF-5AFD-043017A38A0A}"/>
              </a:ext>
            </a:extLst>
          </p:cNvPr>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3994237" y="-653"/>
            <a:ext cx="8138655" cy="6858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968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4C874-11E8-1AA4-31B1-83CCD07BDB1B}"/>
              </a:ext>
            </a:extLst>
          </p:cNvPr>
          <p:cNvSpPr>
            <a:spLocks noGrp="1"/>
          </p:cNvSpPr>
          <p:nvPr>
            <p:ph type="title"/>
          </p:nvPr>
        </p:nvSpPr>
        <p:spPr/>
        <p:txBody>
          <a:bodyPr/>
          <a:lstStyle/>
          <a:p>
            <a:r>
              <a:rPr lang="en-GB" dirty="0"/>
              <a:t>exercise</a:t>
            </a:r>
          </a:p>
        </p:txBody>
      </p:sp>
      <p:graphicFrame>
        <p:nvGraphicFramePr>
          <p:cNvPr id="7" name="Content Placeholder 6">
            <a:extLst>
              <a:ext uri="{FF2B5EF4-FFF2-40B4-BE49-F238E27FC236}">
                <a16:creationId xmlns:a16="http://schemas.microsoft.com/office/drawing/2014/main" id="{381EABC0-6B39-58B5-D919-850E0FEAF9ED}"/>
              </a:ext>
            </a:extLst>
          </p:cNvPr>
          <p:cNvGraphicFramePr>
            <a:graphicFrameLocks noGrp="1"/>
          </p:cNvGraphicFramePr>
          <p:nvPr>
            <p:ph sz="quarter" idx="13"/>
            <p:extLst>
              <p:ext uri="{D42A27DB-BD31-4B8C-83A1-F6EECF244321}">
                <p14:modId xmlns:p14="http://schemas.microsoft.com/office/powerpoint/2010/main" val="501459277"/>
              </p:ext>
            </p:extLst>
          </p:nvPr>
        </p:nvGraphicFramePr>
        <p:xfrm>
          <a:off x="2424223" y="708025"/>
          <a:ext cx="9151827" cy="5514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19BA4D09-F448-A399-3B9A-EA2543C37D79}"/>
              </a:ext>
            </a:extLst>
          </p:cNvPr>
          <p:cNvSpPr>
            <a:spLocks noGrp="1"/>
          </p:cNvSpPr>
          <p:nvPr>
            <p:ph type="sldNum" sz="quarter" idx="12"/>
          </p:nvPr>
        </p:nvSpPr>
        <p:spPr/>
        <p:txBody>
          <a:bodyPr/>
          <a:lstStyle/>
          <a:p>
            <a:fld id="{AEAA3239-9EA4-4A65-A281-97F994456D9F}" type="slidenum">
              <a:rPr lang="en-US" smtClean="0"/>
              <a:t>8</a:t>
            </a:fld>
            <a:endParaRPr lang="en-US"/>
          </a:p>
        </p:txBody>
      </p:sp>
      <p:sp>
        <p:nvSpPr>
          <p:cNvPr id="6" name="Date Placeholder 5">
            <a:extLst>
              <a:ext uri="{FF2B5EF4-FFF2-40B4-BE49-F238E27FC236}">
                <a16:creationId xmlns:a16="http://schemas.microsoft.com/office/drawing/2014/main" id="{FFCC7D25-41BC-463E-F83A-CD9802422FB1}"/>
              </a:ext>
            </a:extLst>
          </p:cNvPr>
          <p:cNvSpPr>
            <a:spLocks noGrp="1"/>
          </p:cNvSpPr>
          <p:nvPr>
            <p:ph type="dt" sz="half" idx="10"/>
          </p:nvPr>
        </p:nvSpPr>
        <p:spPr/>
        <p:txBody>
          <a:bodyPr/>
          <a:lstStyle/>
          <a:p>
            <a:fld id="{32AD6C8C-4A02-004B-93D7-C0DBD4026299}" type="datetime1">
              <a:rPr lang="en-US" smtClean="0"/>
              <a:t>10/1/2026</a:t>
            </a:fld>
            <a:endParaRPr lang="en-US"/>
          </a:p>
        </p:txBody>
      </p:sp>
    </p:spTree>
    <p:extLst>
      <p:ext uri="{BB962C8B-B14F-4D97-AF65-F5344CB8AC3E}">
        <p14:creationId xmlns:p14="http://schemas.microsoft.com/office/powerpoint/2010/main" val="3404435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F62A0-013C-4CE1-3BD1-85635C0A1962}"/>
              </a:ext>
            </a:extLst>
          </p:cNvPr>
          <p:cNvSpPr>
            <a:spLocks noGrp="1"/>
          </p:cNvSpPr>
          <p:nvPr>
            <p:ph type="title"/>
          </p:nvPr>
        </p:nvSpPr>
        <p:spPr>
          <a:xfrm>
            <a:off x="457200" y="457200"/>
            <a:ext cx="11274552" cy="5669280"/>
          </a:xfrm>
        </p:spPr>
        <p:txBody>
          <a:bodyPr>
            <a:normAutofit fontScale="90000"/>
          </a:bodyPr>
          <a:lstStyle/>
          <a:p>
            <a:r>
              <a:rPr lang="en-GB" b="1" dirty="0"/>
              <a:t>What can you control in your role?</a:t>
            </a:r>
            <a:br>
              <a:rPr lang="en-GB" dirty="0"/>
            </a:br>
            <a:br>
              <a:rPr lang="en-GB" dirty="0"/>
            </a:br>
            <a:r>
              <a:rPr lang="en-GB" dirty="0"/>
              <a:t>- how you respond to the parent</a:t>
            </a:r>
            <a:br>
              <a:rPr lang="en-GB" dirty="0"/>
            </a:br>
            <a:br>
              <a:rPr lang="en-GB" dirty="0"/>
            </a:br>
            <a:r>
              <a:rPr lang="en-GB" dirty="0"/>
              <a:t>- creation of safe professional environments</a:t>
            </a:r>
            <a:br>
              <a:rPr lang="en-GB" dirty="0"/>
            </a:br>
            <a:br>
              <a:rPr lang="en-GB" dirty="0"/>
            </a:br>
            <a:r>
              <a:rPr lang="en-GB" dirty="0"/>
              <a:t>- uphold confidentiality &amp; privacy</a:t>
            </a:r>
            <a:br>
              <a:rPr lang="en-GB" dirty="0"/>
            </a:br>
            <a:br>
              <a:rPr lang="en-GB" dirty="0"/>
            </a:br>
            <a:r>
              <a:rPr lang="en-GB" dirty="0"/>
              <a:t>- what is shared with the abusive parent</a:t>
            </a:r>
            <a:br>
              <a:rPr lang="en-GB" dirty="0"/>
            </a:br>
            <a:br>
              <a:rPr lang="en-GB" dirty="0"/>
            </a:br>
            <a:r>
              <a:rPr lang="en-GB" dirty="0"/>
              <a:t>- support with safety planning</a:t>
            </a:r>
            <a:br>
              <a:rPr lang="en-GB" dirty="0"/>
            </a:br>
            <a:br>
              <a:rPr lang="en-GB" dirty="0"/>
            </a:br>
            <a:r>
              <a:rPr lang="en-GB" dirty="0"/>
              <a:t>- provision of practical help</a:t>
            </a:r>
            <a:br>
              <a:rPr lang="en-GB" dirty="0"/>
            </a:br>
            <a:br>
              <a:rPr lang="en-GB" dirty="0"/>
            </a:br>
            <a:r>
              <a:rPr lang="en-GB" dirty="0"/>
              <a:t>- supporting a child focus</a:t>
            </a:r>
            <a:br>
              <a:rPr lang="en-GB" dirty="0"/>
            </a:br>
            <a:br>
              <a:rPr lang="en-GB" dirty="0"/>
            </a:br>
            <a:r>
              <a:rPr lang="en-GB" dirty="0"/>
              <a:t>- supporting emotional regulation</a:t>
            </a:r>
            <a:br>
              <a:rPr lang="en-GB" dirty="0"/>
            </a:br>
            <a:br>
              <a:rPr lang="en-GB" dirty="0"/>
            </a:br>
            <a:r>
              <a:rPr lang="en-GB" dirty="0"/>
              <a:t>- doing what you promise to do</a:t>
            </a:r>
            <a:br>
              <a:rPr lang="en-GB" dirty="0"/>
            </a:br>
            <a:endParaRPr lang="en-GB" dirty="0"/>
          </a:p>
        </p:txBody>
      </p:sp>
      <p:sp>
        <p:nvSpPr>
          <p:cNvPr id="4" name="Slide Number Placeholder 3">
            <a:extLst>
              <a:ext uri="{FF2B5EF4-FFF2-40B4-BE49-F238E27FC236}">
                <a16:creationId xmlns:a16="http://schemas.microsoft.com/office/drawing/2014/main" id="{D21002CC-AA04-F1E6-947C-CA0F233848EE}"/>
              </a:ext>
            </a:extLst>
          </p:cNvPr>
          <p:cNvSpPr>
            <a:spLocks noGrp="1"/>
          </p:cNvSpPr>
          <p:nvPr>
            <p:ph type="sldNum" sz="quarter" idx="12"/>
          </p:nvPr>
        </p:nvSpPr>
        <p:spPr/>
        <p:txBody>
          <a:bodyPr/>
          <a:lstStyle/>
          <a:p>
            <a:fld id="{AEAA3239-9EA4-4A65-A281-97F994456D9F}" type="slidenum">
              <a:rPr lang="en-US" smtClean="0"/>
              <a:t>9</a:t>
            </a:fld>
            <a:endParaRPr lang="en-US"/>
          </a:p>
        </p:txBody>
      </p:sp>
      <p:sp>
        <p:nvSpPr>
          <p:cNvPr id="6" name="Date Placeholder 5">
            <a:extLst>
              <a:ext uri="{FF2B5EF4-FFF2-40B4-BE49-F238E27FC236}">
                <a16:creationId xmlns:a16="http://schemas.microsoft.com/office/drawing/2014/main" id="{C66DF700-96BC-B5F3-674D-33690A799FF1}"/>
              </a:ext>
            </a:extLst>
          </p:cNvPr>
          <p:cNvSpPr>
            <a:spLocks noGrp="1"/>
          </p:cNvSpPr>
          <p:nvPr>
            <p:ph type="dt" sz="half" idx="10"/>
          </p:nvPr>
        </p:nvSpPr>
        <p:spPr/>
        <p:txBody>
          <a:bodyPr/>
          <a:lstStyle/>
          <a:p>
            <a:fld id="{CF2CF59F-16CF-294B-89B0-023DBFDF062C}" type="datetime1">
              <a:rPr lang="en-US" smtClean="0"/>
              <a:t>10/1/2026</a:t>
            </a:fld>
            <a:endParaRPr lang="en-US"/>
          </a:p>
        </p:txBody>
      </p:sp>
    </p:spTree>
    <p:extLst>
      <p:ext uri="{BB962C8B-B14F-4D97-AF65-F5344CB8AC3E}">
        <p14:creationId xmlns:p14="http://schemas.microsoft.com/office/powerpoint/2010/main" val="1579200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37" y="1683757"/>
            <a:ext cx="3896271" cy="2396359"/>
          </a:xfrm>
        </p:spPr>
        <p:txBody>
          <a:bodyPr anchor="b">
            <a:normAutofit/>
          </a:bodyPr>
          <a:lstStyle/>
          <a:p>
            <a:pPr algn="r"/>
            <a:r>
              <a:rPr lang="en-GB" sz="3500" dirty="0"/>
              <a:t>What protective Parent Can Control</a:t>
            </a:r>
          </a:p>
        </p:txBody>
      </p:sp>
      <p:graphicFrame>
        <p:nvGraphicFramePr>
          <p:cNvPr id="5" name="Content Placeholder 2">
            <a:extLst>
              <a:ext uri="{FF2B5EF4-FFF2-40B4-BE49-F238E27FC236}">
                <a16:creationId xmlns:a16="http://schemas.microsoft.com/office/drawing/2014/main" id="{86AFBC02-82F3-1009-078A-171E125D06CB}"/>
              </a:ext>
            </a:extLst>
          </p:cNvPr>
          <p:cNvGraphicFramePr>
            <a:graphicFrameLocks noGrp="1"/>
          </p:cNvGraphicFramePr>
          <p:nvPr>
            <p:ph idx="1"/>
          </p:nvPr>
        </p:nvGraphicFramePr>
        <p:xfrm>
          <a:off x="5202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527" y="1683757"/>
            <a:ext cx="3736782" cy="2396359"/>
          </a:xfrm>
        </p:spPr>
        <p:txBody>
          <a:bodyPr anchor="b">
            <a:normAutofit/>
          </a:bodyPr>
          <a:lstStyle/>
          <a:p>
            <a:pPr algn="r"/>
            <a:r>
              <a:rPr lang="en-GB" sz="3500" dirty="0"/>
              <a:t>What They Cannot Control</a:t>
            </a:r>
          </a:p>
        </p:txBody>
      </p:sp>
      <p:graphicFrame>
        <p:nvGraphicFramePr>
          <p:cNvPr id="5" name="Content Placeholder 2">
            <a:extLst>
              <a:ext uri="{FF2B5EF4-FFF2-40B4-BE49-F238E27FC236}">
                <a16:creationId xmlns:a16="http://schemas.microsoft.com/office/drawing/2014/main" id="{E4E7D0D2-0FFF-C2D0-5777-A3D27C4FB369}"/>
              </a:ext>
            </a:extLst>
          </p:cNvPr>
          <p:cNvGraphicFramePr>
            <a:graphicFrameLocks noGrp="1"/>
          </p:cNvGraphicFramePr>
          <p:nvPr>
            <p:ph idx="1"/>
          </p:nvPr>
        </p:nvGraphicFramePr>
        <p:xfrm>
          <a:off x="5202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932BC-8E03-755D-C1BB-E4424106672C}"/>
              </a:ext>
            </a:extLst>
          </p:cNvPr>
          <p:cNvSpPr>
            <a:spLocks noGrp="1"/>
          </p:cNvSpPr>
          <p:nvPr>
            <p:ph type="title"/>
          </p:nvPr>
        </p:nvSpPr>
        <p:spPr>
          <a:xfrm>
            <a:off x="612646" y="707550"/>
            <a:ext cx="3230011" cy="1251880"/>
          </a:xfrm>
        </p:spPr>
        <p:txBody>
          <a:bodyPr>
            <a:normAutofit fontScale="90000"/>
          </a:bodyPr>
          <a:lstStyle/>
          <a:p>
            <a:r>
              <a:rPr lang="en-GB" sz="4800" dirty="0"/>
              <a:t>ACTUAL examples from case notes</a:t>
            </a:r>
            <a:br>
              <a:rPr lang="en-GB" sz="4800" dirty="0"/>
            </a:br>
            <a:br>
              <a:rPr lang="en-GB" sz="4800" dirty="0"/>
            </a:br>
            <a:br>
              <a:rPr lang="en-GB" sz="4800" dirty="0"/>
            </a:br>
            <a:br>
              <a:rPr lang="en-GB" sz="4800" dirty="0"/>
            </a:br>
            <a:br>
              <a:rPr lang="en-GB" sz="4800" dirty="0"/>
            </a:br>
            <a:endParaRPr lang="en-GB" sz="4800" dirty="0"/>
          </a:p>
        </p:txBody>
      </p:sp>
      <p:sp>
        <p:nvSpPr>
          <p:cNvPr id="3" name="Content Placeholder 2">
            <a:extLst>
              <a:ext uri="{FF2B5EF4-FFF2-40B4-BE49-F238E27FC236}">
                <a16:creationId xmlns:a16="http://schemas.microsoft.com/office/drawing/2014/main" id="{A3E65D29-A688-4A19-0BAF-FFF93D21E773}"/>
              </a:ext>
            </a:extLst>
          </p:cNvPr>
          <p:cNvSpPr>
            <a:spLocks noGrp="1"/>
          </p:cNvSpPr>
          <p:nvPr>
            <p:ph sz="quarter" idx="13"/>
          </p:nvPr>
        </p:nvSpPr>
        <p:spPr>
          <a:xfrm>
            <a:off x="3842657" y="525621"/>
            <a:ext cx="8294914" cy="5783421"/>
          </a:xfrm>
        </p:spPr>
        <p:txBody>
          <a:bodyPr>
            <a:normAutofit fontScale="92500"/>
          </a:bodyPr>
          <a:lstStyle/>
          <a:p>
            <a:pPr indent="0">
              <a:buNone/>
            </a:pPr>
            <a:r>
              <a:rPr lang="en-GB" sz="4000" dirty="0"/>
              <a:t>“Mum has failed to follow the agreed care plan – “No adult arguments or violence in front of the child”</a:t>
            </a:r>
          </a:p>
          <a:p>
            <a:pPr indent="0">
              <a:buNone/>
            </a:pPr>
            <a:endParaRPr lang="en-GB" sz="4000" dirty="0"/>
          </a:p>
          <a:p>
            <a:pPr indent="0">
              <a:buNone/>
            </a:pPr>
            <a:r>
              <a:rPr lang="en-GB" sz="4000" dirty="0"/>
              <a:t>“The client is a serial victim and fails to act on advice given.”</a:t>
            </a:r>
          </a:p>
          <a:p>
            <a:pPr indent="0">
              <a:buNone/>
            </a:pPr>
            <a:endParaRPr lang="en-GB" sz="4000" dirty="0"/>
          </a:p>
          <a:p>
            <a:pPr indent="0">
              <a:buNone/>
            </a:pPr>
            <a:r>
              <a:rPr lang="en-GB" sz="4000" dirty="0"/>
              <a:t>“She doesn’t help herself as she relies on him for money.”</a:t>
            </a:r>
          </a:p>
        </p:txBody>
      </p:sp>
      <p:sp>
        <p:nvSpPr>
          <p:cNvPr id="4" name="Slide Number Placeholder 3">
            <a:extLst>
              <a:ext uri="{FF2B5EF4-FFF2-40B4-BE49-F238E27FC236}">
                <a16:creationId xmlns:a16="http://schemas.microsoft.com/office/drawing/2014/main" id="{6C305B1D-D800-9D8C-60B0-68064E44F1E8}"/>
              </a:ext>
            </a:extLst>
          </p:cNvPr>
          <p:cNvSpPr>
            <a:spLocks noGrp="1"/>
          </p:cNvSpPr>
          <p:nvPr>
            <p:ph type="sldNum" sz="quarter" idx="12"/>
          </p:nvPr>
        </p:nvSpPr>
        <p:spPr/>
        <p:txBody>
          <a:bodyPr/>
          <a:lstStyle/>
          <a:p>
            <a:fld id="{AEAA3239-9EA4-4A65-A281-97F994456D9F}" type="slidenum">
              <a:rPr lang="en-US" smtClean="0"/>
              <a:t>12</a:t>
            </a:fld>
            <a:endParaRPr lang="en-US"/>
          </a:p>
        </p:txBody>
      </p:sp>
    </p:spTree>
    <p:extLst>
      <p:ext uri="{BB962C8B-B14F-4D97-AF65-F5344CB8AC3E}">
        <p14:creationId xmlns:p14="http://schemas.microsoft.com/office/powerpoint/2010/main" val="36121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A8385-E36F-C24D-DDB0-B90C02429626}"/>
              </a:ext>
            </a:extLst>
          </p:cNvPr>
          <p:cNvSpPr>
            <a:spLocks noGrp="1"/>
          </p:cNvSpPr>
          <p:nvPr>
            <p:ph type="title"/>
          </p:nvPr>
        </p:nvSpPr>
        <p:spPr>
          <a:xfrm>
            <a:off x="2790911" y="2133599"/>
            <a:ext cx="6623436" cy="2693581"/>
          </a:xfrm>
        </p:spPr>
        <p:txBody>
          <a:bodyPr>
            <a:normAutofit/>
          </a:bodyPr>
          <a:lstStyle/>
          <a:p>
            <a:r>
              <a:rPr lang="en-GB" sz="4800" dirty="0"/>
              <a:t>Why does language matter in safety planning?</a:t>
            </a:r>
          </a:p>
        </p:txBody>
      </p:sp>
      <p:sp>
        <p:nvSpPr>
          <p:cNvPr id="4" name="Slide Number Placeholder 3">
            <a:extLst>
              <a:ext uri="{FF2B5EF4-FFF2-40B4-BE49-F238E27FC236}">
                <a16:creationId xmlns:a16="http://schemas.microsoft.com/office/drawing/2014/main" id="{2C3BC78B-C2CC-80C5-C537-5C402F1D3B02}"/>
              </a:ext>
            </a:extLst>
          </p:cNvPr>
          <p:cNvSpPr>
            <a:spLocks noGrp="1"/>
          </p:cNvSpPr>
          <p:nvPr>
            <p:ph type="sldNum" sz="quarter" idx="12"/>
          </p:nvPr>
        </p:nvSpPr>
        <p:spPr/>
        <p:txBody>
          <a:bodyPr/>
          <a:lstStyle/>
          <a:p>
            <a:fld id="{AEAA3239-9EA4-4A65-A281-97F994456D9F}" type="slidenum">
              <a:rPr lang="en-US" smtClean="0"/>
              <a:t>13</a:t>
            </a:fld>
            <a:endParaRPr lang="en-US"/>
          </a:p>
        </p:txBody>
      </p:sp>
      <p:sp>
        <p:nvSpPr>
          <p:cNvPr id="6" name="Date Placeholder 5">
            <a:extLst>
              <a:ext uri="{FF2B5EF4-FFF2-40B4-BE49-F238E27FC236}">
                <a16:creationId xmlns:a16="http://schemas.microsoft.com/office/drawing/2014/main" id="{0B0ADDD7-35DA-364C-2602-A812B2EB5F1E}"/>
              </a:ext>
            </a:extLst>
          </p:cNvPr>
          <p:cNvSpPr>
            <a:spLocks noGrp="1"/>
          </p:cNvSpPr>
          <p:nvPr>
            <p:ph type="dt" sz="half" idx="10"/>
          </p:nvPr>
        </p:nvSpPr>
        <p:spPr/>
        <p:txBody>
          <a:bodyPr/>
          <a:lstStyle/>
          <a:p>
            <a:fld id="{6B262A3C-8A73-964C-A7B1-9C66EB8F456D}" type="datetime1">
              <a:rPr lang="en-US" smtClean="0"/>
              <a:t>10/1/2026</a:t>
            </a:fld>
            <a:endParaRPr lang="en-US"/>
          </a:p>
        </p:txBody>
      </p:sp>
    </p:spTree>
    <p:extLst>
      <p:ext uri="{BB962C8B-B14F-4D97-AF65-F5344CB8AC3E}">
        <p14:creationId xmlns:p14="http://schemas.microsoft.com/office/powerpoint/2010/main" val="2346744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a:extLst>
              <a:ext uri="{FF2B5EF4-FFF2-40B4-BE49-F238E27FC236}">
                <a16:creationId xmlns:a16="http://schemas.microsoft.com/office/drawing/2014/main" id="{1D787893-C609-4C92-AFAC-2734F8C414C6}"/>
              </a:ext>
            </a:extLst>
          </p:cNvPr>
          <p:cNvSpPr txBox="1"/>
          <p:nvPr/>
        </p:nvSpPr>
        <p:spPr>
          <a:xfrm>
            <a:off x="4427573" y="3052082"/>
            <a:ext cx="10359853" cy="1014958"/>
          </a:xfrm>
          <a:prstGeom prst="rect">
            <a:avLst/>
          </a:prstGeom>
        </p:spPr>
        <p:txBody>
          <a:bodyPr lIns="0" tIns="0" rIns="0" bIns="0" rtlCol="0" anchor="t">
            <a:spAutoFit/>
          </a:bodyPr>
          <a:lstStyle/>
          <a:p>
            <a:pPr defTabSz="609630">
              <a:lnSpc>
                <a:spcPts val="1867"/>
              </a:lnSpc>
              <a:defRPr/>
            </a:pPr>
            <a:endParaRPr lang="en-US" sz="3467">
              <a:solidFill>
                <a:srgbClr val="432A0A"/>
              </a:solidFill>
              <a:latin typeface="Arita Dotum Medium"/>
            </a:endParaRPr>
          </a:p>
          <a:p>
            <a:pPr defTabSz="609630">
              <a:lnSpc>
                <a:spcPts val="1867"/>
              </a:lnSpc>
              <a:defRPr/>
            </a:pPr>
            <a:endParaRPr lang="en-US" sz="3467">
              <a:solidFill>
                <a:srgbClr val="432A0A"/>
              </a:solidFill>
              <a:latin typeface="Arita Dotum Medium"/>
            </a:endParaRPr>
          </a:p>
          <a:p>
            <a:pPr defTabSz="609630">
              <a:lnSpc>
                <a:spcPts val="1867"/>
              </a:lnSpc>
              <a:defRPr/>
            </a:pPr>
            <a:endParaRPr lang="en-US" sz="3467">
              <a:solidFill>
                <a:srgbClr val="432A0A"/>
              </a:solidFill>
              <a:latin typeface="Arita Dotum Medium"/>
            </a:endParaRPr>
          </a:p>
          <a:p>
            <a:pPr defTabSz="609630">
              <a:lnSpc>
                <a:spcPts val="1867"/>
              </a:lnSpc>
              <a:defRPr/>
            </a:pPr>
            <a:endParaRPr lang="en-US" sz="3467">
              <a:solidFill>
                <a:srgbClr val="432A0A"/>
              </a:solidFill>
              <a:latin typeface="Arita Dotum Medium"/>
            </a:endParaRPr>
          </a:p>
        </p:txBody>
      </p:sp>
      <p:sp>
        <p:nvSpPr>
          <p:cNvPr id="13" name="Text Box 7">
            <a:extLst>
              <a:ext uri="{FF2B5EF4-FFF2-40B4-BE49-F238E27FC236}">
                <a16:creationId xmlns:a16="http://schemas.microsoft.com/office/drawing/2014/main" id="{501BC5DE-DE80-43F8-8C35-BD93FD9532B2}"/>
              </a:ext>
            </a:extLst>
          </p:cNvPr>
          <p:cNvSpPr txBox="1">
            <a:spLocks noChangeArrowheads="1"/>
          </p:cNvSpPr>
          <p:nvPr/>
        </p:nvSpPr>
        <p:spPr bwMode="auto">
          <a:xfrm>
            <a:off x="3819577" y="3463129"/>
            <a:ext cx="2600210" cy="2391557"/>
          </a:xfrm>
          <a:prstGeom prst="rect">
            <a:avLst/>
          </a:prstGeom>
          <a:solidFill>
            <a:srgbClr val="FF967D"/>
          </a:solidFill>
          <a:ln w="9525">
            <a:solidFill>
              <a:srgbClr val="000000"/>
            </a:solidFill>
            <a:miter lim="800000"/>
            <a:headEnd/>
            <a:tailE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defTabSz="914446" fontAlgn="base">
              <a:spcBef>
                <a:spcPct val="0"/>
              </a:spcBef>
              <a:spcAft>
                <a:spcPct val="0"/>
              </a:spcAft>
              <a:buClr>
                <a:srgbClr val="D49100"/>
              </a:buClr>
              <a:buSzPct val="145000"/>
              <a:buNone/>
            </a:pPr>
            <a:endParaRPr lang="en-GB" altLang="en-US" sz="1800">
              <a:solidFill>
                <a:srgbClr val="FFFFFF"/>
              </a:solidFill>
            </a:endParaRPr>
          </a:p>
        </p:txBody>
      </p:sp>
      <p:sp>
        <p:nvSpPr>
          <p:cNvPr id="16" name="Text Box 10">
            <a:extLst>
              <a:ext uri="{FF2B5EF4-FFF2-40B4-BE49-F238E27FC236}">
                <a16:creationId xmlns:a16="http://schemas.microsoft.com/office/drawing/2014/main" id="{48A224BD-5DBD-4D7A-849C-B47F69057F0B}"/>
              </a:ext>
            </a:extLst>
          </p:cNvPr>
          <p:cNvSpPr txBox="1">
            <a:spLocks noChangeArrowheads="1"/>
          </p:cNvSpPr>
          <p:nvPr/>
        </p:nvSpPr>
        <p:spPr bwMode="auto">
          <a:xfrm>
            <a:off x="3797611" y="1133538"/>
            <a:ext cx="2622176" cy="2239968"/>
          </a:xfrm>
          <a:prstGeom prst="rect">
            <a:avLst/>
          </a:prstGeom>
          <a:solidFill>
            <a:schemeClr val="accent6">
              <a:lumMod val="40000"/>
              <a:lumOff val="60000"/>
            </a:schemeClr>
          </a:solidFill>
          <a:ln w="9525">
            <a:solidFill>
              <a:srgbClr val="000000"/>
            </a:solidFill>
            <a:miter lim="800000"/>
            <a:headEnd/>
            <a:tailE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defTabSz="914446" fontAlgn="base">
              <a:spcBef>
                <a:spcPct val="0"/>
              </a:spcBef>
              <a:spcAft>
                <a:spcPct val="0"/>
              </a:spcAft>
              <a:buClr>
                <a:srgbClr val="D49100"/>
              </a:buClr>
              <a:buSzPct val="145000"/>
              <a:buNone/>
            </a:pPr>
            <a:endParaRPr lang="en-GB" altLang="en-US" sz="1800">
              <a:solidFill>
                <a:srgbClr val="FFFFFF"/>
              </a:solidFill>
            </a:endParaRPr>
          </a:p>
        </p:txBody>
      </p:sp>
      <p:sp>
        <p:nvSpPr>
          <p:cNvPr id="22" name="Text Box 16">
            <a:extLst>
              <a:ext uri="{FF2B5EF4-FFF2-40B4-BE49-F238E27FC236}">
                <a16:creationId xmlns:a16="http://schemas.microsoft.com/office/drawing/2014/main" id="{B341C840-6BAE-4B01-A51E-9349772AEB69}"/>
              </a:ext>
            </a:extLst>
          </p:cNvPr>
          <p:cNvSpPr txBox="1">
            <a:spLocks noChangeArrowheads="1"/>
          </p:cNvSpPr>
          <p:nvPr/>
        </p:nvSpPr>
        <p:spPr bwMode="auto">
          <a:xfrm>
            <a:off x="6623330" y="1163675"/>
            <a:ext cx="2613990" cy="2216006"/>
          </a:xfrm>
          <a:prstGeom prst="rect">
            <a:avLst/>
          </a:prstGeom>
          <a:solidFill>
            <a:schemeClr val="accent3">
              <a:lumMod val="40000"/>
              <a:lumOff val="60000"/>
            </a:schemeClr>
          </a:solidFill>
          <a:ln w="9525">
            <a:solidFill>
              <a:schemeClr val="tx1">
                <a:lumMod val="85000"/>
                <a:lumOff val="15000"/>
              </a:schemeClr>
            </a:solidFill>
            <a:miter lim="800000"/>
            <a:headEnd/>
            <a:tailE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defTabSz="914446" fontAlgn="base">
              <a:spcBef>
                <a:spcPct val="0"/>
              </a:spcBef>
              <a:spcAft>
                <a:spcPct val="0"/>
              </a:spcAft>
              <a:buClr>
                <a:srgbClr val="D49100"/>
              </a:buClr>
              <a:buSzPct val="145000"/>
              <a:buNone/>
            </a:pPr>
            <a:endParaRPr lang="en-GB" altLang="en-US" sz="1800">
              <a:solidFill>
                <a:srgbClr val="FFFFFF"/>
              </a:solidFill>
            </a:endParaRPr>
          </a:p>
        </p:txBody>
      </p:sp>
      <p:sp>
        <p:nvSpPr>
          <p:cNvPr id="26" name="TextBox 25">
            <a:extLst>
              <a:ext uri="{FF2B5EF4-FFF2-40B4-BE49-F238E27FC236}">
                <a16:creationId xmlns:a16="http://schemas.microsoft.com/office/drawing/2014/main" id="{92E8F2FC-0E26-475C-AD75-B1577C1D20C4}"/>
              </a:ext>
            </a:extLst>
          </p:cNvPr>
          <p:cNvSpPr txBox="1"/>
          <p:nvPr/>
        </p:nvSpPr>
        <p:spPr>
          <a:xfrm>
            <a:off x="4464748" y="1600144"/>
            <a:ext cx="1368425" cy="1107996"/>
          </a:xfrm>
          <a:prstGeom prst="rect">
            <a:avLst/>
          </a:prstGeom>
          <a:solidFill>
            <a:schemeClr val="accent6">
              <a:lumMod val="40000"/>
              <a:lumOff val="60000"/>
            </a:schemeClr>
          </a:solidFill>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914446" eaLnBrk="1" fontAlgn="base" hangingPunct="1">
              <a:spcBef>
                <a:spcPct val="20000"/>
              </a:spcBef>
              <a:spcAft>
                <a:spcPct val="0"/>
              </a:spcAft>
              <a:buClr>
                <a:srgbClr val="D49100"/>
              </a:buClr>
              <a:buSzPct val="145000"/>
              <a:defRPr/>
            </a:pPr>
            <a:r>
              <a:rPr lang="en-GB" sz="6600">
                <a:solidFill>
                  <a:srgbClr val="432A0A"/>
                </a:solidFill>
                <a:effectLst>
                  <a:outerShdw blurRad="38100" dist="38100" dir="2700000" algn="tl">
                    <a:srgbClr val="C0C0C0"/>
                  </a:outerShdw>
                </a:effectLst>
                <a:latin typeface="+mj-lt"/>
                <a:ea typeface="Verdana" panose="020B0604030504040204" pitchFamily="34" charset="0"/>
                <a:cs typeface="Arial" pitchFamily="34" charset="0"/>
              </a:rPr>
              <a:t>To</a:t>
            </a:r>
          </a:p>
        </p:txBody>
      </p:sp>
      <p:sp>
        <p:nvSpPr>
          <p:cNvPr id="27" name="TextBox 26">
            <a:extLst>
              <a:ext uri="{FF2B5EF4-FFF2-40B4-BE49-F238E27FC236}">
                <a16:creationId xmlns:a16="http://schemas.microsoft.com/office/drawing/2014/main" id="{A4268039-EF5F-4259-816F-294FD52168C2}"/>
              </a:ext>
            </a:extLst>
          </p:cNvPr>
          <p:cNvSpPr txBox="1"/>
          <p:nvPr/>
        </p:nvSpPr>
        <p:spPr>
          <a:xfrm>
            <a:off x="6885903" y="1600144"/>
            <a:ext cx="2088844" cy="1107996"/>
          </a:xfrm>
          <a:prstGeom prst="rect">
            <a:avLst/>
          </a:prstGeom>
          <a:noFill/>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914446" eaLnBrk="1" fontAlgn="base" hangingPunct="1">
              <a:spcBef>
                <a:spcPct val="20000"/>
              </a:spcBef>
              <a:spcAft>
                <a:spcPct val="0"/>
              </a:spcAft>
              <a:buClr>
                <a:srgbClr val="D49100"/>
              </a:buClr>
              <a:buSzPct val="145000"/>
              <a:defRPr/>
            </a:pPr>
            <a:r>
              <a:rPr lang="en-GB" sz="6600">
                <a:solidFill>
                  <a:srgbClr val="432A0A"/>
                </a:solidFill>
                <a:effectLst>
                  <a:outerShdw blurRad="38100" dist="38100" dir="2700000" algn="tl">
                    <a:srgbClr val="C0C0C0"/>
                  </a:outerShdw>
                </a:effectLst>
                <a:latin typeface="+mj-lt"/>
                <a:ea typeface="Verdana" panose="020B0604030504040204" pitchFamily="34" charset="0"/>
                <a:cs typeface="Arial" pitchFamily="34" charset="0"/>
              </a:rPr>
              <a:t>With</a:t>
            </a:r>
          </a:p>
        </p:txBody>
      </p:sp>
      <p:sp>
        <p:nvSpPr>
          <p:cNvPr id="28" name="TextBox 27">
            <a:extLst>
              <a:ext uri="{FF2B5EF4-FFF2-40B4-BE49-F238E27FC236}">
                <a16:creationId xmlns:a16="http://schemas.microsoft.com/office/drawing/2014/main" id="{14235099-5AC3-48FD-BFF7-0A2895DC64DF}"/>
              </a:ext>
            </a:extLst>
          </p:cNvPr>
          <p:cNvSpPr txBox="1"/>
          <p:nvPr/>
        </p:nvSpPr>
        <p:spPr>
          <a:xfrm>
            <a:off x="4338423" y="4023406"/>
            <a:ext cx="1651745" cy="1107996"/>
          </a:xfrm>
          <a:prstGeom prst="rect">
            <a:avLst/>
          </a:prstGeom>
          <a:noFill/>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914446" eaLnBrk="1" fontAlgn="base" hangingPunct="1">
              <a:spcBef>
                <a:spcPct val="20000"/>
              </a:spcBef>
              <a:spcAft>
                <a:spcPct val="0"/>
              </a:spcAft>
              <a:buClr>
                <a:srgbClr val="D49100"/>
              </a:buClr>
              <a:buSzPct val="145000"/>
              <a:defRPr/>
            </a:pPr>
            <a:r>
              <a:rPr lang="en-GB" sz="6600">
                <a:solidFill>
                  <a:srgbClr val="432A0A"/>
                </a:solidFill>
                <a:effectLst>
                  <a:outerShdw blurRad="38100" dist="38100" dir="2700000" algn="tl">
                    <a:srgbClr val="C0C0C0"/>
                  </a:outerShdw>
                </a:effectLst>
                <a:latin typeface="+mj-lt"/>
                <a:ea typeface="Verdana" panose="020B0604030504040204" pitchFamily="34" charset="0"/>
                <a:cs typeface="Arial" pitchFamily="34" charset="0"/>
              </a:rPr>
              <a:t>Not</a:t>
            </a:r>
          </a:p>
        </p:txBody>
      </p:sp>
      <p:sp>
        <p:nvSpPr>
          <p:cNvPr id="30" name="Right Arrow 59">
            <a:extLst>
              <a:ext uri="{FF2B5EF4-FFF2-40B4-BE49-F238E27FC236}">
                <a16:creationId xmlns:a16="http://schemas.microsoft.com/office/drawing/2014/main" id="{C13E54C4-6BFC-4722-AD91-71BFBBAD1740}"/>
              </a:ext>
            </a:extLst>
          </p:cNvPr>
          <p:cNvSpPr/>
          <p:nvPr/>
        </p:nvSpPr>
        <p:spPr>
          <a:xfrm rot="16200000">
            <a:off x="835660" y="2923720"/>
            <a:ext cx="4775677" cy="980887"/>
          </a:xfrm>
          <a:prstGeom prst="rightArrow">
            <a:avLst>
              <a:gd name="adj1" fmla="val 50000"/>
              <a:gd name="adj2" fmla="val 47591"/>
            </a:avLst>
          </a:prstGeom>
          <a:scene3d>
            <a:camera prst="orthographicFront"/>
            <a:lightRig rig="threePt" dir="t"/>
          </a:scene3d>
          <a:sp3d>
            <a:bevelT/>
          </a:sp3d>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GB" dirty="0"/>
          </a:p>
        </p:txBody>
      </p:sp>
      <p:grpSp>
        <p:nvGrpSpPr>
          <p:cNvPr id="31" name="Right Arrow 2">
            <a:extLst>
              <a:ext uri="{FF2B5EF4-FFF2-40B4-BE49-F238E27FC236}">
                <a16:creationId xmlns:a16="http://schemas.microsoft.com/office/drawing/2014/main" id="{E471FD4A-423A-45B4-A285-FA0C41DF5A6D}"/>
              </a:ext>
            </a:extLst>
          </p:cNvPr>
          <p:cNvGrpSpPr>
            <a:grpSpLocks/>
          </p:cNvGrpSpPr>
          <p:nvPr/>
        </p:nvGrpSpPr>
        <p:grpSpPr bwMode="auto">
          <a:xfrm rot="5400000">
            <a:off x="6188041" y="3486066"/>
            <a:ext cx="956819" cy="5737678"/>
            <a:chOff x="649" y="699"/>
            <a:chExt cx="753" cy="3195"/>
          </a:xfrm>
        </p:grpSpPr>
        <p:pic>
          <p:nvPicPr>
            <p:cNvPr id="32" name="Right Arrow 2">
              <a:extLst>
                <a:ext uri="{FF2B5EF4-FFF2-40B4-BE49-F238E27FC236}">
                  <a16:creationId xmlns:a16="http://schemas.microsoft.com/office/drawing/2014/main" id="{88BA7027-8051-4C5C-BE47-1260524ECE4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 y="699"/>
              <a:ext cx="753" cy="3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 Box 29">
              <a:extLst>
                <a:ext uri="{FF2B5EF4-FFF2-40B4-BE49-F238E27FC236}">
                  <a16:creationId xmlns:a16="http://schemas.microsoft.com/office/drawing/2014/main" id="{E21C7FF9-2C48-4305-B36B-4DC204DBC37B}"/>
                </a:ext>
              </a:extLst>
            </p:cNvPr>
            <p:cNvSpPr txBox="1">
              <a:spLocks noChangeArrowheads="1"/>
            </p:cNvSpPr>
            <p:nvPr/>
          </p:nvSpPr>
          <p:spPr bwMode="auto">
            <a:xfrm rot="-5400000">
              <a:off x="-475" y="2200"/>
              <a:ext cx="300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defTabSz="914446" fontAlgn="base">
                <a:spcBef>
                  <a:spcPct val="0"/>
                </a:spcBef>
                <a:spcAft>
                  <a:spcPct val="0"/>
                </a:spcAft>
                <a:buClr>
                  <a:srgbClr val="D49100"/>
                </a:buClr>
                <a:buSzPct val="145000"/>
                <a:buNone/>
              </a:pPr>
              <a:endParaRPr lang="en-GB" altLang="en-US" sz="1800">
                <a:solidFill>
                  <a:prstClr val="black"/>
                </a:solidFill>
                <a:latin typeface="Arial" panose="020B0604020202020204" pitchFamily="34" charset="0"/>
              </a:endParaRPr>
            </a:p>
          </p:txBody>
        </p:sp>
      </p:grpSp>
      <p:sp>
        <p:nvSpPr>
          <p:cNvPr id="34" name="TextBox 33">
            <a:extLst>
              <a:ext uri="{FF2B5EF4-FFF2-40B4-BE49-F238E27FC236}">
                <a16:creationId xmlns:a16="http://schemas.microsoft.com/office/drawing/2014/main" id="{3DF32784-C68D-421C-954F-7060B85F4C0F}"/>
              </a:ext>
            </a:extLst>
          </p:cNvPr>
          <p:cNvSpPr txBox="1"/>
          <p:nvPr/>
        </p:nvSpPr>
        <p:spPr>
          <a:xfrm>
            <a:off x="103865" y="207334"/>
            <a:ext cx="11632535" cy="729367"/>
          </a:xfrm>
          <a:prstGeom prst="rect">
            <a:avLst/>
          </a:prstGeom>
          <a:noFill/>
        </p:spPr>
        <p:txBody>
          <a:bodyPr wrap="square" lIns="91440" tIns="45720" rIns="91440" bIns="45720" anchor="t">
            <a:spAutoFit/>
          </a:bodyPr>
          <a:lstStyle/>
          <a:p>
            <a:pPr defTabSz="609630">
              <a:lnSpc>
                <a:spcPts val="4340"/>
              </a:lnSpc>
              <a:defRPr/>
            </a:pPr>
            <a:r>
              <a:rPr lang="en-US" sz="6600" b="1">
                <a:solidFill>
                  <a:srgbClr val="432A0A"/>
                </a:solidFill>
                <a:latin typeface="Arita Dotum Bold"/>
              </a:rPr>
              <a:t>Relationship window</a:t>
            </a:r>
          </a:p>
        </p:txBody>
      </p:sp>
      <p:sp>
        <p:nvSpPr>
          <p:cNvPr id="35" name="TextBox 34">
            <a:extLst>
              <a:ext uri="{FF2B5EF4-FFF2-40B4-BE49-F238E27FC236}">
                <a16:creationId xmlns:a16="http://schemas.microsoft.com/office/drawing/2014/main" id="{98BF790B-93A0-4444-9ACF-2A029D61CE30}"/>
              </a:ext>
            </a:extLst>
          </p:cNvPr>
          <p:cNvSpPr txBox="1"/>
          <p:nvPr/>
        </p:nvSpPr>
        <p:spPr>
          <a:xfrm>
            <a:off x="69617" y="5919919"/>
            <a:ext cx="2285906" cy="938719"/>
          </a:xfrm>
          <a:prstGeom prst="rect">
            <a:avLst/>
          </a:prstGeom>
          <a:noFill/>
        </p:spPr>
        <p:txBody>
          <a:bodyPr wrap="square" lIns="91440" tIns="45720" rIns="91440" bIns="45720" anchor="t">
            <a:spAutoFit/>
          </a:bodyPr>
          <a:lstStyle/>
          <a:p>
            <a:pPr defTabSz="914446" fontAlgn="base">
              <a:spcBef>
                <a:spcPct val="0"/>
              </a:spcBef>
              <a:spcAft>
                <a:spcPct val="0"/>
              </a:spcAft>
              <a:buClr>
                <a:srgbClr val="D49100"/>
              </a:buClr>
              <a:buSzPct val="145000"/>
            </a:pPr>
            <a:r>
              <a:rPr lang="en-GB" altLang="en-US" sz="1100">
                <a:solidFill>
                  <a:srgbClr val="432A0A"/>
                </a:solidFill>
              </a:rPr>
              <a:t>Adapted from: Social Discipline Window, Wachtel T &amp; </a:t>
            </a:r>
            <a:r>
              <a:rPr lang="en-GB" altLang="en-US" sz="1100" err="1">
                <a:solidFill>
                  <a:srgbClr val="432A0A"/>
                </a:solidFill>
              </a:rPr>
              <a:t>McCold</a:t>
            </a:r>
            <a:r>
              <a:rPr lang="en-GB" altLang="en-US" sz="1100">
                <a:solidFill>
                  <a:srgbClr val="432A0A"/>
                </a:solidFill>
              </a:rPr>
              <a:t> P in Strang H &amp; Braithwaite J (eds), (2001), </a:t>
            </a:r>
          </a:p>
          <a:p>
            <a:pPr defTabSz="914446" fontAlgn="base">
              <a:spcBef>
                <a:spcPct val="0"/>
              </a:spcBef>
              <a:spcAft>
                <a:spcPct val="0"/>
              </a:spcAft>
              <a:buClr>
                <a:srgbClr val="D49100"/>
              </a:buClr>
              <a:buSzPct val="145000"/>
            </a:pPr>
            <a:endParaRPr lang="en-GB" altLang="en-US" sz="1100">
              <a:solidFill>
                <a:srgbClr val="432A0A"/>
              </a:solidFill>
            </a:endParaRPr>
          </a:p>
        </p:txBody>
      </p:sp>
      <p:sp>
        <p:nvSpPr>
          <p:cNvPr id="37" name="Rounded Rectangle 4">
            <a:extLst>
              <a:ext uri="{FF2B5EF4-FFF2-40B4-BE49-F238E27FC236}">
                <a16:creationId xmlns:a16="http://schemas.microsoft.com/office/drawing/2014/main" id="{CF8C749D-45A1-46EB-BB1C-FFEF9B63EB65}"/>
              </a:ext>
            </a:extLst>
          </p:cNvPr>
          <p:cNvSpPr/>
          <p:nvPr/>
        </p:nvSpPr>
        <p:spPr bwMode="auto">
          <a:xfrm rot="16200000">
            <a:off x="991267" y="2902776"/>
            <a:ext cx="4439683" cy="961479"/>
          </a:xfrm>
          <a:prstGeom prst="rect">
            <a:avLst/>
          </a:prstGeom>
        </p:spPr>
        <p:style>
          <a:lnRef idx="0">
            <a:scrgbClr r="0" g="0" b="0"/>
          </a:lnRef>
          <a:fillRef idx="0">
            <a:scrgbClr r="0" g="0" b="0"/>
          </a:fillRef>
          <a:effectRef idx="0">
            <a:scrgbClr r="0" g="0" b="0"/>
          </a:effectRef>
          <a:fontRef idx="minor">
            <a:schemeClr val="lt1"/>
          </a:fontRef>
        </p:style>
        <p:txBody>
          <a:bodyPr lIns="72390" tIns="72390" rIns="72390" bIns="72390" anchor="ctr"/>
          <a:lstStyle/>
          <a:p>
            <a:pPr algn="ctr" defTabSz="844592" fontAlgn="base">
              <a:lnSpc>
                <a:spcPct val="90000"/>
              </a:lnSpc>
              <a:spcBef>
                <a:spcPct val="20000"/>
              </a:spcBef>
              <a:spcAft>
                <a:spcPct val="35000"/>
              </a:spcAft>
              <a:buClr>
                <a:srgbClr val="D49100"/>
              </a:buClr>
              <a:buSzPct val="145000"/>
              <a:defRPr/>
            </a:pPr>
            <a:r>
              <a:rPr lang="en-GB" sz="3200" dirty="0">
                <a:solidFill>
                  <a:srgbClr val="432A0A"/>
                </a:solidFill>
                <a:latin typeface="Arita Dotum Bold"/>
                <a:ea typeface="Verdana" panose="020B0604030504040204" pitchFamily="34" charset="0"/>
              </a:rPr>
              <a:t>Challenge/Expectation</a:t>
            </a:r>
          </a:p>
        </p:txBody>
      </p:sp>
      <p:sp>
        <p:nvSpPr>
          <p:cNvPr id="38" name="Rounded Rectangle 4">
            <a:extLst>
              <a:ext uri="{FF2B5EF4-FFF2-40B4-BE49-F238E27FC236}">
                <a16:creationId xmlns:a16="http://schemas.microsoft.com/office/drawing/2014/main" id="{C78ABA32-2BDF-40F9-904D-D97EBEBD0AF6}"/>
              </a:ext>
            </a:extLst>
          </p:cNvPr>
          <p:cNvSpPr/>
          <p:nvPr/>
        </p:nvSpPr>
        <p:spPr bwMode="auto">
          <a:xfrm>
            <a:off x="5128468" y="6137052"/>
            <a:ext cx="2728094" cy="434433"/>
          </a:xfrm>
          <a:prstGeom prst="rect">
            <a:avLst/>
          </a:prstGeom>
        </p:spPr>
        <p:style>
          <a:lnRef idx="0">
            <a:scrgbClr r="0" g="0" b="0"/>
          </a:lnRef>
          <a:fillRef idx="0">
            <a:scrgbClr r="0" g="0" b="0"/>
          </a:fillRef>
          <a:effectRef idx="0">
            <a:scrgbClr r="0" g="0" b="0"/>
          </a:effectRef>
          <a:fontRef idx="minor">
            <a:schemeClr val="lt1"/>
          </a:fontRef>
        </p:style>
        <p:txBody>
          <a:bodyPr lIns="72390" tIns="72390" rIns="72390" bIns="72390" anchor="ctr"/>
          <a:lstStyle/>
          <a:p>
            <a:pPr algn="ctr" defTabSz="844592" fontAlgn="base">
              <a:lnSpc>
                <a:spcPct val="90000"/>
              </a:lnSpc>
              <a:spcBef>
                <a:spcPct val="20000"/>
              </a:spcBef>
              <a:spcAft>
                <a:spcPct val="35000"/>
              </a:spcAft>
              <a:buClr>
                <a:srgbClr val="D49100"/>
              </a:buClr>
              <a:buSzPct val="145000"/>
              <a:defRPr/>
            </a:pPr>
            <a:r>
              <a:rPr lang="en-GB" sz="3200">
                <a:solidFill>
                  <a:srgbClr val="432A0A"/>
                </a:solidFill>
                <a:latin typeface="Arita Dotum Bold"/>
                <a:ea typeface="Verdana" panose="020B0604030504040204" pitchFamily="34" charset="0"/>
              </a:rPr>
              <a:t>Support</a:t>
            </a:r>
          </a:p>
        </p:txBody>
      </p:sp>
      <p:sp>
        <p:nvSpPr>
          <p:cNvPr id="43" name="Text Box 10">
            <a:extLst>
              <a:ext uri="{FF2B5EF4-FFF2-40B4-BE49-F238E27FC236}">
                <a16:creationId xmlns:a16="http://schemas.microsoft.com/office/drawing/2014/main" id="{C884D0AD-5708-4740-AA43-9BF46070C9B2}"/>
              </a:ext>
            </a:extLst>
          </p:cNvPr>
          <p:cNvSpPr txBox="1">
            <a:spLocks noChangeArrowheads="1"/>
          </p:cNvSpPr>
          <p:nvPr/>
        </p:nvSpPr>
        <p:spPr bwMode="auto">
          <a:xfrm>
            <a:off x="6620130" y="3488367"/>
            <a:ext cx="2620391" cy="2350141"/>
          </a:xfrm>
          <a:prstGeom prst="rect">
            <a:avLst/>
          </a:prstGeom>
          <a:solidFill>
            <a:schemeClr val="accent6">
              <a:lumMod val="40000"/>
              <a:lumOff val="60000"/>
            </a:schemeClr>
          </a:solidFill>
          <a:ln w="9525">
            <a:solidFill>
              <a:srgbClr val="432A0A"/>
            </a:solidFill>
            <a:miter lim="800000"/>
            <a:headEnd/>
            <a:tailE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defTabSz="914446" fontAlgn="base">
              <a:spcBef>
                <a:spcPct val="0"/>
              </a:spcBef>
              <a:spcAft>
                <a:spcPct val="0"/>
              </a:spcAft>
              <a:buClr>
                <a:srgbClr val="D49100"/>
              </a:buClr>
              <a:buSzPct val="145000"/>
              <a:buNone/>
            </a:pPr>
            <a:endParaRPr lang="en-GB" altLang="en-US" sz="1800">
              <a:solidFill>
                <a:srgbClr val="FFFFFF"/>
              </a:solidFill>
            </a:endParaRPr>
          </a:p>
        </p:txBody>
      </p:sp>
      <p:sp>
        <p:nvSpPr>
          <p:cNvPr id="44" name="TextBox 43">
            <a:extLst>
              <a:ext uri="{FF2B5EF4-FFF2-40B4-BE49-F238E27FC236}">
                <a16:creationId xmlns:a16="http://schemas.microsoft.com/office/drawing/2014/main" id="{F928D00D-D834-425F-BC25-CFD664CFD6E7}"/>
              </a:ext>
            </a:extLst>
          </p:cNvPr>
          <p:cNvSpPr txBox="1"/>
          <p:nvPr/>
        </p:nvSpPr>
        <p:spPr>
          <a:xfrm>
            <a:off x="6957682" y="4039968"/>
            <a:ext cx="2017065" cy="1107996"/>
          </a:xfrm>
          <a:prstGeom prst="rect">
            <a:avLst/>
          </a:prstGeom>
          <a:noFill/>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914446" eaLnBrk="1" fontAlgn="base" hangingPunct="1">
              <a:spcBef>
                <a:spcPct val="20000"/>
              </a:spcBef>
              <a:spcAft>
                <a:spcPct val="0"/>
              </a:spcAft>
              <a:buClr>
                <a:srgbClr val="D49100"/>
              </a:buClr>
              <a:buSzPct val="145000"/>
              <a:defRPr/>
            </a:pPr>
            <a:r>
              <a:rPr lang="en-GB" sz="6600">
                <a:solidFill>
                  <a:srgbClr val="432A0A"/>
                </a:solidFill>
                <a:effectLst>
                  <a:outerShdw blurRad="38100" dist="38100" dir="2700000" algn="tl">
                    <a:srgbClr val="C0C0C0"/>
                  </a:outerShdw>
                </a:effectLst>
                <a:latin typeface="+mj-lt"/>
                <a:ea typeface="Verdana" panose="020B0604030504040204" pitchFamily="34" charset="0"/>
                <a:cs typeface="Arial" pitchFamily="34" charset="0"/>
              </a:rPr>
              <a:t>For</a:t>
            </a:r>
          </a:p>
        </p:txBody>
      </p:sp>
      <p:sp>
        <p:nvSpPr>
          <p:cNvPr id="2" name="TextBox 1">
            <a:extLst>
              <a:ext uri="{FF2B5EF4-FFF2-40B4-BE49-F238E27FC236}">
                <a16:creationId xmlns:a16="http://schemas.microsoft.com/office/drawing/2014/main" id="{3FC03CA1-916F-CE5D-F95F-0A1DB277FE76}"/>
              </a:ext>
            </a:extLst>
          </p:cNvPr>
          <p:cNvSpPr txBox="1"/>
          <p:nvPr/>
        </p:nvSpPr>
        <p:spPr>
          <a:xfrm>
            <a:off x="9535290" y="297712"/>
            <a:ext cx="2463683" cy="4031873"/>
          </a:xfrm>
          <a:prstGeom prst="rect">
            <a:avLst/>
          </a:prstGeom>
          <a:noFill/>
        </p:spPr>
        <p:txBody>
          <a:bodyPr wrap="square" rtlCol="0">
            <a:spAutoFit/>
          </a:bodyPr>
          <a:lstStyle/>
          <a:p>
            <a:r>
              <a:rPr lang="en-GB" sz="3200" dirty="0"/>
              <a:t>Working </a:t>
            </a:r>
            <a:r>
              <a:rPr lang="en-GB" sz="3200" b="1" dirty="0"/>
              <a:t>WITH </a:t>
            </a:r>
            <a:r>
              <a:rPr lang="en-GB" sz="3200" dirty="0"/>
              <a:t>the parent to protect the child as much as legally possible</a:t>
            </a:r>
          </a:p>
        </p:txBody>
      </p:sp>
    </p:spTree>
    <p:extLst>
      <p:ext uri="{BB962C8B-B14F-4D97-AF65-F5344CB8AC3E}">
        <p14:creationId xmlns:p14="http://schemas.microsoft.com/office/powerpoint/2010/main" val="514656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0DD25-2B9D-DBF2-884A-D30A58CCB7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0E3ACA-9DD6-5026-7EA5-4755E46FC64D}"/>
              </a:ext>
            </a:extLst>
          </p:cNvPr>
          <p:cNvSpPr>
            <a:spLocks noGrp="1"/>
          </p:cNvSpPr>
          <p:nvPr>
            <p:ph type="title"/>
          </p:nvPr>
        </p:nvSpPr>
        <p:spPr>
          <a:xfrm>
            <a:off x="2790911" y="2133599"/>
            <a:ext cx="6623436" cy="2693581"/>
          </a:xfrm>
        </p:spPr>
        <p:txBody>
          <a:bodyPr>
            <a:normAutofit fontScale="90000"/>
          </a:bodyPr>
          <a:lstStyle/>
          <a:p>
            <a:r>
              <a:rPr lang="en-GB" sz="4800" b="1" dirty="0"/>
              <a:t>reflections</a:t>
            </a:r>
            <a:r>
              <a:rPr lang="en-GB" sz="4800" dirty="0"/>
              <a:t>?</a:t>
            </a:r>
            <a:br>
              <a:rPr lang="en-GB" sz="4800" dirty="0"/>
            </a:br>
            <a:br>
              <a:rPr lang="en-GB" sz="4800" dirty="0"/>
            </a:br>
            <a:br>
              <a:rPr lang="en-GB" sz="4800" dirty="0"/>
            </a:br>
            <a:r>
              <a:rPr lang="en-GB" sz="4800" dirty="0"/>
              <a:t>What will you take into your practice from today?</a:t>
            </a:r>
          </a:p>
        </p:txBody>
      </p:sp>
      <p:sp>
        <p:nvSpPr>
          <p:cNvPr id="4" name="Slide Number Placeholder 3">
            <a:extLst>
              <a:ext uri="{FF2B5EF4-FFF2-40B4-BE49-F238E27FC236}">
                <a16:creationId xmlns:a16="http://schemas.microsoft.com/office/drawing/2014/main" id="{628C801A-53BC-B524-25FA-D3F355B9EF7D}"/>
              </a:ext>
            </a:extLst>
          </p:cNvPr>
          <p:cNvSpPr>
            <a:spLocks noGrp="1"/>
          </p:cNvSpPr>
          <p:nvPr>
            <p:ph type="sldNum" sz="quarter" idx="12"/>
          </p:nvPr>
        </p:nvSpPr>
        <p:spPr/>
        <p:txBody>
          <a:bodyPr/>
          <a:lstStyle/>
          <a:p>
            <a:fld id="{AEAA3239-9EA4-4A65-A281-97F994456D9F}" type="slidenum">
              <a:rPr lang="en-US" smtClean="0"/>
              <a:t>15</a:t>
            </a:fld>
            <a:endParaRPr lang="en-US"/>
          </a:p>
        </p:txBody>
      </p:sp>
      <p:sp>
        <p:nvSpPr>
          <p:cNvPr id="6" name="Date Placeholder 5">
            <a:extLst>
              <a:ext uri="{FF2B5EF4-FFF2-40B4-BE49-F238E27FC236}">
                <a16:creationId xmlns:a16="http://schemas.microsoft.com/office/drawing/2014/main" id="{9869E7B5-C67D-089E-1003-1568B1EA86D4}"/>
              </a:ext>
            </a:extLst>
          </p:cNvPr>
          <p:cNvSpPr>
            <a:spLocks noGrp="1"/>
          </p:cNvSpPr>
          <p:nvPr>
            <p:ph type="dt" sz="half" idx="10"/>
          </p:nvPr>
        </p:nvSpPr>
        <p:spPr/>
        <p:txBody>
          <a:bodyPr/>
          <a:lstStyle/>
          <a:p>
            <a:fld id="{6B262A3C-8A73-964C-A7B1-9C66EB8F456D}" type="datetime1">
              <a:rPr lang="en-US" smtClean="0"/>
              <a:t>10/1/2026</a:t>
            </a:fld>
            <a:endParaRPr lang="en-US"/>
          </a:p>
        </p:txBody>
      </p:sp>
    </p:spTree>
    <p:extLst>
      <p:ext uri="{BB962C8B-B14F-4D97-AF65-F5344CB8AC3E}">
        <p14:creationId xmlns:p14="http://schemas.microsoft.com/office/powerpoint/2010/main" val="2972632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1121C-5BD8-6CA8-5666-13BB505A875C}"/>
              </a:ext>
            </a:extLst>
          </p:cNvPr>
          <p:cNvSpPr>
            <a:spLocks noGrp="1"/>
          </p:cNvSpPr>
          <p:nvPr>
            <p:ph type="title"/>
          </p:nvPr>
        </p:nvSpPr>
        <p:spPr>
          <a:xfrm>
            <a:off x="1679944" y="2133600"/>
            <a:ext cx="9813851" cy="3992880"/>
          </a:xfrm>
        </p:spPr>
        <p:txBody>
          <a:bodyPr>
            <a:normAutofit fontScale="90000"/>
          </a:bodyPr>
          <a:lstStyle/>
          <a:p>
            <a:r>
              <a:rPr lang="en-GB" sz="4400" b="1" dirty="0"/>
              <a:t>Please get in touch!</a:t>
            </a:r>
            <a:br>
              <a:rPr lang="en-GB" dirty="0"/>
            </a:br>
            <a:br>
              <a:rPr lang="en-GB" dirty="0"/>
            </a:br>
            <a:br>
              <a:rPr lang="en-GB" dirty="0"/>
            </a:br>
            <a:br>
              <a:rPr lang="en-GB" dirty="0"/>
            </a:br>
            <a:br>
              <a:rPr lang="en-GB" dirty="0"/>
            </a:br>
            <a:r>
              <a:rPr lang="en-GB" dirty="0">
                <a:hlinkClick r:id="rId2"/>
              </a:rPr>
              <a:t>Vickie.Crompton@peterborough.gov.uk</a:t>
            </a:r>
            <a:br>
              <a:rPr lang="en-GB" dirty="0"/>
            </a:br>
            <a:br>
              <a:rPr lang="en-GB" dirty="0"/>
            </a:br>
            <a:r>
              <a:rPr lang="en-GB" dirty="0" err="1">
                <a:hlinkClick r:id="rId3"/>
              </a:rPr>
              <a:t>Claire.</a:t>
            </a:r>
            <a:r>
              <a:rPr lang="en-GB" err="1">
                <a:hlinkClick r:id="rId3"/>
              </a:rPr>
              <a:t>thatcher</a:t>
            </a:r>
            <a:r>
              <a:rPr lang="en-GB">
                <a:hlinkClick r:id="rId3"/>
              </a:rPr>
              <a:t>@CAMBRIDGESHIRE.</a:t>
            </a:r>
            <a:r>
              <a:rPr lang="en-GB" dirty="0" err="1">
                <a:hlinkClick r:id="rId3"/>
              </a:rPr>
              <a:t>gov.uk</a:t>
            </a:r>
            <a:br>
              <a:rPr lang="en-GB" dirty="0"/>
            </a:br>
            <a:br>
              <a:rPr lang="en-GB" dirty="0"/>
            </a:br>
            <a:r>
              <a:rPr lang="en-GB" dirty="0">
                <a:hlinkClick r:id="rId4"/>
              </a:rPr>
              <a:t>www.cambsdasv.org.uk</a:t>
            </a:r>
            <a:br>
              <a:rPr lang="en-GB" dirty="0"/>
            </a:br>
            <a:br>
              <a:rPr lang="en-GB" dirty="0"/>
            </a:br>
            <a:br>
              <a:rPr lang="en-GB" dirty="0"/>
            </a:br>
            <a:br>
              <a:rPr lang="en-GB" dirty="0"/>
            </a:br>
            <a:endParaRPr lang="en-GB" dirty="0"/>
          </a:p>
        </p:txBody>
      </p:sp>
      <p:sp>
        <p:nvSpPr>
          <p:cNvPr id="4" name="Slide Number Placeholder 3">
            <a:extLst>
              <a:ext uri="{FF2B5EF4-FFF2-40B4-BE49-F238E27FC236}">
                <a16:creationId xmlns:a16="http://schemas.microsoft.com/office/drawing/2014/main" id="{96655C98-4602-2C38-B0C6-6F3194067DF4}"/>
              </a:ext>
            </a:extLst>
          </p:cNvPr>
          <p:cNvSpPr>
            <a:spLocks noGrp="1"/>
          </p:cNvSpPr>
          <p:nvPr>
            <p:ph type="sldNum" sz="quarter" idx="12"/>
          </p:nvPr>
        </p:nvSpPr>
        <p:spPr/>
        <p:txBody>
          <a:bodyPr/>
          <a:lstStyle/>
          <a:p>
            <a:fld id="{AEAA3239-9EA4-4A65-A281-97F994456D9F}" type="slidenum">
              <a:rPr lang="en-US" smtClean="0"/>
              <a:t>16</a:t>
            </a:fld>
            <a:endParaRPr lang="en-US"/>
          </a:p>
        </p:txBody>
      </p:sp>
      <p:sp>
        <p:nvSpPr>
          <p:cNvPr id="5" name="Footer Placeholder 4">
            <a:extLst>
              <a:ext uri="{FF2B5EF4-FFF2-40B4-BE49-F238E27FC236}">
                <a16:creationId xmlns:a16="http://schemas.microsoft.com/office/drawing/2014/main" id="{99F6FF54-EA81-D111-EE4D-F35FE7A10144}"/>
              </a:ext>
            </a:extLst>
          </p:cNvPr>
          <p:cNvSpPr>
            <a:spLocks noGrp="1"/>
          </p:cNvSpPr>
          <p:nvPr>
            <p:ph type="ftr" sz="quarter" idx="11"/>
          </p:nvPr>
        </p:nvSpPr>
        <p:spPr/>
        <p:txBody>
          <a:bodyPr/>
          <a:lstStyle/>
          <a:p>
            <a:r>
              <a:rPr lang="en-US"/>
              <a:t>Presentation title</a:t>
            </a:r>
          </a:p>
        </p:txBody>
      </p:sp>
      <p:sp>
        <p:nvSpPr>
          <p:cNvPr id="6" name="Date Placeholder 5">
            <a:extLst>
              <a:ext uri="{FF2B5EF4-FFF2-40B4-BE49-F238E27FC236}">
                <a16:creationId xmlns:a16="http://schemas.microsoft.com/office/drawing/2014/main" id="{9D561954-4BBB-E398-4E13-1EEFED60C35C}"/>
              </a:ext>
            </a:extLst>
          </p:cNvPr>
          <p:cNvSpPr>
            <a:spLocks noGrp="1"/>
          </p:cNvSpPr>
          <p:nvPr>
            <p:ph type="dt" sz="half" idx="10"/>
          </p:nvPr>
        </p:nvSpPr>
        <p:spPr/>
        <p:txBody>
          <a:bodyPr/>
          <a:lstStyle/>
          <a:p>
            <a:fld id="{6B262A3C-8A73-964C-A7B1-9C66EB8F456D}" type="datetime1">
              <a:rPr lang="en-US" smtClean="0"/>
              <a:t>10/1/2026</a:t>
            </a:fld>
            <a:endParaRPr lang="en-US"/>
          </a:p>
        </p:txBody>
      </p:sp>
    </p:spTree>
    <p:extLst>
      <p:ext uri="{BB962C8B-B14F-4D97-AF65-F5344CB8AC3E}">
        <p14:creationId xmlns:p14="http://schemas.microsoft.com/office/powerpoint/2010/main" val="2073208857"/>
      </p:ext>
    </p:extLst>
  </p:cSld>
  <p:clrMapOvr>
    <a:masterClrMapping/>
  </p:clrMapOvr>
</p:sld>
</file>

<file path=ppt/theme/theme1.xml><?xml version="1.0" encoding="utf-8"?>
<a:theme xmlns:a="http://schemas.openxmlformats.org/drawingml/2006/main" name="Roman fresco">
  <a:themeElements>
    <a:clrScheme name="Roman Fresco">
      <a:dk1>
        <a:srgbClr val="000000"/>
      </a:dk1>
      <a:lt1>
        <a:srgbClr val="FFFFFF"/>
      </a:lt1>
      <a:dk2>
        <a:srgbClr val="000221"/>
      </a:dk2>
      <a:lt2>
        <a:srgbClr val="F3ECE1"/>
      </a:lt2>
      <a:accent1>
        <a:srgbClr val="11338A"/>
      </a:accent1>
      <a:accent2>
        <a:srgbClr val="E6B916"/>
      </a:accent2>
      <a:accent3>
        <a:srgbClr val="11338A"/>
      </a:accent3>
      <a:accent4>
        <a:srgbClr val="B9D2DF"/>
      </a:accent4>
      <a:accent5>
        <a:srgbClr val="412D2B"/>
      </a:accent5>
      <a:accent6>
        <a:srgbClr val="DB4C3F"/>
      </a:accent6>
      <a:hlink>
        <a:srgbClr val="467886"/>
      </a:hlink>
      <a:folHlink>
        <a:srgbClr val="96607D"/>
      </a:folHlink>
    </a:clrScheme>
    <a:fontScheme name="Custom 81">
      <a:majorFont>
        <a:latin typeface="Urdu Typesetting"/>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oman Fresco_win32_EF_v3" id="{0AF11A7C-A41D-41B6-B350-8E2BC476B03D}" vid="{259414C7-5EB5-4AA2-A628-750D76F236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278BD2F9-1572-4D37-B8FD-8AA9FD060A8C}">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CC0A7E9-1715-433B-8855-F7DBB272AEE4}">
  <ds:schemaRefs>
    <ds:schemaRef ds:uri="http://schemas.microsoft.com/sharepoint/v3/contenttype/forms"/>
  </ds:schemaRefs>
</ds:datastoreItem>
</file>

<file path=customXml/itemProps3.xml><?xml version="1.0" encoding="utf-8"?>
<ds:datastoreItem xmlns:ds="http://schemas.openxmlformats.org/officeDocument/2006/customXml" ds:itemID="{68F5451F-E621-486E-8A64-50FEB3855E59}">
  <ds:schemaRefs>
    <ds:schemaRef ds:uri="16c05727-aa75-4e4a-9b5f-8a80a1165891"/>
    <ds:schemaRef ds:uri="230e9df3-be65-4c73-a93b-d1236ebd677e"/>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{65A90FA1-71D5-488D-8761-EA8AEA3A1F4F}331dd956-868b-498c-ac85-8754876205c5-TF91c547f1-df9a-4c72-b625-a0a7ba9e0dab_win32</Template>
  <TotalTime>436</TotalTime>
  <Words>896</Words>
  <Application>Microsoft Office PowerPoint</Application>
  <PresentationFormat>Widescreen</PresentationFormat>
  <Paragraphs>92</Paragraphs>
  <Slides>16</Slides>
  <Notes>3</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Aptos</vt:lpstr>
      <vt:lpstr>Arial</vt:lpstr>
      <vt:lpstr>Arita Dotum Bold</vt:lpstr>
      <vt:lpstr>Arita Dotum Medium</vt:lpstr>
      <vt:lpstr>Calibri</vt:lpstr>
      <vt:lpstr>Univers Light</vt:lpstr>
      <vt:lpstr>Urdu Typesetting</vt:lpstr>
      <vt:lpstr>Roman fresco</vt:lpstr>
      <vt:lpstr>From blame to safety:  Why does language matter in safety planning?</vt:lpstr>
      <vt:lpstr> What to expect from the session   </vt:lpstr>
      <vt:lpstr>Not about blame  “victim blaming is societal”</vt:lpstr>
      <vt:lpstr>Commonly used words &amp; Phrases – thoughts?   - domestic violence  - toxic relationship  - Domestic abuse relationship  - verbal only  - victim  - perpetrator  -child witnessing      abuse             </vt:lpstr>
      <vt:lpstr>Examples  “Failure to protect”  “continues to engage with partner”  “chooses to remain in the relationship”  “Allows him in the house”     </vt:lpstr>
      <vt:lpstr>Why words matter – relational practice</vt:lpstr>
      <vt:lpstr>What can be controlled and by who?</vt:lpstr>
      <vt:lpstr>exercise</vt:lpstr>
      <vt:lpstr>What can you control in your role?  - how you respond to the parent  - creation of safe professional environments  - uphold confidentiality &amp; privacy  - what is shared with the abusive parent  - support with safety planning  - provision of practical help  - supporting a child focus  - supporting emotional regulation  - doing what you promise to do </vt:lpstr>
      <vt:lpstr>What protective Parent Can Control</vt:lpstr>
      <vt:lpstr>What They Cannot Control</vt:lpstr>
      <vt:lpstr>ACTUAL examples from case notes     </vt:lpstr>
      <vt:lpstr>Why does language matter in safety planning?</vt:lpstr>
      <vt:lpstr>PowerPoint Presentation</vt:lpstr>
      <vt:lpstr>reflections?   What will you take into your practice from today?</vt:lpstr>
      <vt:lpstr>Please get in touch!     Vickie.Crompton@peterborough.gov.uk  Claire.thatcher@CAMBRIDGESHIRE.gov.uk  www.cambsdasv.org.uk    </vt:lpstr>
    </vt:vector>
  </TitlesOfParts>
  <Company>Peterborough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Vickie Crompton</dc:creator>
  <cp:lastModifiedBy>Karen Hedger</cp:lastModifiedBy>
  <cp:revision>3</cp:revision>
  <dcterms:created xsi:type="dcterms:W3CDTF">2026-06-22T17:06:12Z</dcterms:created>
  <dcterms:modified xsi:type="dcterms:W3CDTF">2026-10-01T10:37:32Z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