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785" r:id="rId5"/>
  </p:sldMasterIdLst>
  <p:notesMasterIdLst>
    <p:notesMasterId r:id="rId30"/>
  </p:notesMasterIdLst>
  <p:sldIdLst>
    <p:sldId id="2576" r:id="rId6"/>
    <p:sldId id="2574" r:id="rId7"/>
    <p:sldId id="2575" r:id="rId8"/>
    <p:sldId id="2577" r:id="rId9"/>
    <p:sldId id="2561" r:id="rId10"/>
    <p:sldId id="2563" r:id="rId11"/>
    <p:sldId id="2566" r:id="rId12"/>
    <p:sldId id="2564" r:id="rId13"/>
    <p:sldId id="2567" r:id="rId14"/>
    <p:sldId id="2568" r:id="rId15"/>
    <p:sldId id="2569" r:id="rId16"/>
    <p:sldId id="2570" r:id="rId17"/>
    <p:sldId id="2571" r:id="rId18"/>
    <p:sldId id="2573" r:id="rId19"/>
    <p:sldId id="256" r:id="rId20"/>
    <p:sldId id="257" r:id="rId21"/>
    <p:sldId id="258" r:id="rId22"/>
    <p:sldId id="260" r:id="rId23"/>
    <p:sldId id="261" r:id="rId24"/>
    <p:sldId id="262" r:id="rId25"/>
    <p:sldId id="263" r:id="rId26"/>
    <p:sldId id="265" r:id="rId27"/>
    <p:sldId id="2579" r:id="rId28"/>
    <p:sldId id="2578"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4624" autoAdjust="0"/>
  </p:normalViewPr>
  <p:slideViewPr>
    <p:cSldViewPr snapToGrid="0">
      <p:cViewPr varScale="1">
        <p:scale>
          <a:sx n="58" d="100"/>
          <a:sy n="58" d="100"/>
        </p:scale>
        <p:origin x="1182" y="66"/>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notesMaster" Target="notesMasters/notesMaster1.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BAEA388-4BD2-492B-9804-6CD04D83D416}" type="datetimeFigureOut">
              <a:t>10/8/2026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9711969-A97B-4320-803D-5E89CF156785}" type="slidenum">
              <a:t>‹#›</a:t>
            </a:fld>
            <a:endParaRPr lang="en-US"/>
          </a:p>
        </p:txBody>
      </p:sp>
    </p:spTree>
    <p:extLst>
      <p:ext uri="{BB962C8B-B14F-4D97-AF65-F5344CB8AC3E}">
        <p14:creationId xmlns:p14="http://schemas.microsoft.com/office/powerpoint/2010/main" val="35963830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a:lnSpc>
                <a:spcPct val="100000"/>
              </a:lnSpc>
              <a:buNone/>
            </a:pPr>
            <a:endParaRPr lang="en-GB" dirty="0"/>
          </a:p>
          <a:p>
            <a:pPr marL="0" marR="0" indent="0" algn="l">
              <a:lnSpc>
                <a:spcPct val="100000"/>
              </a:lnSpc>
              <a:buNone/>
            </a:pPr>
            <a:endParaRPr lang="en-GB" dirty="0"/>
          </a:p>
          <a:p>
            <a:pPr marL="0" marR="0" indent="0" algn="l">
              <a:lnSpc>
                <a:spcPct val="100000"/>
              </a:lnSpc>
              <a:buNone/>
            </a:pPr>
            <a:endParaRPr lang="en-GB" dirty="0"/>
          </a:p>
          <a:p>
            <a:pPr marL="0" marR="0" indent="0" algn="l">
              <a:lnSpc>
                <a:spcPct val="100000"/>
              </a:lnSpc>
              <a:buNone/>
            </a:pPr>
            <a:endParaRPr lang="en-GB" dirty="0"/>
          </a:p>
          <a:p>
            <a:pPr marL="0" marR="0" indent="0" algn="l">
              <a:lnSpc>
                <a:spcPct val="100000"/>
              </a:lnSpc>
              <a:buNone/>
            </a:pPr>
            <a:endParaRPr lang="en-GB" dirty="0"/>
          </a:p>
          <a:p>
            <a:pPr marL="0" marR="0" indent="0" algn="l">
              <a:lnSpc>
                <a:spcPct val="100000"/>
              </a:lnSpc>
              <a:buNone/>
            </a:pPr>
            <a:endParaRPr lang="en-GB" dirty="0"/>
          </a:p>
          <a:p>
            <a:pPr marL="0" marR="0" indent="0" algn="l">
              <a:lnSpc>
                <a:spcPct val="100000"/>
              </a:lnSpc>
              <a:buNone/>
            </a:pPr>
            <a:endParaRPr lang="en-GB" dirty="0"/>
          </a:p>
          <a:p>
            <a:pPr marL="0" marR="0" indent="0" algn="l">
              <a:lnSpc>
                <a:spcPct val="100000"/>
              </a:lnSpc>
              <a:buNone/>
            </a:pPr>
            <a:r>
              <a:rPr lang="en-GB" dirty="0"/>
              <a:t>Good afternoon everyone</a:t>
            </a:r>
            <a:endParaRPr lang="en-GB" sz="1200" b="0" i="0" dirty="0">
              <a:solidFill>
                <a:schemeClr val="tx1"/>
              </a:solidFill>
              <a:effectLst/>
              <a:latin typeface="+mn-lt"/>
            </a:endParaRPr>
          </a:p>
          <a:p>
            <a:pPr>
              <a:buNone/>
            </a:pPr>
            <a:br>
              <a:rPr lang="en-GB" dirty="0"/>
            </a:br>
            <a:r>
              <a:rPr lang="en-GB" dirty="0"/>
              <a:t> I’m Sarah Fines, I’m the domestic abuse review co-ordinator.    I co-ordinate all of the reviews into domestic related homicides and suicides across Peterborough and Cambridgeshire.  This presentation comes with the usual health warning. - obviously, the subject matter is difficult – so feel free to take some time out if needed. I’ll start with a bit of background into the review process and then talk through some local data then move onto case studies of two reviews into recent deaths. There will be time for questions at the end of me talking through the first case study then again at the end of the session</a:t>
            </a:r>
          </a:p>
        </p:txBody>
      </p:sp>
      <p:sp>
        <p:nvSpPr>
          <p:cNvPr id="4" name="Slide Number Placeholder 3"/>
          <p:cNvSpPr>
            <a:spLocks noGrp="1"/>
          </p:cNvSpPr>
          <p:nvPr>
            <p:ph type="sldNum" sz="quarter" idx="5"/>
          </p:nvPr>
        </p:nvSpPr>
        <p:spPr/>
        <p:txBody>
          <a:bodyPr/>
          <a:lstStyle/>
          <a:p>
            <a:fld id="{D9711969-A97B-4320-803D-5E89CF156785}" type="slidenum">
              <a:rPr lang="en-GB" smtClean="0"/>
              <a:t>1</a:t>
            </a:fld>
            <a:endParaRPr lang="en-GB"/>
          </a:p>
        </p:txBody>
      </p:sp>
    </p:spTree>
    <p:extLst>
      <p:ext uri="{BB962C8B-B14F-4D97-AF65-F5344CB8AC3E}">
        <p14:creationId xmlns:p14="http://schemas.microsoft.com/office/powerpoint/2010/main" val="12924994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9711969-A97B-4320-803D-5E89CF156785}" type="slidenum">
              <a:rPr lang="en-GB" smtClean="0"/>
              <a:t>2</a:t>
            </a:fld>
            <a:endParaRPr lang="en-GB"/>
          </a:p>
        </p:txBody>
      </p:sp>
    </p:spTree>
    <p:extLst>
      <p:ext uri="{BB962C8B-B14F-4D97-AF65-F5344CB8AC3E}">
        <p14:creationId xmlns:p14="http://schemas.microsoft.com/office/powerpoint/2010/main" val="41453754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9711969-A97B-4320-803D-5E89CF156785}" type="slidenum">
              <a:rPr lang="en-GB" smtClean="0"/>
              <a:t>3</a:t>
            </a:fld>
            <a:endParaRPr lang="en-GB"/>
          </a:p>
        </p:txBody>
      </p:sp>
    </p:spTree>
    <p:extLst>
      <p:ext uri="{BB962C8B-B14F-4D97-AF65-F5344CB8AC3E}">
        <p14:creationId xmlns:p14="http://schemas.microsoft.com/office/powerpoint/2010/main" val="3137368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9711969-A97B-4320-803D-5E89CF156785}" type="slidenum">
              <a:rPr lang="en-GB" smtClean="0"/>
              <a:t>4</a:t>
            </a:fld>
            <a:endParaRPr lang="en-GB"/>
          </a:p>
        </p:txBody>
      </p:sp>
    </p:spTree>
    <p:extLst>
      <p:ext uri="{BB962C8B-B14F-4D97-AF65-F5344CB8AC3E}">
        <p14:creationId xmlns:p14="http://schemas.microsoft.com/office/powerpoint/2010/main" val="15237689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6965A9D-AFFA-4FE1-906C-509D835891DB}" type="slidenum">
              <a:t>5</a:t>
            </a:fld>
            <a:endParaRPr lang="en-US"/>
          </a:p>
        </p:txBody>
      </p:sp>
    </p:spTree>
    <p:extLst>
      <p:ext uri="{BB962C8B-B14F-4D97-AF65-F5344CB8AC3E}">
        <p14:creationId xmlns:p14="http://schemas.microsoft.com/office/powerpoint/2010/main" val="7997954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5"/>
          </p:nvPr>
        </p:nvSpPr>
        <p:spPr/>
        <p:txBody>
          <a:bodyPr/>
          <a:lstStyle/>
          <a:p>
            <a:fld id="{C6965A9D-AFFA-4FE1-906C-509D835891DB}" type="slidenum">
              <a:t>6</a:t>
            </a:fld>
            <a:endParaRPr lang="en-US"/>
          </a:p>
        </p:txBody>
      </p:sp>
    </p:spTree>
    <p:extLst>
      <p:ext uri="{BB962C8B-B14F-4D97-AF65-F5344CB8AC3E}">
        <p14:creationId xmlns:p14="http://schemas.microsoft.com/office/powerpoint/2010/main" val="11709702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6965A9D-AFFA-4FE1-906C-509D835891DB}" type="slidenum">
              <a:t>7</a:t>
            </a:fld>
            <a:endParaRPr lang="en-US"/>
          </a:p>
        </p:txBody>
      </p:sp>
    </p:spTree>
    <p:extLst>
      <p:ext uri="{BB962C8B-B14F-4D97-AF65-F5344CB8AC3E}">
        <p14:creationId xmlns:p14="http://schemas.microsoft.com/office/powerpoint/2010/main" val="25802053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C6965A9D-AFFA-4FE1-906C-509D835891DB}" type="slidenum">
              <a:t>8</a:t>
            </a:fld>
            <a:endParaRPr lang="en-US"/>
          </a:p>
        </p:txBody>
      </p:sp>
    </p:spTree>
    <p:extLst>
      <p:ext uri="{BB962C8B-B14F-4D97-AF65-F5344CB8AC3E}">
        <p14:creationId xmlns:p14="http://schemas.microsoft.com/office/powerpoint/2010/main" val="4665173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6965A9D-AFFA-4FE1-906C-509D835891DB}" type="slidenum">
              <a:t>9</a:t>
            </a:fld>
            <a:endParaRPr lang="en-US"/>
          </a:p>
        </p:txBody>
      </p:sp>
    </p:spTree>
    <p:extLst>
      <p:ext uri="{BB962C8B-B14F-4D97-AF65-F5344CB8AC3E}">
        <p14:creationId xmlns:p14="http://schemas.microsoft.com/office/powerpoint/2010/main" val="28700736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6965A9D-AFFA-4FE1-906C-509D835891DB}" type="slidenum">
              <a:t>10</a:t>
            </a:fld>
            <a:endParaRPr lang="en-US"/>
          </a:p>
        </p:txBody>
      </p:sp>
    </p:spTree>
    <p:extLst>
      <p:ext uri="{BB962C8B-B14F-4D97-AF65-F5344CB8AC3E}">
        <p14:creationId xmlns:p14="http://schemas.microsoft.com/office/powerpoint/2010/main" val="22103373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6965A9D-AFFA-4FE1-906C-509D835891DB}" type="slidenum">
              <a:t>11</a:t>
            </a:fld>
            <a:endParaRPr lang="en-US"/>
          </a:p>
        </p:txBody>
      </p:sp>
    </p:spTree>
    <p:extLst>
      <p:ext uri="{BB962C8B-B14F-4D97-AF65-F5344CB8AC3E}">
        <p14:creationId xmlns:p14="http://schemas.microsoft.com/office/powerpoint/2010/main" val="38196013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5"/>
          </p:nvPr>
        </p:nvSpPr>
        <p:spPr/>
        <p:txBody>
          <a:bodyPr/>
          <a:lstStyle/>
          <a:p>
            <a:fld id="{C6965A9D-AFFA-4FE1-906C-509D835891DB}" type="slidenum">
              <a:t>12</a:t>
            </a:fld>
            <a:endParaRPr lang="en-US"/>
          </a:p>
        </p:txBody>
      </p:sp>
    </p:spTree>
    <p:extLst>
      <p:ext uri="{BB962C8B-B14F-4D97-AF65-F5344CB8AC3E}">
        <p14:creationId xmlns:p14="http://schemas.microsoft.com/office/powerpoint/2010/main" val="3216666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6965A9D-AFFA-4FE1-906C-509D835891DB}" type="slidenum">
              <a:t>13</a:t>
            </a:fld>
            <a:endParaRPr lang="en-US"/>
          </a:p>
        </p:txBody>
      </p:sp>
    </p:spTree>
    <p:extLst>
      <p:ext uri="{BB962C8B-B14F-4D97-AF65-F5344CB8AC3E}">
        <p14:creationId xmlns:p14="http://schemas.microsoft.com/office/powerpoint/2010/main" val="15647154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6965A9D-AFFA-4FE1-906C-509D835891DB}" type="slidenum">
              <a:t>14</a:t>
            </a:fld>
            <a:endParaRPr lang="en-US"/>
          </a:p>
        </p:txBody>
      </p:sp>
    </p:spTree>
    <p:extLst>
      <p:ext uri="{BB962C8B-B14F-4D97-AF65-F5344CB8AC3E}">
        <p14:creationId xmlns:p14="http://schemas.microsoft.com/office/powerpoint/2010/main" val="28870046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9711969-A97B-4320-803D-5E89CF156785}" type="slidenum">
              <a:rPr lang="en-GB" smtClean="0"/>
              <a:t>23</a:t>
            </a:fld>
            <a:endParaRPr lang="en-GB"/>
          </a:p>
        </p:txBody>
      </p:sp>
    </p:spTree>
    <p:extLst>
      <p:ext uri="{BB962C8B-B14F-4D97-AF65-F5344CB8AC3E}">
        <p14:creationId xmlns:p14="http://schemas.microsoft.com/office/powerpoint/2010/main" val="312264382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9711969-A97B-4320-803D-5E89CF156785}" type="slidenum">
              <a:rPr lang="en-GB" smtClean="0"/>
              <a:t>24</a:t>
            </a:fld>
            <a:endParaRPr lang="en-GB"/>
          </a:p>
        </p:txBody>
      </p:sp>
    </p:spTree>
    <p:extLst>
      <p:ext uri="{BB962C8B-B14F-4D97-AF65-F5344CB8AC3E}">
        <p14:creationId xmlns:p14="http://schemas.microsoft.com/office/powerpoint/2010/main" val="263514308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Title with Picture">
    <p:bg>
      <p:bgRef idx="1001">
        <a:schemeClr val="bg1"/>
      </p:bgRef>
    </p:bg>
    <p:spTree>
      <p:nvGrpSpPr>
        <p:cNvPr id="1" name=""/>
        <p:cNvGrpSpPr/>
        <p:nvPr/>
      </p:nvGrpSpPr>
      <p:grpSpPr>
        <a:xfrm>
          <a:off x="0" y="0"/>
          <a:ext cx="0" cy="0"/>
          <a:chOff x="0" y="0"/>
          <a:chExt cx="0" cy="0"/>
        </a:xfrm>
      </p:grpSpPr>
      <p:sp>
        <p:nvSpPr>
          <p:cNvPr id="4" name="Shape">
            <a:extLst>
              <a:ext uri="{FF2B5EF4-FFF2-40B4-BE49-F238E27FC236}">
                <a16:creationId xmlns:a16="http://schemas.microsoft.com/office/drawing/2014/main" id="{0202F551-CD9C-6E27-92C3-595934B22837}"/>
              </a:ext>
            </a:extLst>
          </p:cNvPr>
          <p:cNvSpPr/>
          <p:nvPr/>
        </p:nvSpPr>
        <p:spPr>
          <a:xfrm>
            <a:off x="1062566" y="1161412"/>
            <a:ext cx="10221119" cy="4831742"/>
          </a:xfrm>
          <a:prstGeom prst="rect">
            <a:avLst/>
          </a:prstGeom>
          <a:solidFill>
            <a:schemeClr val="tx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sp>
        <p:nvSpPr>
          <p:cNvPr id="5" name="Shape">
            <a:extLst>
              <a:ext uri="{FF2B5EF4-FFF2-40B4-BE49-F238E27FC236}">
                <a16:creationId xmlns:a16="http://schemas.microsoft.com/office/drawing/2014/main" id="{A703234F-30D0-CB47-612B-1247B3B32162}"/>
              </a:ext>
            </a:extLst>
          </p:cNvPr>
          <p:cNvSpPr/>
          <p:nvPr/>
        </p:nvSpPr>
        <p:spPr>
          <a:xfrm>
            <a:off x="858371" y="800100"/>
            <a:ext cx="10221119" cy="4953001"/>
          </a:xfrm>
          <a:prstGeom prst="rect">
            <a:avLst/>
          </a:prstGeom>
          <a:solidFill>
            <a:schemeClr val="bg1"/>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cxnSp>
        <p:nvCxnSpPr>
          <p:cNvPr id="10" name="Straight Connector 9">
            <a:extLst>
              <a:ext uri="{FF2B5EF4-FFF2-40B4-BE49-F238E27FC236}">
                <a16:creationId xmlns:a16="http://schemas.microsoft.com/office/drawing/2014/main" id="{8A20E2C7-A47E-F74C-7AE3-3B9E0FAB4AC3}"/>
              </a:ext>
            </a:extLst>
          </p:cNvPr>
          <p:cNvCxnSpPr>
            <a:cxnSpLocks/>
          </p:cNvCxnSpPr>
          <p:nvPr/>
        </p:nvCxnSpPr>
        <p:spPr>
          <a:xfrm>
            <a:off x="7223309" y="800100"/>
            <a:ext cx="0" cy="4953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461123" y="1339060"/>
            <a:ext cx="4974183" cy="2624418"/>
          </a:xfrm>
        </p:spPr>
        <p:txBody>
          <a:bodyPr vert="horz" lIns="91440" tIns="45720" rIns="91440" bIns="45720" rtlCol="0" anchor="t">
            <a:normAutofit/>
          </a:bodyPr>
          <a:lstStyle>
            <a:lvl1pPr>
              <a:defRPr lang="en-US" sz="4800" dirty="0"/>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1459205" y="4312625"/>
            <a:ext cx="4974183" cy="1065807"/>
          </a:xfrm>
        </p:spPr>
        <p:txBody>
          <a:bodyPr vert="horz" lIns="91440" tIns="45720" rIns="91440" bIns="45720" rtlCol="0" anchor="b">
            <a:normAutofit/>
          </a:bodyPr>
          <a:lstStyle>
            <a:lvl1pPr marL="0" indent="0">
              <a:buNone/>
              <a:defRPr lang="en-US" sz="1600" cap="all" baseline="0" dirty="0"/>
            </a:lvl1pPr>
          </a:lstStyle>
          <a:p>
            <a:pPr lvl="0"/>
            <a:r>
              <a:rPr lang="en-US"/>
              <a:t>Click to edit Master subtitle style</a:t>
            </a:r>
          </a:p>
        </p:txBody>
      </p:sp>
      <p:sp>
        <p:nvSpPr>
          <p:cNvPr id="6" name="Picture Placeholder 13">
            <a:extLst>
              <a:ext uri="{FF2B5EF4-FFF2-40B4-BE49-F238E27FC236}">
                <a16:creationId xmlns:a16="http://schemas.microsoft.com/office/drawing/2014/main" id="{4DC1A109-E158-1AD7-E2B7-416EEE08ACC4}"/>
              </a:ext>
            </a:extLst>
          </p:cNvPr>
          <p:cNvSpPr>
            <a:spLocks noGrp="1"/>
          </p:cNvSpPr>
          <p:nvPr>
            <p:ph type="pic" sz="quarter" idx="10" hasCustomPrompt="1"/>
          </p:nvPr>
        </p:nvSpPr>
        <p:spPr>
          <a:xfrm>
            <a:off x="7238313" y="812266"/>
            <a:ext cx="3829736" cy="4928136"/>
          </a:xfrm>
          <a:blipFill>
            <a:blip r:embed="rId2">
              <a:alphaModFix amt="85000"/>
              <a:extLst>
                <a:ext uri="{28A0092B-C50C-407E-A947-70E740481C1C}">
                  <a14:useLocalDpi xmlns:a14="http://schemas.microsoft.com/office/drawing/2010/main" val="0"/>
                </a:ext>
              </a:extLst>
            </a:blip>
            <a:stretch>
              <a:fillRect/>
            </a:stretch>
          </a:blipFill>
          <a:ln w="25400">
            <a:noFill/>
          </a:ln>
        </p:spPr>
        <p:txBody>
          <a:bodyPr vert="horz" lIns="91440" tIns="0" rIns="0" bIns="0" rtlCol="0">
            <a:noAutofit/>
          </a:bodyPr>
          <a:lstStyle>
            <a:lvl1pPr marL="0" indent="0">
              <a:buNone/>
              <a:defRPr lang="en-US" sz="2400" b="0" i="0" noProof="0">
                <a:solidFill>
                  <a:schemeClr val="tx1"/>
                </a:solidFill>
              </a:defRPr>
            </a:lvl1pPr>
          </a:lstStyle>
          <a:p>
            <a:pPr marL="228600" lvl="0" indent="-228600">
              <a:lnSpc>
                <a:spcPct val="150000"/>
              </a:lnSpc>
            </a:pPr>
            <a:r>
              <a:rPr lang="en-US" noProof="0"/>
              <a:t>  </a:t>
            </a:r>
          </a:p>
        </p:txBody>
      </p:sp>
      <p:sp>
        <p:nvSpPr>
          <p:cNvPr id="15" name="Footer Placeholder 4">
            <a:extLst>
              <a:ext uri="{FF2B5EF4-FFF2-40B4-BE49-F238E27FC236}">
                <a16:creationId xmlns:a16="http://schemas.microsoft.com/office/drawing/2014/main" id="{DF7B139E-1A4F-D7CF-7764-58DA6FAFE2EA}"/>
              </a:ext>
            </a:extLst>
          </p:cNvPr>
          <p:cNvSpPr>
            <a:spLocks noGrp="1"/>
          </p:cNvSpPr>
          <p:nvPr>
            <p:ph type="ftr" sz="quarter" idx="3"/>
          </p:nvPr>
        </p:nvSpPr>
        <p:spPr>
          <a:xfrm>
            <a:off x="612647" y="6410960"/>
            <a:ext cx="2805405" cy="298120"/>
          </a:xfrm>
          <a:prstGeom prst="rect">
            <a:avLst/>
          </a:prstGeom>
        </p:spPr>
        <p:txBody>
          <a:bodyPr anchor="b"/>
          <a:lstStyle>
            <a:lvl1pPr>
              <a:defRPr sz="1200"/>
            </a:lvl1pPr>
          </a:lstStyle>
          <a:p>
            <a:endParaRPr lang="en-US"/>
          </a:p>
        </p:txBody>
      </p:sp>
      <p:sp>
        <p:nvSpPr>
          <p:cNvPr id="14" name="Date Placeholder 3">
            <a:extLst>
              <a:ext uri="{FF2B5EF4-FFF2-40B4-BE49-F238E27FC236}">
                <a16:creationId xmlns:a16="http://schemas.microsoft.com/office/drawing/2014/main" id="{9538451A-1E74-ABF8-A9BB-311A384BE9B5}"/>
              </a:ext>
            </a:extLst>
          </p:cNvPr>
          <p:cNvSpPr>
            <a:spLocks noGrp="1"/>
          </p:cNvSpPr>
          <p:nvPr>
            <p:ph type="dt" sz="half" idx="2"/>
          </p:nvPr>
        </p:nvSpPr>
        <p:spPr>
          <a:xfrm>
            <a:off x="8893929" y="6410960"/>
            <a:ext cx="2202644" cy="298120"/>
          </a:xfrm>
          <a:prstGeom prst="rect">
            <a:avLst/>
          </a:prstGeom>
        </p:spPr>
        <p:txBody>
          <a:bodyPr anchor="b"/>
          <a:lstStyle>
            <a:lvl1pPr>
              <a:defRPr sz="1200"/>
            </a:lvl1pPr>
          </a:lstStyle>
          <a:p>
            <a:endParaRPr lang="en-US"/>
          </a:p>
        </p:txBody>
      </p:sp>
      <p:sp>
        <p:nvSpPr>
          <p:cNvPr id="16" name="Slide Number Placeholder 5">
            <a:extLst>
              <a:ext uri="{FF2B5EF4-FFF2-40B4-BE49-F238E27FC236}">
                <a16:creationId xmlns:a16="http://schemas.microsoft.com/office/drawing/2014/main" id="{358985DD-E6CE-DBCC-61CF-9BBFE330EF13}"/>
              </a:ext>
            </a:extLst>
          </p:cNvPr>
          <p:cNvSpPr>
            <a:spLocks noGrp="1"/>
          </p:cNvSpPr>
          <p:nvPr>
            <p:ph type="sldNum" sz="quarter" idx="4"/>
          </p:nvPr>
        </p:nvSpPr>
        <p:spPr>
          <a:xfrm>
            <a:off x="11147096" y="6410960"/>
            <a:ext cx="429207" cy="298120"/>
          </a:xfrm>
          <a:prstGeom prst="rect">
            <a:avLst/>
          </a:prstGeom>
        </p:spPr>
        <p:txBody>
          <a:bodyPr anchor="b"/>
          <a:lstStyle>
            <a:lvl1pPr>
              <a:defRPr sz="1200"/>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185983279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ntent">
    <p:spTree>
      <p:nvGrpSpPr>
        <p:cNvPr id="1" name=""/>
        <p:cNvGrpSpPr/>
        <p:nvPr/>
      </p:nvGrpSpPr>
      <p:grpSpPr>
        <a:xfrm>
          <a:off x="0" y="0"/>
          <a:ext cx="0" cy="0"/>
          <a:chOff x="0" y="0"/>
          <a:chExt cx="0" cy="0"/>
        </a:xfrm>
      </p:grpSpPr>
      <p:sp>
        <p:nvSpPr>
          <p:cNvPr id="6" name="Title Placeholder 1">
            <a:extLst>
              <a:ext uri="{FF2B5EF4-FFF2-40B4-BE49-F238E27FC236}">
                <a16:creationId xmlns:a16="http://schemas.microsoft.com/office/drawing/2014/main" id="{D8A1486C-62DF-0286-F0FA-6D8E6C8513B7}"/>
              </a:ext>
            </a:extLst>
          </p:cNvPr>
          <p:cNvSpPr>
            <a:spLocks noGrp="1"/>
          </p:cNvSpPr>
          <p:nvPr>
            <p:ph type="title"/>
          </p:nvPr>
        </p:nvSpPr>
        <p:spPr>
          <a:xfrm>
            <a:off x="612648" y="514649"/>
            <a:ext cx="10963655" cy="972373"/>
          </a:xfrm>
          <a:prstGeom prst="rect">
            <a:avLst/>
          </a:prstGeom>
        </p:spPr>
        <p:txBody>
          <a:bodyPr vert="horz" lIns="91440" tIns="45720" rIns="91440" bIns="45720" rtlCol="0" anchor="b">
            <a:normAutofit/>
          </a:bodyPr>
          <a:lstStyle/>
          <a:p>
            <a:r>
              <a:rPr lang="en-US"/>
              <a:t>Click to edit Master title style</a:t>
            </a:r>
          </a:p>
        </p:txBody>
      </p:sp>
      <p:sp>
        <p:nvSpPr>
          <p:cNvPr id="7" name="Text Placeholder 2">
            <a:extLst>
              <a:ext uri="{FF2B5EF4-FFF2-40B4-BE49-F238E27FC236}">
                <a16:creationId xmlns:a16="http://schemas.microsoft.com/office/drawing/2014/main" id="{F873A82E-EC69-8912-507C-DA9B307DE6F2}"/>
              </a:ext>
            </a:extLst>
          </p:cNvPr>
          <p:cNvSpPr>
            <a:spLocks noGrp="1"/>
          </p:cNvSpPr>
          <p:nvPr>
            <p:ph idx="1"/>
          </p:nvPr>
        </p:nvSpPr>
        <p:spPr>
          <a:xfrm>
            <a:off x="612647" y="1629786"/>
            <a:ext cx="10963656" cy="45938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Footer Placeholder 4">
            <a:extLst>
              <a:ext uri="{FF2B5EF4-FFF2-40B4-BE49-F238E27FC236}">
                <a16:creationId xmlns:a16="http://schemas.microsoft.com/office/drawing/2014/main" id="{0CDC75B5-A903-6188-96C8-F110399607F2}"/>
              </a:ext>
            </a:extLst>
          </p:cNvPr>
          <p:cNvSpPr>
            <a:spLocks noGrp="1"/>
          </p:cNvSpPr>
          <p:nvPr>
            <p:ph type="ftr" sz="quarter" idx="3"/>
          </p:nvPr>
        </p:nvSpPr>
        <p:spPr>
          <a:xfrm>
            <a:off x="612647" y="6410960"/>
            <a:ext cx="2805405" cy="298120"/>
          </a:xfrm>
          <a:prstGeom prst="rect">
            <a:avLst/>
          </a:prstGeom>
        </p:spPr>
        <p:txBody>
          <a:bodyPr anchor="b"/>
          <a:lstStyle>
            <a:lvl1pPr>
              <a:defRPr sz="1200"/>
            </a:lvl1pPr>
          </a:lstStyle>
          <a:p>
            <a:endParaRPr lang="en-US"/>
          </a:p>
        </p:txBody>
      </p:sp>
      <p:sp>
        <p:nvSpPr>
          <p:cNvPr id="10" name="Date Placeholder 3">
            <a:extLst>
              <a:ext uri="{FF2B5EF4-FFF2-40B4-BE49-F238E27FC236}">
                <a16:creationId xmlns:a16="http://schemas.microsoft.com/office/drawing/2014/main" id="{B97D771A-54A9-9D83-6EAA-DDC7151C8627}"/>
              </a:ext>
            </a:extLst>
          </p:cNvPr>
          <p:cNvSpPr>
            <a:spLocks noGrp="1"/>
          </p:cNvSpPr>
          <p:nvPr>
            <p:ph type="dt" sz="half" idx="2"/>
          </p:nvPr>
        </p:nvSpPr>
        <p:spPr>
          <a:xfrm>
            <a:off x="8893929" y="6410960"/>
            <a:ext cx="2202644" cy="298120"/>
          </a:xfrm>
          <a:prstGeom prst="rect">
            <a:avLst/>
          </a:prstGeom>
        </p:spPr>
        <p:txBody>
          <a:bodyPr anchor="b"/>
          <a:lstStyle>
            <a:lvl1pPr>
              <a:defRPr sz="1200"/>
            </a:lvl1pPr>
          </a:lstStyle>
          <a:p>
            <a:endParaRPr lang="en-US"/>
          </a:p>
        </p:txBody>
      </p:sp>
      <p:sp>
        <p:nvSpPr>
          <p:cNvPr id="12" name="Slide Number Placeholder 5">
            <a:extLst>
              <a:ext uri="{FF2B5EF4-FFF2-40B4-BE49-F238E27FC236}">
                <a16:creationId xmlns:a16="http://schemas.microsoft.com/office/drawing/2014/main" id="{52259B42-FA10-6971-2364-7DC5DFA2DAAA}"/>
              </a:ext>
            </a:extLst>
          </p:cNvPr>
          <p:cNvSpPr>
            <a:spLocks noGrp="1"/>
          </p:cNvSpPr>
          <p:nvPr>
            <p:ph type="sldNum" sz="quarter" idx="4"/>
          </p:nvPr>
        </p:nvSpPr>
        <p:spPr>
          <a:xfrm>
            <a:off x="11147096" y="6410960"/>
            <a:ext cx="429207" cy="298120"/>
          </a:xfrm>
          <a:prstGeom prst="rect">
            <a:avLst/>
          </a:prstGeom>
        </p:spPr>
        <p:txBody>
          <a:bodyPr anchor="b"/>
          <a:lstStyle>
            <a:lvl1pPr>
              <a:defRPr sz="1200"/>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10170235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with Picture 2">
    <p:bg>
      <p:bgRef idx="1001">
        <a:schemeClr val="bg1"/>
      </p:bgRef>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4D7E220B-260A-1899-9D05-BB8723A88261}"/>
              </a:ext>
            </a:extLst>
          </p:cNvPr>
          <p:cNvGrpSpPr/>
          <p:nvPr/>
        </p:nvGrpSpPr>
        <p:grpSpPr>
          <a:xfrm>
            <a:off x="6941116" y="366348"/>
            <a:ext cx="4886768" cy="6125303"/>
            <a:chOff x="521210" y="647905"/>
            <a:chExt cx="11365967" cy="5565740"/>
          </a:xfrm>
        </p:grpSpPr>
        <p:sp>
          <p:nvSpPr>
            <p:cNvPr id="5" name="Shape 2">
              <a:extLst>
                <a:ext uri="{FF2B5EF4-FFF2-40B4-BE49-F238E27FC236}">
                  <a16:creationId xmlns:a16="http://schemas.microsoft.com/office/drawing/2014/main" id="{91ECAE7C-A949-93C0-3EB3-0B16C6DAC3B2}"/>
                </a:ext>
              </a:extLst>
            </p:cNvPr>
            <p:cNvSpPr/>
            <p:nvPr/>
          </p:nvSpPr>
          <p:spPr>
            <a:xfrm>
              <a:off x="725402" y="1009217"/>
              <a:ext cx="11161775" cy="5204428"/>
            </a:xfrm>
            <a:prstGeom prst="rect">
              <a:avLst/>
            </a:prstGeom>
            <a:solidFill>
              <a:schemeClr val="accent4"/>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sp>
          <p:nvSpPr>
            <p:cNvPr id="6" name="Shape 1">
              <a:extLst>
                <a:ext uri="{FF2B5EF4-FFF2-40B4-BE49-F238E27FC236}">
                  <a16:creationId xmlns:a16="http://schemas.microsoft.com/office/drawing/2014/main" id="{C0165170-3C5A-515F-1EA4-AA3CB178D565}"/>
                </a:ext>
              </a:extLst>
            </p:cNvPr>
            <p:cNvSpPr/>
            <p:nvPr/>
          </p:nvSpPr>
          <p:spPr>
            <a:xfrm>
              <a:off x="521210" y="647905"/>
              <a:ext cx="10911523" cy="5370984"/>
            </a:xfrm>
            <a:prstGeom prst="rect">
              <a:avLst/>
            </a:prstGeom>
            <a:solidFill>
              <a:schemeClr val="bg1"/>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grpSp>
      <p:sp>
        <p:nvSpPr>
          <p:cNvPr id="7" name="Title 6">
            <a:extLst>
              <a:ext uri="{FF2B5EF4-FFF2-40B4-BE49-F238E27FC236}">
                <a16:creationId xmlns:a16="http://schemas.microsoft.com/office/drawing/2014/main" id="{77F9E3EB-FD43-A59C-A54A-F11FA9251FDC}"/>
              </a:ext>
            </a:extLst>
          </p:cNvPr>
          <p:cNvSpPr>
            <a:spLocks noGrp="1"/>
          </p:cNvSpPr>
          <p:nvPr>
            <p:ph type="title"/>
          </p:nvPr>
        </p:nvSpPr>
        <p:spPr>
          <a:xfrm>
            <a:off x="7168896" y="1129554"/>
            <a:ext cx="4219626" cy="3475236"/>
          </a:xfrm>
        </p:spPr>
        <p:txBody>
          <a:bodyPr anchor="b">
            <a:normAutofit/>
          </a:bodyPr>
          <a:lstStyle>
            <a:lvl1pPr>
              <a:defRPr sz="4800"/>
            </a:lvl1pPr>
          </a:lstStyle>
          <a:p>
            <a:r>
              <a:rPr lang="en-US"/>
              <a:t>Click to edit Master title style</a:t>
            </a:r>
          </a:p>
        </p:txBody>
      </p:sp>
      <p:sp>
        <p:nvSpPr>
          <p:cNvPr id="15" name="Subtitle 2">
            <a:extLst>
              <a:ext uri="{FF2B5EF4-FFF2-40B4-BE49-F238E27FC236}">
                <a16:creationId xmlns:a16="http://schemas.microsoft.com/office/drawing/2014/main" id="{56AC0B9A-E217-462C-714E-6E5BE5799003}"/>
              </a:ext>
            </a:extLst>
          </p:cNvPr>
          <p:cNvSpPr>
            <a:spLocks noGrp="1"/>
          </p:cNvSpPr>
          <p:nvPr>
            <p:ph type="subTitle" idx="1"/>
          </p:nvPr>
        </p:nvSpPr>
        <p:spPr>
          <a:xfrm>
            <a:off x="7168895" y="4731335"/>
            <a:ext cx="4219626" cy="1184585"/>
          </a:xfrm>
        </p:spPr>
        <p:txBody>
          <a:bodyPr vert="horz" lIns="91440" tIns="45720" rIns="91440" bIns="45720" rtlCol="0" anchor="t">
            <a:normAutofit/>
          </a:bodyPr>
          <a:lstStyle>
            <a:lvl1pPr marL="0" indent="0">
              <a:buNone/>
              <a:defRPr lang="en-US" sz="1600" cap="all" baseline="0" dirty="0"/>
            </a:lvl1pPr>
          </a:lstStyle>
          <a:p>
            <a:pPr lvl="0"/>
            <a:r>
              <a:rPr lang="en-US"/>
              <a:t>Click to edit Master subtitle style</a:t>
            </a:r>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0" y="0"/>
            <a:ext cx="6584950" cy="6858000"/>
          </a:xfrm>
          <a:blipFill>
            <a:blip r:embed="rId2">
              <a:alphaModFix amt="85000"/>
              <a:extLst>
                <a:ext uri="{28A0092B-C50C-407E-A947-70E740481C1C}">
                  <a14:useLocalDpi xmlns:a14="http://schemas.microsoft.com/office/drawing/2010/main" val="0"/>
                </a:ext>
              </a:extLst>
            </a:blip>
            <a:stretch>
              <a:fillRect/>
            </a:stretch>
          </a:blipFill>
        </p:spPr>
        <p:txBody>
          <a:bodyPr vert="horz" lIns="91440" tIns="0" rIns="0" bIns="0" rtlCol="0">
            <a:noAutofit/>
          </a:bodyPr>
          <a:lstStyle>
            <a:lvl1pPr marL="0" indent="0">
              <a:buNone/>
              <a:defRPr lang="en-US" sz="2400" b="0" i="0"/>
            </a:lvl1pPr>
          </a:lstStyle>
          <a:p>
            <a:pPr marL="228600" lvl="0" indent="-228600">
              <a:lnSpc>
                <a:spcPct val="150000"/>
              </a:lnSpc>
            </a:pPr>
            <a:r>
              <a:rPr lang="en-US"/>
              <a:t>  </a:t>
            </a:r>
          </a:p>
        </p:txBody>
      </p:sp>
      <p:cxnSp>
        <p:nvCxnSpPr>
          <p:cNvPr id="12" name="Straight Connector 11">
            <a:extLst>
              <a:ext uri="{FF2B5EF4-FFF2-40B4-BE49-F238E27FC236}">
                <a16:creationId xmlns:a16="http://schemas.microsoft.com/office/drawing/2014/main" id="{AF16905E-92F3-BA17-041B-A2D4BCBF5BB2}"/>
              </a:ext>
            </a:extLst>
          </p:cNvPr>
          <p:cNvCxnSpPr>
            <a:cxnSpLocks/>
          </p:cNvCxnSpPr>
          <p:nvPr userDrawn="1"/>
        </p:nvCxnSpPr>
        <p:spPr>
          <a:xfrm>
            <a:off x="6592577" y="0"/>
            <a:ext cx="0" cy="6858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5728799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with Picture 3">
    <p:bg>
      <p:bgRef idx="1001">
        <a:schemeClr val="bg1"/>
      </p:bgRef>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57F24906-AE7E-6354-BEF6-653E4278B8E2}"/>
              </a:ext>
            </a:extLst>
          </p:cNvPr>
          <p:cNvGrpSpPr/>
          <p:nvPr/>
        </p:nvGrpSpPr>
        <p:grpSpPr>
          <a:xfrm>
            <a:off x="365760" y="366348"/>
            <a:ext cx="4886768" cy="6125303"/>
            <a:chOff x="521210" y="647905"/>
            <a:chExt cx="11365967" cy="5565740"/>
          </a:xfrm>
        </p:grpSpPr>
        <p:sp>
          <p:nvSpPr>
            <p:cNvPr id="8" name="Shape 2">
              <a:extLst>
                <a:ext uri="{FF2B5EF4-FFF2-40B4-BE49-F238E27FC236}">
                  <a16:creationId xmlns:a16="http://schemas.microsoft.com/office/drawing/2014/main" id="{97863BD0-3668-62B2-C6F4-BD77D371C352}"/>
                </a:ext>
              </a:extLst>
            </p:cNvPr>
            <p:cNvSpPr/>
            <p:nvPr/>
          </p:nvSpPr>
          <p:spPr>
            <a:xfrm>
              <a:off x="725402" y="1009217"/>
              <a:ext cx="11161775" cy="5204428"/>
            </a:xfrm>
            <a:prstGeom prst="rect">
              <a:avLst/>
            </a:prstGeom>
            <a:solidFill>
              <a:schemeClr val="accent4"/>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sp>
          <p:nvSpPr>
            <p:cNvPr id="9" name="Shape 1">
              <a:extLst>
                <a:ext uri="{FF2B5EF4-FFF2-40B4-BE49-F238E27FC236}">
                  <a16:creationId xmlns:a16="http://schemas.microsoft.com/office/drawing/2014/main" id="{A731F6E5-8C9E-C424-E6F3-6E6FC4DD5464}"/>
                </a:ext>
              </a:extLst>
            </p:cNvPr>
            <p:cNvSpPr/>
            <p:nvPr/>
          </p:nvSpPr>
          <p:spPr>
            <a:xfrm>
              <a:off x="521210" y="647905"/>
              <a:ext cx="10911523" cy="5370984"/>
            </a:xfrm>
            <a:prstGeom prst="rect">
              <a:avLst/>
            </a:prstGeom>
            <a:solidFill>
              <a:schemeClr val="bg1"/>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grpSp>
      <p:sp>
        <p:nvSpPr>
          <p:cNvPr id="5" name="Title 4">
            <a:extLst>
              <a:ext uri="{FF2B5EF4-FFF2-40B4-BE49-F238E27FC236}">
                <a16:creationId xmlns:a16="http://schemas.microsoft.com/office/drawing/2014/main" id="{1FE1C070-AE3A-DBC9-E7FC-B233E403A44B}"/>
              </a:ext>
            </a:extLst>
          </p:cNvPr>
          <p:cNvSpPr>
            <a:spLocks noGrp="1"/>
          </p:cNvSpPr>
          <p:nvPr>
            <p:ph type="title"/>
          </p:nvPr>
        </p:nvSpPr>
        <p:spPr>
          <a:xfrm>
            <a:off x="593541" y="603503"/>
            <a:ext cx="4235820" cy="3739895"/>
          </a:xfrm>
        </p:spPr>
        <p:txBody>
          <a:bodyPr>
            <a:normAutofit/>
          </a:bodyPr>
          <a:lstStyle>
            <a:lvl1pPr>
              <a:defRPr sz="5200"/>
            </a:lvl1pPr>
          </a:lstStyle>
          <a:p>
            <a:r>
              <a:rPr lang="en-US"/>
              <a:t>Click to edit Master title style</a:t>
            </a:r>
          </a:p>
        </p:txBody>
      </p:sp>
      <p:sp>
        <p:nvSpPr>
          <p:cNvPr id="13" name="Subtitle 2">
            <a:extLst>
              <a:ext uri="{FF2B5EF4-FFF2-40B4-BE49-F238E27FC236}">
                <a16:creationId xmlns:a16="http://schemas.microsoft.com/office/drawing/2014/main" id="{2F9F140D-1A01-09CE-B008-51350362BB32}"/>
              </a:ext>
            </a:extLst>
          </p:cNvPr>
          <p:cNvSpPr>
            <a:spLocks noGrp="1"/>
          </p:cNvSpPr>
          <p:nvPr>
            <p:ph type="subTitle" idx="1"/>
          </p:nvPr>
        </p:nvSpPr>
        <p:spPr>
          <a:xfrm>
            <a:off x="593541" y="4661255"/>
            <a:ext cx="4235820" cy="1380744"/>
          </a:xfrm>
        </p:spPr>
        <p:txBody>
          <a:bodyPr vert="horz" lIns="91440" tIns="45720" rIns="91440" bIns="45720" rtlCol="0" anchor="b">
            <a:normAutofit/>
          </a:bodyPr>
          <a:lstStyle>
            <a:lvl1pPr marL="0" indent="0">
              <a:buNone/>
              <a:defRPr lang="en-US" sz="1800" cap="all" baseline="0" dirty="0"/>
            </a:lvl1pPr>
          </a:lstStyle>
          <a:p>
            <a:pPr lvl="0"/>
            <a:r>
              <a:rPr lang="en-US"/>
              <a:t>Click to edit Master subtitle style</a:t>
            </a:r>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5613962" y="0"/>
            <a:ext cx="6578038" cy="6858000"/>
          </a:xfrm>
          <a:blipFill>
            <a:blip r:embed="rId2">
              <a:alphaModFix amt="85000"/>
              <a:extLst>
                <a:ext uri="{28A0092B-C50C-407E-A947-70E740481C1C}">
                  <a14:useLocalDpi xmlns:a14="http://schemas.microsoft.com/office/drawing/2010/main" val="0"/>
                </a:ext>
              </a:extLst>
            </a:blip>
            <a:stretch>
              <a:fillRect/>
            </a:stretch>
          </a:blipFill>
        </p:spPr>
        <p:txBody>
          <a:bodyPr vert="horz" lIns="91440" tIns="0" rIns="0" bIns="0" rtlCol="0">
            <a:noAutofit/>
          </a:bodyPr>
          <a:lstStyle>
            <a:lvl1pPr marL="0" indent="0">
              <a:buNone/>
              <a:defRPr lang="en-US" sz="2400" b="0" i="0"/>
            </a:lvl1pPr>
          </a:lstStyle>
          <a:p>
            <a:pPr marL="228600" lvl="0" indent="-228600">
              <a:lnSpc>
                <a:spcPct val="150000"/>
              </a:lnSpc>
            </a:pPr>
            <a:r>
              <a:rPr lang="en-US"/>
              <a:t>  </a:t>
            </a:r>
          </a:p>
        </p:txBody>
      </p:sp>
      <p:cxnSp>
        <p:nvCxnSpPr>
          <p:cNvPr id="10" name="Straight Connector 9">
            <a:extLst>
              <a:ext uri="{FF2B5EF4-FFF2-40B4-BE49-F238E27FC236}">
                <a16:creationId xmlns:a16="http://schemas.microsoft.com/office/drawing/2014/main" id="{E33280CB-6F3A-4AAC-F373-F6910037E871}"/>
              </a:ext>
            </a:extLst>
          </p:cNvPr>
          <p:cNvCxnSpPr>
            <a:cxnSpLocks/>
          </p:cNvCxnSpPr>
          <p:nvPr/>
        </p:nvCxnSpPr>
        <p:spPr>
          <a:xfrm>
            <a:off x="5594712" y="0"/>
            <a:ext cx="0" cy="6858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986160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with Picture 4">
    <p:bg>
      <p:bgRef idx="1001">
        <a:schemeClr val="bg1"/>
      </p:bgRef>
    </p:bg>
    <p:spTree>
      <p:nvGrpSpPr>
        <p:cNvPr id="1" name=""/>
        <p:cNvGrpSpPr/>
        <p:nvPr/>
      </p:nvGrpSpPr>
      <p:grpSpPr>
        <a:xfrm>
          <a:off x="0" y="0"/>
          <a:ext cx="0" cy="0"/>
          <a:chOff x="0" y="0"/>
          <a:chExt cx="0" cy="0"/>
        </a:xfrm>
      </p:grpSpPr>
      <p:sp>
        <p:nvSpPr>
          <p:cNvPr id="4" name="Shape">
            <a:extLst>
              <a:ext uri="{FF2B5EF4-FFF2-40B4-BE49-F238E27FC236}">
                <a16:creationId xmlns:a16="http://schemas.microsoft.com/office/drawing/2014/main" id="{0202F551-CD9C-6E27-92C3-595934B22837}"/>
              </a:ext>
            </a:extLst>
          </p:cNvPr>
          <p:cNvSpPr/>
          <p:nvPr/>
        </p:nvSpPr>
        <p:spPr>
          <a:xfrm>
            <a:off x="1062566" y="1161412"/>
            <a:ext cx="10221119" cy="4831742"/>
          </a:xfrm>
          <a:prstGeom prst="rect">
            <a:avLst/>
          </a:prstGeom>
          <a:solidFill>
            <a:schemeClr val="tx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sp>
        <p:nvSpPr>
          <p:cNvPr id="5" name="Shape">
            <a:extLst>
              <a:ext uri="{FF2B5EF4-FFF2-40B4-BE49-F238E27FC236}">
                <a16:creationId xmlns:a16="http://schemas.microsoft.com/office/drawing/2014/main" id="{A703234F-30D0-CB47-612B-1247B3B32162}"/>
              </a:ext>
            </a:extLst>
          </p:cNvPr>
          <p:cNvSpPr/>
          <p:nvPr/>
        </p:nvSpPr>
        <p:spPr>
          <a:xfrm>
            <a:off x="858371" y="800100"/>
            <a:ext cx="10221119" cy="4953001"/>
          </a:xfrm>
          <a:prstGeom prst="rect">
            <a:avLst/>
          </a:prstGeom>
          <a:solidFill>
            <a:schemeClr val="bg1"/>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cxnSp>
        <p:nvCxnSpPr>
          <p:cNvPr id="10" name="Straight Connector 9">
            <a:extLst>
              <a:ext uri="{FF2B5EF4-FFF2-40B4-BE49-F238E27FC236}">
                <a16:creationId xmlns:a16="http://schemas.microsoft.com/office/drawing/2014/main" id="{8A20E2C7-A47E-F74C-7AE3-3B9E0FAB4AC3}"/>
              </a:ext>
            </a:extLst>
          </p:cNvPr>
          <p:cNvCxnSpPr>
            <a:cxnSpLocks/>
          </p:cNvCxnSpPr>
          <p:nvPr/>
        </p:nvCxnSpPr>
        <p:spPr>
          <a:xfrm>
            <a:off x="8790317" y="800100"/>
            <a:ext cx="0" cy="4953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461123" y="1339060"/>
            <a:ext cx="6699667" cy="2207884"/>
          </a:xfrm>
        </p:spPr>
        <p:txBody>
          <a:bodyPr vert="horz" lIns="91440" tIns="45720" rIns="91440" bIns="45720" rtlCol="0" anchor="b">
            <a:normAutofit/>
          </a:bodyPr>
          <a:lstStyle>
            <a:lvl1pPr>
              <a:defRPr lang="en-US" sz="4800" dirty="0"/>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1459205" y="3786997"/>
            <a:ext cx="6699665" cy="1591436"/>
          </a:xfrm>
        </p:spPr>
        <p:txBody>
          <a:bodyPr vert="horz" lIns="91440" tIns="45720" rIns="91440" bIns="45720" rtlCol="0" anchor="t">
            <a:normAutofit/>
          </a:bodyPr>
          <a:lstStyle>
            <a:lvl1pPr marL="0" indent="0">
              <a:buNone/>
              <a:defRPr lang="en-US" sz="1600" cap="all" baseline="0" dirty="0"/>
            </a:lvl1pPr>
          </a:lstStyle>
          <a:p>
            <a:pPr lvl="0"/>
            <a:r>
              <a:rPr lang="en-US"/>
              <a:t>Click to edit Master subtitle style</a:t>
            </a:r>
          </a:p>
        </p:txBody>
      </p:sp>
      <p:sp>
        <p:nvSpPr>
          <p:cNvPr id="6" name="Picture Placeholder 13">
            <a:extLst>
              <a:ext uri="{FF2B5EF4-FFF2-40B4-BE49-F238E27FC236}">
                <a16:creationId xmlns:a16="http://schemas.microsoft.com/office/drawing/2014/main" id="{4DC1A109-E158-1AD7-E2B7-416EEE08ACC4}"/>
              </a:ext>
            </a:extLst>
          </p:cNvPr>
          <p:cNvSpPr>
            <a:spLocks noGrp="1"/>
          </p:cNvSpPr>
          <p:nvPr>
            <p:ph type="pic" sz="quarter" idx="10" hasCustomPrompt="1"/>
          </p:nvPr>
        </p:nvSpPr>
        <p:spPr>
          <a:xfrm>
            <a:off x="8807569" y="812266"/>
            <a:ext cx="2260479" cy="4928136"/>
          </a:xfrm>
          <a:blipFill>
            <a:blip r:embed="rId2">
              <a:alphaModFix amt="85000"/>
              <a:extLst>
                <a:ext uri="{28A0092B-C50C-407E-A947-70E740481C1C}">
                  <a14:useLocalDpi xmlns:a14="http://schemas.microsoft.com/office/drawing/2010/main" val="0"/>
                </a:ext>
              </a:extLst>
            </a:blip>
            <a:stretch>
              <a:fillRect/>
            </a:stretch>
          </a:blipFill>
          <a:ln w="25400">
            <a:noFill/>
          </a:ln>
        </p:spPr>
        <p:txBody>
          <a:bodyPr vert="horz" lIns="91440" tIns="0" rIns="0" bIns="0" rtlCol="0">
            <a:noAutofit/>
          </a:bodyPr>
          <a:lstStyle>
            <a:lvl1pPr marL="0" indent="0">
              <a:buNone/>
              <a:defRPr lang="en-US" sz="2400" b="0" i="0" noProof="0">
                <a:solidFill>
                  <a:schemeClr val="tx1"/>
                </a:solidFill>
              </a:defRPr>
            </a:lvl1pPr>
          </a:lstStyle>
          <a:p>
            <a:pPr marL="228600" lvl="0" indent="-228600">
              <a:lnSpc>
                <a:spcPct val="150000"/>
              </a:lnSpc>
            </a:pPr>
            <a:r>
              <a:rPr lang="en-US" noProof="0"/>
              <a:t>  </a:t>
            </a:r>
          </a:p>
        </p:txBody>
      </p:sp>
      <p:sp>
        <p:nvSpPr>
          <p:cNvPr id="15" name="Footer Placeholder 4">
            <a:extLst>
              <a:ext uri="{FF2B5EF4-FFF2-40B4-BE49-F238E27FC236}">
                <a16:creationId xmlns:a16="http://schemas.microsoft.com/office/drawing/2014/main" id="{DF7B139E-1A4F-D7CF-7764-58DA6FAFE2EA}"/>
              </a:ext>
            </a:extLst>
          </p:cNvPr>
          <p:cNvSpPr>
            <a:spLocks noGrp="1"/>
          </p:cNvSpPr>
          <p:nvPr>
            <p:ph type="ftr" sz="quarter" idx="3"/>
          </p:nvPr>
        </p:nvSpPr>
        <p:spPr>
          <a:xfrm>
            <a:off x="612647" y="6410960"/>
            <a:ext cx="2805405" cy="298120"/>
          </a:xfrm>
          <a:prstGeom prst="rect">
            <a:avLst/>
          </a:prstGeom>
        </p:spPr>
        <p:txBody>
          <a:bodyPr anchor="b"/>
          <a:lstStyle>
            <a:lvl1pPr>
              <a:defRPr sz="1200"/>
            </a:lvl1pPr>
          </a:lstStyle>
          <a:p>
            <a:endParaRPr lang="en-US"/>
          </a:p>
        </p:txBody>
      </p:sp>
      <p:sp>
        <p:nvSpPr>
          <p:cNvPr id="14" name="Date Placeholder 3">
            <a:extLst>
              <a:ext uri="{FF2B5EF4-FFF2-40B4-BE49-F238E27FC236}">
                <a16:creationId xmlns:a16="http://schemas.microsoft.com/office/drawing/2014/main" id="{9538451A-1E74-ABF8-A9BB-311A384BE9B5}"/>
              </a:ext>
            </a:extLst>
          </p:cNvPr>
          <p:cNvSpPr>
            <a:spLocks noGrp="1"/>
          </p:cNvSpPr>
          <p:nvPr>
            <p:ph type="dt" sz="half" idx="2"/>
          </p:nvPr>
        </p:nvSpPr>
        <p:spPr>
          <a:xfrm>
            <a:off x="8893929" y="6410960"/>
            <a:ext cx="2202644" cy="298120"/>
          </a:xfrm>
          <a:prstGeom prst="rect">
            <a:avLst/>
          </a:prstGeom>
        </p:spPr>
        <p:txBody>
          <a:bodyPr anchor="b"/>
          <a:lstStyle>
            <a:lvl1pPr>
              <a:defRPr sz="1200"/>
            </a:lvl1pPr>
          </a:lstStyle>
          <a:p>
            <a:endParaRPr lang="en-US"/>
          </a:p>
        </p:txBody>
      </p:sp>
      <p:sp>
        <p:nvSpPr>
          <p:cNvPr id="16" name="Slide Number Placeholder 5">
            <a:extLst>
              <a:ext uri="{FF2B5EF4-FFF2-40B4-BE49-F238E27FC236}">
                <a16:creationId xmlns:a16="http://schemas.microsoft.com/office/drawing/2014/main" id="{358985DD-E6CE-DBCC-61CF-9BBFE330EF13}"/>
              </a:ext>
            </a:extLst>
          </p:cNvPr>
          <p:cNvSpPr>
            <a:spLocks noGrp="1"/>
          </p:cNvSpPr>
          <p:nvPr>
            <p:ph type="sldNum" sz="quarter" idx="4"/>
          </p:nvPr>
        </p:nvSpPr>
        <p:spPr>
          <a:xfrm>
            <a:off x="11147096" y="6410960"/>
            <a:ext cx="429207" cy="298120"/>
          </a:xfrm>
          <a:prstGeom prst="rect">
            <a:avLst/>
          </a:prstGeom>
        </p:spPr>
        <p:txBody>
          <a:bodyPr anchor="b"/>
          <a:lstStyle>
            <a:lvl1pPr>
              <a:defRPr sz="1200"/>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179861879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 preserve="1">
  <p:cSld name="Title">
    <p:bg>
      <p:bgRef idx="1001">
        <a:schemeClr val="bg1"/>
      </p:bgRef>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5B67FC65-5AAF-6A23-5752-1C26B207DC72}"/>
              </a:ext>
            </a:extLst>
          </p:cNvPr>
          <p:cNvGrpSpPr/>
          <p:nvPr/>
        </p:nvGrpSpPr>
        <p:grpSpPr>
          <a:xfrm>
            <a:off x="452064" y="492893"/>
            <a:ext cx="11287872" cy="5876422"/>
            <a:chOff x="521208" y="647905"/>
            <a:chExt cx="11365969" cy="5565740"/>
          </a:xfrm>
        </p:grpSpPr>
        <p:sp>
          <p:nvSpPr>
            <p:cNvPr id="5" name="Shape 2">
              <a:extLst>
                <a:ext uri="{FF2B5EF4-FFF2-40B4-BE49-F238E27FC236}">
                  <a16:creationId xmlns:a16="http://schemas.microsoft.com/office/drawing/2014/main" id="{043EAAF4-DE2D-970B-4D15-6D36EEAC1744}"/>
                </a:ext>
              </a:extLst>
            </p:cNvPr>
            <p:cNvSpPr/>
            <p:nvPr/>
          </p:nvSpPr>
          <p:spPr>
            <a:xfrm>
              <a:off x="725402" y="1009217"/>
              <a:ext cx="11161775" cy="5204428"/>
            </a:xfrm>
            <a:prstGeom prst="rect">
              <a:avLst/>
            </a:prstGeom>
            <a:solidFill>
              <a:schemeClr val="accent4"/>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sp>
          <p:nvSpPr>
            <p:cNvPr id="6" name="Shape 1">
              <a:extLst>
                <a:ext uri="{FF2B5EF4-FFF2-40B4-BE49-F238E27FC236}">
                  <a16:creationId xmlns:a16="http://schemas.microsoft.com/office/drawing/2014/main" id="{496DF73D-E4E2-469F-D426-591823D792A6}"/>
                </a:ext>
              </a:extLst>
            </p:cNvPr>
            <p:cNvSpPr/>
            <p:nvPr/>
          </p:nvSpPr>
          <p:spPr>
            <a:xfrm>
              <a:off x="521208" y="647905"/>
              <a:ext cx="11158238" cy="5370984"/>
            </a:xfrm>
            <a:prstGeom prst="rect">
              <a:avLst/>
            </a:prstGeom>
            <a:solidFill>
              <a:schemeClr val="bg1"/>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gr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278923" y="874374"/>
            <a:ext cx="9634154" cy="2821728"/>
          </a:xfrm>
        </p:spPr>
        <p:txBody>
          <a:bodyPr anchor="b">
            <a:normAutofit/>
          </a:bodyPr>
          <a:lstStyle>
            <a:lvl1pPr algn="ctr">
              <a:defRPr sz="7000"/>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012480" y="4077583"/>
            <a:ext cx="8167040" cy="1717042"/>
          </a:xfrm>
        </p:spPr>
        <p:txBody>
          <a:bodyPr anchor="t">
            <a:normAutofit/>
          </a:bodyPr>
          <a:lstStyle>
            <a:lvl1pPr marL="0" indent="0" algn="ctr">
              <a:buNone/>
              <a:defRPr sz="2200" cap="all"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94488769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2">
    <p:bg>
      <p:bgRef idx="1001">
        <a:schemeClr val="bg1"/>
      </p:bgRef>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5E55F6A4-0EE0-72F7-43D5-EB21317D9598}"/>
              </a:ext>
            </a:extLst>
          </p:cNvPr>
          <p:cNvGrpSpPr/>
          <p:nvPr/>
        </p:nvGrpSpPr>
        <p:grpSpPr>
          <a:xfrm>
            <a:off x="452064" y="492893"/>
            <a:ext cx="11287872" cy="5876422"/>
            <a:chOff x="521208" y="647905"/>
            <a:chExt cx="11365969" cy="5565740"/>
          </a:xfrm>
        </p:grpSpPr>
        <p:sp>
          <p:nvSpPr>
            <p:cNvPr id="5" name="Shape 2">
              <a:extLst>
                <a:ext uri="{FF2B5EF4-FFF2-40B4-BE49-F238E27FC236}">
                  <a16:creationId xmlns:a16="http://schemas.microsoft.com/office/drawing/2014/main" id="{C4D77848-8CF0-5322-623B-CDF1FE03362C}"/>
                </a:ext>
              </a:extLst>
            </p:cNvPr>
            <p:cNvSpPr/>
            <p:nvPr/>
          </p:nvSpPr>
          <p:spPr>
            <a:xfrm>
              <a:off x="725402" y="1009217"/>
              <a:ext cx="11161775" cy="5204428"/>
            </a:xfrm>
            <a:prstGeom prst="rect">
              <a:avLst/>
            </a:prstGeom>
            <a:solidFill>
              <a:schemeClr val="accent4"/>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2400" b="0" i="0" u="none" strike="noStrike" cap="none" noProof="0">
                <a:solidFill>
                  <a:schemeClr val="lt1"/>
                </a:solidFill>
                <a:latin typeface="Karla"/>
                <a:ea typeface="Karla"/>
                <a:cs typeface="Karla"/>
                <a:sym typeface="Karla"/>
              </a:endParaRPr>
            </a:p>
          </p:txBody>
        </p:sp>
        <p:sp>
          <p:nvSpPr>
            <p:cNvPr id="6" name="Shape1">
              <a:extLst>
                <a:ext uri="{FF2B5EF4-FFF2-40B4-BE49-F238E27FC236}">
                  <a16:creationId xmlns:a16="http://schemas.microsoft.com/office/drawing/2014/main" id="{677E7171-85EC-575A-EE36-F9950B227D94}"/>
                </a:ext>
              </a:extLst>
            </p:cNvPr>
            <p:cNvSpPr/>
            <p:nvPr/>
          </p:nvSpPr>
          <p:spPr>
            <a:xfrm>
              <a:off x="521208" y="647905"/>
              <a:ext cx="11158238" cy="5370984"/>
            </a:xfrm>
            <a:prstGeom prst="rect">
              <a:avLst/>
            </a:prstGeom>
            <a:solidFill>
              <a:schemeClr val="bg1"/>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2400" b="0" i="0" u="none" strike="noStrike" cap="none" noProof="0">
                <a:solidFill>
                  <a:schemeClr val="lt1"/>
                </a:solidFill>
                <a:latin typeface="Karla"/>
                <a:ea typeface="Karla"/>
                <a:cs typeface="Karla"/>
                <a:sym typeface="Karla"/>
              </a:endParaRPr>
            </a:p>
          </p:txBody>
        </p:sp>
      </p:grpSp>
      <p:sp>
        <p:nvSpPr>
          <p:cNvPr id="8" name="Title 7">
            <a:extLst>
              <a:ext uri="{FF2B5EF4-FFF2-40B4-BE49-F238E27FC236}">
                <a16:creationId xmlns:a16="http://schemas.microsoft.com/office/drawing/2014/main" id="{BAC83CEA-8EC3-98F1-0078-550B9B56BE91}"/>
              </a:ext>
            </a:extLst>
          </p:cNvPr>
          <p:cNvSpPr>
            <a:spLocks noGrp="1"/>
          </p:cNvSpPr>
          <p:nvPr>
            <p:ph type="title"/>
          </p:nvPr>
        </p:nvSpPr>
        <p:spPr>
          <a:xfrm>
            <a:off x="974845" y="935204"/>
            <a:ext cx="10036005" cy="3592628"/>
          </a:xfrm>
        </p:spPr>
        <p:txBody>
          <a:bodyPr anchor="b">
            <a:normAutofit/>
          </a:bodyPr>
          <a:lstStyle>
            <a:lvl1pPr>
              <a:defRPr sz="7200"/>
            </a:lvl1pPr>
          </a:lstStyle>
          <a:p>
            <a:r>
              <a:rPr lang="en-US"/>
              <a:t>Click to edit Master title style</a:t>
            </a:r>
          </a:p>
        </p:txBody>
      </p:sp>
      <p:sp>
        <p:nvSpPr>
          <p:cNvPr id="11" name="Subtitle 2">
            <a:extLst>
              <a:ext uri="{FF2B5EF4-FFF2-40B4-BE49-F238E27FC236}">
                <a16:creationId xmlns:a16="http://schemas.microsoft.com/office/drawing/2014/main" id="{42BA4ADB-DF4D-29DD-5069-E1950A2F6636}"/>
              </a:ext>
            </a:extLst>
          </p:cNvPr>
          <p:cNvSpPr>
            <a:spLocks noGrp="1"/>
          </p:cNvSpPr>
          <p:nvPr>
            <p:ph type="subTitle" idx="1"/>
          </p:nvPr>
        </p:nvSpPr>
        <p:spPr>
          <a:xfrm>
            <a:off x="974845" y="4698103"/>
            <a:ext cx="10036005" cy="1014984"/>
          </a:xfrm>
        </p:spPr>
        <p:txBody>
          <a:bodyPr vert="horz" lIns="91440" tIns="45720" rIns="91440" bIns="45720" rtlCol="0" anchor="t">
            <a:noAutofit/>
          </a:bodyPr>
          <a:lstStyle>
            <a:lvl1pPr marL="0" indent="0">
              <a:buNone/>
              <a:defRPr lang="en-US" sz="2800" cap="all" baseline="0" dirty="0"/>
            </a:lvl1pPr>
          </a:lstStyle>
          <a:p>
            <a:pPr lvl="0"/>
            <a:r>
              <a:rPr lang="en-US"/>
              <a:t>Click to edit Master subtitle style</a:t>
            </a:r>
          </a:p>
        </p:txBody>
      </p:sp>
    </p:spTree>
    <p:extLst>
      <p:ext uri="{BB962C8B-B14F-4D97-AF65-F5344CB8AC3E}">
        <p14:creationId xmlns:p14="http://schemas.microsoft.com/office/powerpoint/2010/main" val="52299368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Title 3">
    <p:bg>
      <p:bgRef idx="1001">
        <a:schemeClr val="bg1"/>
      </p:bgRef>
    </p:bg>
    <p:spTree>
      <p:nvGrpSpPr>
        <p:cNvPr id="1" name=""/>
        <p:cNvGrpSpPr/>
        <p:nvPr/>
      </p:nvGrpSpPr>
      <p:grpSpPr>
        <a:xfrm>
          <a:off x="0" y="0"/>
          <a:ext cx="0" cy="0"/>
          <a:chOff x="0" y="0"/>
          <a:chExt cx="0" cy="0"/>
        </a:xfrm>
      </p:grpSpPr>
      <p:sp>
        <p:nvSpPr>
          <p:cNvPr id="4" name="Shape 2">
            <a:extLst>
              <a:ext uri="{FF2B5EF4-FFF2-40B4-BE49-F238E27FC236}">
                <a16:creationId xmlns:a16="http://schemas.microsoft.com/office/drawing/2014/main" id="{965F8DDB-78C2-9A91-D69C-2BE7D0DC5F3C}"/>
              </a:ext>
            </a:extLst>
          </p:cNvPr>
          <p:cNvSpPr/>
          <p:nvPr/>
        </p:nvSpPr>
        <p:spPr>
          <a:xfrm>
            <a:off x="1062566" y="1161412"/>
            <a:ext cx="10221119" cy="4831742"/>
          </a:xfrm>
          <a:prstGeom prst="rect">
            <a:avLst/>
          </a:prstGeom>
          <a:solidFill>
            <a:schemeClr val="accent4"/>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sp>
        <p:nvSpPr>
          <p:cNvPr id="5" name="Shape 1">
            <a:extLst>
              <a:ext uri="{FF2B5EF4-FFF2-40B4-BE49-F238E27FC236}">
                <a16:creationId xmlns:a16="http://schemas.microsoft.com/office/drawing/2014/main" id="{F2CE1086-051B-D73D-67CF-8E86D2965B5E}"/>
              </a:ext>
            </a:extLst>
          </p:cNvPr>
          <p:cNvSpPr/>
          <p:nvPr/>
        </p:nvSpPr>
        <p:spPr>
          <a:xfrm>
            <a:off x="858371" y="800100"/>
            <a:ext cx="10221119" cy="4953001"/>
          </a:xfrm>
          <a:prstGeom prst="rect">
            <a:avLst/>
          </a:prstGeom>
          <a:solidFill>
            <a:schemeClr val="bg1"/>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866900" y="1208585"/>
            <a:ext cx="8229600" cy="2621154"/>
          </a:xfrm>
        </p:spPr>
        <p:txBody>
          <a:bodyPr anchor="b">
            <a:normAutofit/>
          </a:bodyPr>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187623" y="3929930"/>
            <a:ext cx="7588155" cy="1414091"/>
          </a:xfrm>
        </p:spPr>
        <p:txBody>
          <a:bodyPr>
            <a:normAutofit/>
          </a:bodyPr>
          <a:lstStyle>
            <a:lvl1pPr marL="0" indent="0" algn="ctr">
              <a:buNone/>
              <a:defRPr sz="2200" cap="all"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0366687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ection Header">
    <p:bg>
      <p:bgRef idx="1001">
        <a:schemeClr val="bg2"/>
      </p:bgRef>
    </p:bg>
    <p:spTree>
      <p:nvGrpSpPr>
        <p:cNvPr id="1" name=""/>
        <p:cNvGrpSpPr/>
        <p:nvPr/>
      </p:nvGrpSpPr>
      <p:grpSpPr>
        <a:xfrm>
          <a:off x="0" y="0"/>
          <a:ext cx="0" cy="0"/>
          <a:chOff x="0" y="0"/>
          <a:chExt cx="0" cy="0"/>
        </a:xfrm>
      </p:grpSpPr>
      <p:sp>
        <p:nvSpPr>
          <p:cNvPr id="3" name="Shape 2">
            <a:extLst>
              <a:ext uri="{FF2B5EF4-FFF2-40B4-BE49-F238E27FC236}">
                <a16:creationId xmlns:a16="http://schemas.microsoft.com/office/drawing/2014/main" id="{309359E1-DCAB-6CB5-49DB-E3E715B038D7}"/>
              </a:ext>
            </a:extLst>
          </p:cNvPr>
          <p:cNvSpPr/>
          <p:nvPr/>
        </p:nvSpPr>
        <p:spPr>
          <a:xfrm>
            <a:off x="1062566" y="1161412"/>
            <a:ext cx="10221119" cy="4831742"/>
          </a:xfrm>
          <a:prstGeom prst="rect">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sp>
        <p:nvSpPr>
          <p:cNvPr id="7" name="Shape 1">
            <a:extLst>
              <a:ext uri="{FF2B5EF4-FFF2-40B4-BE49-F238E27FC236}">
                <a16:creationId xmlns:a16="http://schemas.microsoft.com/office/drawing/2014/main" id="{D92930F3-3A63-5E7D-B558-798DFD2A08F5}"/>
              </a:ext>
            </a:extLst>
          </p:cNvPr>
          <p:cNvSpPr/>
          <p:nvPr/>
        </p:nvSpPr>
        <p:spPr>
          <a:xfrm>
            <a:off x="858371" y="800100"/>
            <a:ext cx="10221119" cy="4953001"/>
          </a:xfrm>
          <a:prstGeom prst="rect">
            <a:avLst/>
          </a:prstGeom>
          <a:solidFill>
            <a:schemeClr val="tx1"/>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sp>
        <p:nvSpPr>
          <p:cNvPr id="2" name="Title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1522013" y="1282325"/>
            <a:ext cx="8893834" cy="3988550"/>
          </a:xfrm>
        </p:spPr>
        <p:txBody>
          <a:bodyPr vert="horz" lIns="91440" tIns="45720" rIns="91440" bIns="45720" rtlCol="0" anchor="ctr">
            <a:normAutofit/>
          </a:bodyPr>
          <a:lstStyle>
            <a:lvl1pPr algn="ctr">
              <a:defRPr lang="en-US" sz="5400" dirty="0">
                <a:solidFill>
                  <a:schemeClr val="bg1"/>
                </a:solidFill>
              </a:defRPr>
            </a:lvl1pPr>
          </a:lstStyle>
          <a:p>
            <a:pPr lvl="0"/>
            <a:r>
              <a:rPr lang="en-US"/>
              <a:t>Section header</a:t>
            </a:r>
          </a:p>
        </p:txBody>
      </p:sp>
      <p:sp>
        <p:nvSpPr>
          <p:cNvPr id="12" name="Footer Placeholder 4">
            <a:extLst>
              <a:ext uri="{FF2B5EF4-FFF2-40B4-BE49-F238E27FC236}">
                <a16:creationId xmlns:a16="http://schemas.microsoft.com/office/drawing/2014/main" id="{99B0FCAC-1DD5-03B7-6568-464B93F97E04}"/>
              </a:ext>
            </a:extLst>
          </p:cNvPr>
          <p:cNvSpPr>
            <a:spLocks noGrp="1"/>
          </p:cNvSpPr>
          <p:nvPr>
            <p:ph type="ftr" sz="quarter" idx="3"/>
          </p:nvPr>
        </p:nvSpPr>
        <p:spPr>
          <a:xfrm>
            <a:off x="612647" y="6410960"/>
            <a:ext cx="2805405" cy="298120"/>
          </a:xfrm>
          <a:prstGeom prst="rect">
            <a:avLst/>
          </a:prstGeom>
        </p:spPr>
        <p:txBody>
          <a:bodyPr anchor="b"/>
          <a:lstStyle>
            <a:lvl1pPr>
              <a:defRPr sz="1200"/>
            </a:lvl1pPr>
          </a:lstStyle>
          <a:p>
            <a:endParaRPr lang="en-US"/>
          </a:p>
        </p:txBody>
      </p:sp>
      <p:sp>
        <p:nvSpPr>
          <p:cNvPr id="11" name="Date Placeholder 3">
            <a:extLst>
              <a:ext uri="{FF2B5EF4-FFF2-40B4-BE49-F238E27FC236}">
                <a16:creationId xmlns:a16="http://schemas.microsoft.com/office/drawing/2014/main" id="{410DA06E-F976-C917-8034-10D5651419EA}"/>
              </a:ext>
            </a:extLst>
          </p:cNvPr>
          <p:cNvSpPr>
            <a:spLocks noGrp="1"/>
          </p:cNvSpPr>
          <p:nvPr>
            <p:ph type="dt" sz="half" idx="2"/>
          </p:nvPr>
        </p:nvSpPr>
        <p:spPr>
          <a:xfrm>
            <a:off x="8893929" y="6410960"/>
            <a:ext cx="2202644" cy="298120"/>
          </a:xfrm>
          <a:prstGeom prst="rect">
            <a:avLst/>
          </a:prstGeom>
        </p:spPr>
        <p:txBody>
          <a:bodyPr anchor="b"/>
          <a:lstStyle>
            <a:lvl1pPr>
              <a:defRPr sz="1200"/>
            </a:lvl1pPr>
          </a:lstStyle>
          <a:p>
            <a:endParaRPr lang="en-US"/>
          </a:p>
        </p:txBody>
      </p:sp>
      <p:sp>
        <p:nvSpPr>
          <p:cNvPr id="13" name="Slide Number Placeholder 5">
            <a:extLst>
              <a:ext uri="{FF2B5EF4-FFF2-40B4-BE49-F238E27FC236}">
                <a16:creationId xmlns:a16="http://schemas.microsoft.com/office/drawing/2014/main" id="{7B2B0EFD-25F7-7463-7D6B-AD6B0A8B0FF2}"/>
              </a:ext>
            </a:extLst>
          </p:cNvPr>
          <p:cNvSpPr>
            <a:spLocks noGrp="1"/>
          </p:cNvSpPr>
          <p:nvPr>
            <p:ph type="sldNum" sz="quarter" idx="4"/>
          </p:nvPr>
        </p:nvSpPr>
        <p:spPr>
          <a:xfrm>
            <a:off x="11147096" y="6410960"/>
            <a:ext cx="429207" cy="298120"/>
          </a:xfrm>
          <a:prstGeom prst="rect">
            <a:avLst/>
          </a:prstGeom>
        </p:spPr>
        <p:txBody>
          <a:bodyPr anchor="b"/>
          <a:lstStyle>
            <a:lvl1pPr>
              <a:defRPr sz="1200"/>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206785691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Agenda">
    <p:bg>
      <p:bgPr>
        <a:solidFill>
          <a:schemeClr val="accent4"/>
        </a:solidFill>
        <a:effectLst/>
      </p:bgPr>
    </p:bg>
    <p:spTree>
      <p:nvGrpSpPr>
        <p:cNvPr id="1" name=""/>
        <p:cNvGrpSpPr/>
        <p:nvPr/>
      </p:nvGrpSpPr>
      <p:grpSpPr>
        <a:xfrm>
          <a:off x="0" y="0"/>
          <a:ext cx="0" cy="0"/>
          <a:chOff x="0" y="0"/>
          <a:chExt cx="0" cy="0"/>
        </a:xfrm>
      </p:grpSpPr>
      <p:sp>
        <p:nvSpPr>
          <p:cNvPr id="3" name="Shape 2">
            <a:extLst>
              <a:ext uri="{FF2B5EF4-FFF2-40B4-BE49-F238E27FC236}">
                <a16:creationId xmlns:a16="http://schemas.microsoft.com/office/drawing/2014/main" id="{8B3FAB4B-5BE6-36A5-AC57-A8A4DE80EDF0}"/>
              </a:ext>
            </a:extLst>
          </p:cNvPr>
          <p:cNvSpPr/>
          <p:nvPr userDrawn="1"/>
        </p:nvSpPr>
        <p:spPr>
          <a:xfrm>
            <a:off x="1062566" y="1161412"/>
            <a:ext cx="10221119" cy="4831742"/>
          </a:xfrm>
          <a:prstGeom prst="rect">
            <a:avLst/>
          </a:prstGeom>
          <a:solidFill>
            <a:schemeClr val="tx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sp>
        <p:nvSpPr>
          <p:cNvPr id="4" name="Shape 1">
            <a:extLst>
              <a:ext uri="{FF2B5EF4-FFF2-40B4-BE49-F238E27FC236}">
                <a16:creationId xmlns:a16="http://schemas.microsoft.com/office/drawing/2014/main" id="{455D774B-5A74-ECBA-B23F-FDB73925D455}"/>
              </a:ext>
            </a:extLst>
          </p:cNvPr>
          <p:cNvSpPr/>
          <p:nvPr/>
        </p:nvSpPr>
        <p:spPr>
          <a:xfrm>
            <a:off x="858371" y="800100"/>
            <a:ext cx="10221119" cy="4953001"/>
          </a:xfrm>
          <a:prstGeom prst="rect">
            <a:avLst/>
          </a:prstGeom>
          <a:solidFill>
            <a:schemeClr val="bg1"/>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br>
              <a:rPr lang="en-US" sz="1800" b="0" i="0" u="none" strike="noStrike" cap="none" noProof="0">
                <a:solidFill>
                  <a:schemeClr val="lt1"/>
                </a:solidFill>
                <a:latin typeface="Karla"/>
                <a:ea typeface="Karla"/>
                <a:cs typeface="Karla"/>
                <a:sym typeface="Karla"/>
              </a:rPr>
            </a:br>
            <a:br>
              <a:rPr lang="en-US" sz="1800" b="0" i="0" u="none" strike="noStrike" cap="none" noProof="0">
                <a:solidFill>
                  <a:schemeClr val="lt1"/>
                </a:solidFill>
                <a:latin typeface="Karla"/>
                <a:ea typeface="Karla"/>
                <a:cs typeface="Karla"/>
                <a:sym typeface="Karla"/>
              </a:rPr>
            </a:br>
            <a:br>
              <a:rPr lang="en-US" sz="1800" b="0" i="0" u="none" strike="noStrike" cap="none" noProof="0">
                <a:solidFill>
                  <a:schemeClr val="lt1"/>
                </a:solidFill>
                <a:latin typeface="Karla"/>
                <a:ea typeface="Karla"/>
                <a:cs typeface="Karla"/>
                <a:sym typeface="Karla"/>
              </a:rPr>
            </a:br>
            <a:br>
              <a:rPr lang="en-US" sz="1800" b="0" i="0" u="none" strike="noStrike" cap="none" noProof="0">
                <a:solidFill>
                  <a:schemeClr val="lt1"/>
                </a:solidFill>
                <a:latin typeface="Karla"/>
                <a:ea typeface="Karla"/>
                <a:cs typeface="Karla"/>
                <a:sym typeface="Karla"/>
              </a:rPr>
            </a:br>
            <a:br>
              <a:rPr lang="en-US" sz="1800" b="0" i="0" u="none" strike="noStrike" cap="none" noProof="0">
                <a:solidFill>
                  <a:schemeClr val="lt1"/>
                </a:solidFill>
                <a:latin typeface="Karla"/>
                <a:ea typeface="Karla"/>
                <a:cs typeface="Karla"/>
                <a:sym typeface="Karla"/>
              </a:rPr>
            </a:br>
            <a:br>
              <a:rPr lang="en-US" sz="1800" b="0" i="0" u="none" strike="noStrike" cap="none" noProof="0">
                <a:solidFill>
                  <a:schemeClr val="lt1"/>
                </a:solidFill>
                <a:latin typeface="Karla"/>
                <a:ea typeface="Karla"/>
                <a:cs typeface="Karla"/>
                <a:sym typeface="Karla"/>
              </a:rPr>
            </a:br>
            <a:br>
              <a:rPr lang="en-US" sz="1800" b="0" i="0" u="none" strike="noStrike" cap="none" noProof="0">
                <a:solidFill>
                  <a:schemeClr val="lt1"/>
                </a:solidFill>
                <a:latin typeface="Karla"/>
                <a:ea typeface="Karla"/>
                <a:cs typeface="Karla"/>
                <a:sym typeface="Karla"/>
              </a:rPr>
            </a:br>
            <a:br>
              <a:rPr lang="en-US" sz="1800" b="0" i="0" u="none" strike="noStrike" cap="none" noProof="0">
                <a:solidFill>
                  <a:schemeClr val="lt1"/>
                </a:solidFill>
                <a:latin typeface="Karla"/>
                <a:ea typeface="Karla"/>
                <a:cs typeface="Karla"/>
                <a:sym typeface="Karla"/>
              </a:rPr>
            </a:br>
            <a:br>
              <a:rPr lang="en-US" sz="1800" b="0" i="0" u="none" strike="noStrike" cap="none" noProof="0">
                <a:solidFill>
                  <a:schemeClr val="lt1"/>
                </a:solidFill>
                <a:latin typeface="Karla"/>
                <a:ea typeface="Karla"/>
                <a:cs typeface="Karla"/>
                <a:sym typeface="Karla"/>
              </a:rPr>
            </a:br>
            <a:br>
              <a:rPr lang="en-US" sz="1800" b="0" i="0" u="none" strike="noStrike" cap="none" noProof="0">
                <a:solidFill>
                  <a:schemeClr val="lt1"/>
                </a:solidFill>
                <a:latin typeface="Karla"/>
                <a:ea typeface="Karla"/>
                <a:cs typeface="Karla"/>
                <a:sym typeface="Karla"/>
              </a:rPr>
            </a:br>
            <a:br>
              <a:rPr lang="en-US" sz="1800" b="0" i="0" u="none" strike="noStrike" cap="none" noProof="0">
                <a:solidFill>
                  <a:schemeClr val="lt1"/>
                </a:solidFill>
                <a:latin typeface="Karla"/>
                <a:ea typeface="Karla"/>
                <a:cs typeface="Karla"/>
                <a:sym typeface="Karla"/>
              </a:rPr>
            </a:br>
            <a:br>
              <a:rPr lang="en-US" sz="1800" b="0" i="0" u="none" strike="noStrike" cap="none" noProof="0">
                <a:solidFill>
                  <a:schemeClr val="lt1"/>
                </a:solidFill>
                <a:latin typeface="Karla"/>
                <a:ea typeface="Karla"/>
                <a:cs typeface="Karla"/>
                <a:sym typeface="Karla"/>
              </a:rPr>
            </a:br>
            <a:br>
              <a:rPr lang="en-US" sz="1800" b="0" i="0" u="none" strike="noStrike" cap="none" noProof="0">
                <a:solidFill>
                  <a:schemeClr val="lt1"/>
                </a:solidFill>
                <a:latin typeface="Karla"/>
                <a:ea typeface="Karla"/>
                <a:cs typeface="Karla"/>
                <a:sym typeface="Karla"/>
              </a:rPr>
            </a:br>
            <a:br>
              <a:rPr lang="en-US" sz="1800" b="0" i="0" u="none" strike="noStrike" cap="none" noProof="0">
                <a:solidFill>
                  <a:schemeClr val="lt1"/>
                </a:solidFill>
                <a:latin typeface="Karla"/>
                <a:ea typeface="Karla"/>
                <a:cs typeface="Karla"/>
                <a:sym typeface="Karla"/>
              </a:rPr>
            </a:br>
            <a:br>
              <a:rPr lang="en-US" sz="1800" b="0" i="0" u="none" strike="noStrike" cap="none" noProof="0">
                <a:solidFill>
                  <a:schemeClr val="lt1"/>
                </a:solidFill>
                <a:latin typeface="Karla"/>
                <a:ea typeface="Karla"/>
                <a:cs typeface="Karla"/>
                <a:sym typeface="Karla"/>
              </a:rPr>
            </a:br>
            <a:br>
              <a:rPr lang="en-US" sz="1800" b="0" i="0" u="none" strike="noStrike" cap="none" noProof="0">
                <a:solidFill>
                  <a:schemeClr val="lt1"/>
                </a:solidFill>
                <a:latin typeface="Karla"/>
                <a:ea typeface="Karla"/>
                <a:cs typeface="Karla"/>
                <a:sym typeface="Karla"/>
              </a:rPr>
            </a:br>
            <a:br>
              <a:rPr lang="en-US" sz="1800" b="0" i="0" u="none" strike="noStrike" cap="none" noProof="0">
                <a:solidFill>
                  <a:schemeClr val="lt1"/>
                </a:solidFill>
                <a:latin typeface="Karla"/>
                <a:ea typeface="Karla"/>
                <a:cs typeface="Karla"/>
                <a:sym typeface="Karla"/>
              </a:rPr>
            </a:br>
            <a:endParaRPr lang="en-US" sz="1800" b="0" i="0" u="none" strike="noStrike" cap="none" noProof="0">
              <a:solidFill>
                <a:schemeClr val="lt1"/>
              </a:solidFill>
              <a:latin typeface="Karla"/>
              <a:ea typeface="Karla"/>
              <a:cs typeface="Karla"/>
              <a:sym typeface="Karla"/>
            </a:endParaRPr>
          </a:p>
        </p:txBody>
      </p:sp>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1580331" y="1525905"/>
            <a:ext cx="8838202" cy="846396"/>
          </a:xfrm>
        </p:spPr>
        <p:txBody>
          <a:bodyPr anchor="b">
            <a:normAutofit/>
          </a:bodyPr>
          <a:lstStyle>
            <a:lvl1pPr>
              <a:defRPr sz="4400">
                <a:solidFill>
                  <a:schemeClr val="tx1"/>
                </a:solidFill>
              </a:defRPr>
            </a:lvl1pPr>
          </a:lstStyle>
          <a:p>
            <a:r>
              <a:rPr lang="en-US"/>
              <a:t>Click to edit Master title style</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1580332" y="2650524"/>
            <a:ext cx="8838202" cy="2386352"/>
          </a:xfrm>
        </p:spPr>
        <p:txBody>
          <a:bodyPr>
            <a:normAutofit/>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Footer Placeholder 4">
            <a:extLst>
              <a:ext uri="{FF2B5EF4-FFF2-40B4-BE49-F238E27FC236}">
                <a16:creationId xmlns:a16="http://schemas.microsoft.com/office/drawing/2014/main" id="{327C2936-23FD-A202-FEC8-A04EC6038E21}"/>
              </a:ext>
            </a:extLst>
          </p:cNvPr>
          <p:cNvSpPr>
            <a:spLocks noGrp="1"/>
          </p:cNvSpPr>
          <p:nvPr>
            <p:ph type="ftr" sz="quarter" idx="3"/>
          </p:nvPr>
        </p:nvSpPr>
        <p:spPr>
          <a:xfrm>
            <a:off x="612647" y="6410960"/>
            <a:ext cx="2805405" cy="298120"/>
          </a:xfrm>
          <a:prstGeom prst="rect">
            <a:avLst/>
          </a:prstGeom>
        </p:spPr>
        <p:txBody>
          <a:bodyPr anchor="b"/>
          <a:lstStyle>
            <a:lvl1pPr>
              <a:defRPr sz="1200"/>
            </a:lvl1pPr>
          </a:lstStyle>
          <a:p>
            <a:endParaRPr lang="en-US"/>
          </a:p>
        </p:txBody>
      </p:sp>
      <p:sp>
        <p:nvSpPr>
          <p:cNvPr id="9" name="Date Placeholder 3">
            <a:extLst>
              <a:ext uri="{FF2B5EF4-FFF2-40B4-BE49-F238E27FC236}">
                <a16:creationId xmlns:a16="http://schemas.microsoft.com/office/drawing/2014/main" id="{A74C11B4-B6D5-47F5-335E-A913C2501ED0}"/>
              </a:ext>
            </a:extLst>
          </p:cNvPr>
          <p:cNvSpPr>
            <a:spLocks noGrp="1"/>
          </p:cNvSpPr>
          <p:nvPr>
            <p:ph type="dt" sz="half" idx="2"/>
          </p:nvPr>
        </p:nvSpPr>
        <p:spPr>
          <a:xfrm>
            <a:off x="8893929" y="6410960"/>
            <a:ext cx="2202644" cy="298120"/>
          </a:xfrm>
          <a:prstGeom prst="rect">
            <a:avLst/>
          </a:prstGeom>
        </p:spPr>
        <p:txBody>
          <a:bodyPr anchor="b"/>
          <a:lstStyle>
            <a:lvl1pPr>
              <a:defRPr sz="1200"/>
            </a:lvl1pPr>
          </a:lstStyle>
          <a:p>
            <a:endParaRPr lang="en-US"/>
          </a:p>
        </p:txBody>
      </p:sp>
      <p:sp>
        <p:nvSpPr>
          <p:cNvPr id="13" name="Slide Number Placeholder 5">
            <a:extLst>
              <a:ext uri="{FF2B5EF4-FFF2-40B4-BE49-F238E27FC236}">
                <a16:creationId xmlns:a16="http://schemas.microsoft.com/office/drawing/2014/main" id="{040C422B-2C69-102F-F573-37A60C6CA350}"/>
              </a:ext>
            </a:extLst>
          </p:cNvPr>
          <p:cNvSpPr>
            <a:spLocks noGrp="1"/>
          </p:cNvSpPr>
          <p:nvPr>
            <p:ph type="sldNum" sz="quarter" idx="4"/>
          </p:nvPr>
        </p:nvSpPr>
        <p:spPr>
          <a:xfrm>
            <a:off x="11147096" y="6410960"/>
            <a:ext cx="429207" cy="298120"/>
          </a:xfrm>
          <a:prstGeom prst="rect">
            <a:avLst/>
          </a:prstGeom>
        </p:spPr>
        <p:txBody>
          <a:bodyPr anchor="b"/>
          <a:lstStyle>
            <a:lvl1pPr>
              <a:defRPr sz="1200"/>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27523881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Agenda with Picture">
    <p:bg>
      <p:bgPr>
        <a:solidFill>
          <a:schemeClr val="accent4"/>
        </a:solidFill>
        <a:effectLst/>
      </p:bgPr>
    </p:bg>
    <p:spTree>
      <p:nvGrpSpPr>
        <p:cNvPr id="1" name=""/>
        <p:cNvGrpSpPr/>
        <p:nvPr/>
      </p:nvGrpSpPr>
      <p:grpSpPr>
        <a:xfrm>
          <a:off x="0" y="0"/>
          <a:ext cx="0" cy="0"/>
          <a:chOff x="0" y="0"/>
          <a:chExt cx="0" cy="0"/>
        </a:xfrm>
      </p:grpSpPr>
      <p:sp>
        <p:nvSpPr>
          <p:cNvPr id="7" name="Date Placeholder 3">
            <a:extLst>
              <a:ext uri="{FF2B5EF4-FFF2-40B4-BE49-F238E27FC236}">
                <a16:creationId xmlns:a16="http://schemas.microsoft.com/office/drawing/2014/main" id="{8CA9E58B-E51C-E405-905F-70ADA8DA97C1}"/>
              </a:ext>
            </a:extLst>
          </p:cNvPr>
          <p:cNvSpPr>
            <a:spLocks noGrp="1"/>
          </p:cNvSpPr>
          <p:nvPr>
            <p:ph type="dt" sz="half" idx="2"/>
          </p:nvPr>
        </p:nvSpPr>
        <p:spPr>
          <a:xfrm>
            <a:off x="8893929" y="6410960"/>
            <a:ext cx="2202644" cy="298120"/>
          </a:xfrm>
          <a:prstGeom prst="rect">
            <a:avLst/>
          </a:prstGeom>
        </p:spPr>
        <p:txBody>
          <a:bodyPr anchor="b"/>
          <a:lstStyle>
            <a:lvl1pPr>
              <a:defRPr sz="1200"/>
            </a:lvl1pPr>
          </a:lstStyle>
          <a:p>
            <a:endParaRPr lang="en-US"/>
          </a:p>
        </p:txBody>
      </p:sp>
      <p:sp>
        <p:nvSpPr>
          <p:cNvPr id="4" name="Shape">
            <a:extLst>
              <a:ext uri="{FF2B5EF4-FFF2-40B4-BE49-F238E27FC236}">
                <a16:creationId xmlns:a16="http://schemas.microsoft.com/office/drawing/2014/main" id="{0202F551-CD9C-6E27-92C3-595934B22837}"/>
              </a:ext>
            </a:extLst>
          </p:cNvPr>
          <p:cNvSpPr/>
          <p:nvPr/>
        </p:nvSpPr>
        <p:spPr>
          <a:xfrm>
            <a:off x="1062566" y="1161412"/>
            <a:ext cx="10221119" cy="4831742"/>
          </a:xfrm>
          <a:prstGeom prst="rect">
            <a:avLst/>
          </a:prstGeom>
          <a:solidFill>
            <a:schemeClr val="tx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sp>
        <p:nvSpPr>
          <p:cNvPr id="5" name="Shape">
            <a:extLst>
              <a:ext uri="{FF2B5EF4-FFF2-40B4-BE49-F238E27FC236}">
                <a16:creationId xmlns:a16="http://schemas.microsoft.com/office/drawing/2014/main" id="{A703234F-30D0-CB47-612B-1247B3B32162}"/>
              </a:ext>
            </a:extLst>
          </p:cNvPr>
          <p:cNvSpPr/>
          <p:nvPr/>
        </p:nvSpPr>
        <p:spPr>
          <a:xfrm>
            <a:off x="858371" y="800100"/>
            <a:ext cx="10221119" cy="4953001"/>
          </a:xfrm>
          <a:prstGeom prst="rect">
            <a:avLst/>
          </a:prstGeom>
          <a:solidFill>
            <a:schemeClr val="bg1"/>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cxnSp>
        <p:nvCxnSpPr>
          <p:cNvPr id="10" name="Straight Connector 9">
            <a:extLst>
              <a:ext uri="{FF2B5EF4-FFF2-40B4-BE49-F238E27FC236}">
                <a16:creationId xmlns:a16="http://schemas.microsoft.com/office/drawing/2014/main" id="{8A20E2C7-A47E-F74C-7AE3-3B9E0FAB4AC3}"/>
              </a:ext>
            </a:extLst>
          </p:cNvPr>
          <p:cNvCxnSpPr>
            <a:cxnSpLocks/>
          </p:cNvCxnSpPr>
          <p:nvPr/>
        </p:nvCxnSpPr>
        <p:spPr>
          <a:xfrm>
            <a:off x="5981630" y="787402"/>
            <a:ext cx="0" cy="4953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6563974" y="1339060"/>
            <a:ext cx="3927674" cy="794540"/>
          </a:xfrm>
        </p:spPr>
        <p:txBody>
          <a:bodyPr vert="horz" lIns="91440" tIns="45720" rIns="91440" bIns="45720" rtlCol="0" anchor="t">
            <a:normAutofit/>
          </a:bodyPr>
          <a:lstStyle>
            <a:lvl1pPr>
              <a:defRPr lang="en-US" sz="4800" dirty="0"/>
            </a:lvl1pPr>
          </a:lstStyle>
          <a:p>
            <a:pPr lvl="0"/>
            <a:r>
              <a:rPr lang="en-US"/>
              <a:t>Agenda</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562056" y="2430700"/>
            <a:ext cx="3927674" cy="2947733"/>
          </a:xfrm>
        </p:spPr>
        <p:txBody>
          <a:bodyPr vert="horz" lIns="91440" tIns="45720" rIns="91440" bIns="45720" rtlCol="0" anchor="t">
            <a:normAutofit/>
          </a:bodyPr>
          <a:lstStyle>
            <a:lvl1pPr marL="0" indent="0">
              <a:buNone/>
              <a:defRPr lang="en-US" sz="1600" dirty="0"/>
            </a:lvl1pPr>
          </a:lstStyle>
          <a:p>
            <a:pPr lvl="0"/>
            <a:r>
              <a:rPr lang="en-US"/>
              <a:t>Click to edit Master subtitle style</a:t>
            </a:r>
          </a:p>
        </p:txBody>
      </p:sp>
      <p:sp>
        <p:nvSpPr>
          <p:cNvPr id="6" name="Picture Placeholder 13">
            <a:extLst>
              <a:ext uri="{FF2B5EF4-FFF2-40B4-BE49-F238E27FC236}">
                <a16:creationId xmlns:a16="http://schemas.microsoft.com/office/drawing/2014/main" id="{4DC1A109-E158-1AD7-E2B7-416EEE08ACC4}"/>
              </a:ext>
            </a:extLst>
          </p:cNvPr>
          <p:cNvSpPr>
            <a:spLocks noGrp="1"/>
          </p:cNvSpPr>
          <p:nvPr>
            <p:ph type="pic" sz="quarter" idx="10" hasCustomPrompt="1"/>
          </p:nvPr>
        </p:nvSpPr>
        <p:spPr>
          <a:xfrm>
            <a:off x="872663" y="812266"/>
            <a:ext cx="5096260" cy="4928136"/>
          </a:xfrm>
          <a:blipFill>
            <a:blip r:embed="rId2">
              <a:alphaModFix amt="70000"/>
              <a:extLst>
                <a:ext uri="{28A0092B-C50C-407E-A947-70E740481C1C}">
                  <a14:useLocalDpi xmlns:a14="http://schemas.microsoft.com/office/drawing/2010/main" val="0"/>
                </a:ext>
              </a:extLst>
            </a:blip>
            <a:stretch>
              <a:fillRect/>
            </a:stretch>
          </a:blipFill>
          <a:ln w="25400">
            <a:noFill/>
          </a:ln>
        </p:spPr>
        <p:txBody>
          <a:bodyPr vert="horz" lIns="91440" tIns="0" rIns="0" bIns="0" rtlCol="0">
            <a:noAutofit/>
          </a:bodyPr>
          <a:lstStyle>
            <a:lvl1pPr marL="0" indent="0">
              <a:buNone/>
              <a:defRPr lang="en-US" sz="2400" b="0" i="0" noProof="0">
                <a:solidFill>
                  <a:schemeClr val="tx1"/>
                </a:solidFill>
              </a:defRPr>
            </a:lvl1pPr>
          </a:lstStyle>
          <a:p>
            <a:pPr marL="228600" lvl="0" indent="-228600">
              <a:lnSpc>
                <a:spcPct val="150000"/>
              </a:lnSpc>
            </a:pPr>
            <a:r>
              <a:rPr lang="en-US" noProof="0"/>
              <a:t> </a:t>
            </a:r>
          </a:p>
        </p:txBody>
      </p:sp>
      <p:sp>
        <p:nvSpPr>
          <p:cNvPr id="8" name="Footer Placeholder 4">
            <a:extLst>
              <a:ext uri="{FF2B5EF4-FFF2-40B4-BE49-F238E27FC236}">
                <a16:creationId xmlns:a16="http://schemas.microsoft.com/office/drawing/2014/main" id="{E01417BD-FFDA-56B8-4551-B115E221D4D3}"/>
              </a:ext>
            </a:extLst>
          </p:cNvPr>
          <p:cNvSpPr>
            <a:spLocks noGrp="1"/>
          </p:cNvSpPr>
          <p:nvPr>
            <p:ph type="ftr" sz="quarter" idx="3"/>
          </p:nvPr>
        </p:nvSpPr>
        <p:spPr>
          <a:xfrm>
            <a:off x="612647" y="6410960"/>
            <a:ext cx="2805405" cy="298120"/>
          </a:xfrm>
          <a:prstGeom prst="rect">
            <a:avLst/>
          </a:prstGeom>
        </p:spPr>
        <p:txBody>
          <a:bodyPr anchor="b"/>
          <a:lstStyle>
            <a:lvl1pPr>
              <a:defRPr sz="1200"/>
            </a:lvl1pPr>
          </a:lstStyle>
          <a:p>
            <a:endParaRPr lang="en-US"/>
          </a:p>
        </p:txBody>
      </p:sp>
      <p:sp>
        <p:nvSpPr>
          <p:cNvPr id="9" name="Slide Number Placeholder 5">
            <a:extLst>
              <a:ext uri="{FF2B5EF4-FFF2-40B4-BE49-F238E27FC236}">
                <a16:creationId xmlns:a16="http://schemas.microsoft.com/office/drawing/2014/main" id="{58EBB8A5-D4C6-548F-819A-FE7750FBFDDA}"/>
              </a:ext>
            </a:extLst>
          </p:cNvPr>
          <p:cNvSpPr>
            <a:spLocks noGrp="1"/>
          </p:cNvSpPr>
          <p:nvPr>
            <p:ph type="sldNum" sz="quarter" idx="4"/>
          </p:nvPr>
        </p:nvSpPr>
        <p:spPr>
          <a:xfrm>
            <a:off x="11147096" y="6410960"/>
            <a:ext cx="429207" cy="298120"/>
          </a:xfrm>
          <a:prstGeom prst="rect">
            <a:avLst/>
          </a:prstGeom>
        </p:spPr>
        <p:txBody>
          <a:bodyPr anchor="b"/>
          <a:lstStyle>
            <a:lvl1pPr>
              <a:defRPr sz="1200"/>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451045480"/>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2">
    <p:bg>
      <p:bgRef idx="1001">
        <a:schemeClr val="bg1"/>
      </p:bgRef>
    </p:bg>
    <p:spTree>
      <p:nvGrpSpPr>
        <p:cNvPr id="1" name=""/>
        <p:cNvGrpSpPr/>
        <p:nvPr/>
      </p:nvGrpSpPr>
      <p:grpSpPr>
        <a:xfrm>
          <a:off x="0" y="0"/>
          <a:ext cx="0" cy="0"/>
          <a:chOff x="0" y="0"/>
          <a:chExt cx="0" cy="0"/>
        </a:xfrm>
      </p:grpSpPr>
      <p:grpSp>
        <p:nvGrpSpPr>
          <p:cNvPr id="35" name="Group 34">
            <a:extLst>
              <a:ext uri="{FF2B5EF4-FFF2-40B4-BE49-F238E27FC236}">
                <a16:creationId xmlns:a16="http://schemas.microsoft.com/office/drawing/2014/main" id="{7744A8A6-B09A-3C25-2DA9-92129860EDBD}"/>
              </a:ext>
            </a:extLst>
          </p:cNvPr>
          <p:cNvGrpSpPr/>
          <p:nvPr/>
        </p:nvGrpSpPr>
        <p:grpSpPr>
          <a:xfrm>
            <a:off x="858371" y="1538141"/>
            <a:ext cx="5594950" cy="3781718"/>
            <a:chOff x="521208" y="647905"/>
            <a:chExt cx="11365969" cy="5565740"/>
          </a:xfrm>
        </p:grpSpPr>
        <p:sp>
          <p:nvSpPr>
            <p:cNvPr id="36" name="Shape">
              <a:extLst>
                <a:ext uri="{FF2B5EF4-FFF2-40B4-BE49-F238E27FC236}">
                  <a16:creationId xmlns:a16="http://schemas.microsoft.com/office/drawing/2014/main" id="{18600D5A-4CF6-D9F9-1A3A-5136CC2CE45D}"/>
                </a:ext>
              </a:extLst>
            </p:cNvPr>
            <p:cNvSpPr/>
            <p:nvPr/>
          </p:nvSpPr>
          <p:spPr>
            <a:xfrm>
              <a:off x="725402" y="1009217"/>
              <a:ext cx="11161775" cy="5204428"/>
            </a:xfrm>
            <a:prstGeom prst="rect">
              <a:avLst/>
            </a:prstGeom>
            <a:solidFill>
              <a:schemeClr val="accent4"/>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sp>
          <p:nvSpPr>
            <p:cNvPr id="37" name="Shape">
              <a:extLst>
                <a:ext uri="{FF2B5EF4-FFF2-40B4-BE49-F238E27FC236}">
                  <a16:creationId xmlns:a16="http://schemas.microsoft.com/office/drawing/2014/main" id="{69249D5A-EA70-0210-8234-7481C00A91D0}"/>
                </a:ext>
              </a:extLst>
            </p:cNvPr>
            <p:cNvSpPr/>
            <p:nvPr/>
          </p:nvSpPr>
          <p:spPr>
            <a:xfrm>
              <a:off x="521208" y="647905"/>
              <a:ext cx="11047664" cy="5370983"/>
            </a:xfrm>
            <a:prstGeom prst="rect">
              <a:avLst/>
            </a:prstGeom>
            <a:solidFill>
              <a:schemeClr val="bg1"/>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grpSp>
      <p:sp>
        <p:nvSpPr>
          <p:cNvPr id="7" name="Title 6">
            <a:extLst>
              <a:ext uri="{FF2B5EF4-FFF2-40B4-BE49-F238E27FC236}">
                <a16:creationId xmlns:a16="http://schemas.microsoft.com/office/drawing/2014/main" id="{9F42DEFD-DF95-ABA5-F5E7-97EE2BC38A02}"/>
              </a:ext>
            </a:extLst>
          </p:cNvPr>
          <p:cNvSpPr>
            <a:spLocks noGrp="1"/>
          </p:cNvSpPr>
          <p:nvPr>
            <p:ph type="title"/>
          </p:nvPr>
        </p:nvSpPr>
        <p:spPr>
          <a:xfrm>
            <a:off x="1305332" y="2009984"/>
            <a:ext cx="4515599" cy="2692020"/>
          </a:xfrm>
        </p:spPr>
        <p:txBody>
          <a:bodyPr anchor="ctr"/>
          <a:lstStyle/>
          <a:p>
            <a:r>
              <a:rPr lang="en-US"/>
              <a:t>Click to edit Master title style</a:t>
            </a:r>
          </a:p>
        </p:txBody>
      </p:sp>
      <p:sp>
        <p:nvSpPr>
          <p:cNvPr id="8" name="Content Placeholder 7">
            <a:extLst>
              <a:ext uri="{FF2B5EF4-FFF2-40B4-BE49-F238E27FC236}">
                <a16:creationId xmlns:a16="http://schemas.microsoft.com/office/drawing/2014/main" id="{7D633F00-464B-3088-812A-40496FD1021A}"/>
              </a:ext>
            </a:extLst>
          </p:cNvPr>
          <p:cNvSpPr>
            <a:spLocks noGrp="1"/>
          </p:cNvSpPr>
          <p:nvPr>
            <p:ph sz="quarter" idx="13"/>
          </p:nvPr>
        </p:nvSpPr>
        <p:spPr>
          <a:xfrm>
            <a:off x="7028878" y="2129872"/>
            <a:ext cx="4304752" cy="2454797"/>
          </a:xfrm>
        </p:spPr>
        <p:txBody>
          <a:bodyPr anchor="ct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a:extLst>
              <a:ext uri="{FF2B5EF4-FFF2-40B4-BE49-F238E27FC236}">
                <a16:creationId xmlns:a16="http://schemas.microsoft.com/office/drawing/2014/main" id="{E1BCE18F-7F76-B015-517A-B218F96C3D64}"/>
              </a:ext>
            </a:extLst>
          </p:cNvPr>
          <p:cNvSpPr>
            <a:spLocks noGrp="1"/>
          </p:cNvSpPr>
          <p:nvPr>
            <p:ph type="ftr" sz="quarter" idx="3"/>
          </p:nvPr>
        </p:nvSpPr>
        <p:spPr>
          <a:xfrm>
            <a:off x="612647" y="6410960"/>
            <a:ext cx="2805405" cy="298120"/>
          </a:xfrm>
          <a:prstGeom prst="rect">
            <a:avLst/>
          </a:prstGeom>
        </p:spPr>
        <p:txBody>
          <a:bodyPr anchor="b"/>
          <a:lstStyle>
            <a:lvl1pPr>
              <a:defRPr sz="1200"/>
            </a:lvl1pPr>
          </a:lstStyle>
          <a:p>
            <a:endParaRPr lang="en-US"/>
          </a:p>
        </p:txBody>
      </p:sp>
      <p:sp>
        <p:nvSpPr>
          <p:cNvPr id="3" name="Date Placeholder 3">
            <a:extLst>
              <a:ext uri="{FF2B5EF4-FFF2-40B4-BE49-F238E27FC236}">
                <a16:creationId xmlns:a16="http://schemas.microsoft.com/office/drawing/2014/main" id="{D4B1BEB0-0A50-8032-92AF-CE95330EA0A8}"/>
              </a:ext>
            </a:extLst>
          </p:cNvPr>
          <p:cNvSpPr>
            <a:spLocks noGrp="1"/>
          </p:cNvSpPr>
          <p:nvPr>
            <p:ph type="dt" sz="half" idx="2"/>
          </p:nvPr>
        </p:nvSpPr>
        <p:spPr>
          <a:xfrm>
            <a:off x="8893929" y="6410960"/>
            <a:ext cx="2202644" cy="298120"/>
          </a:xfrm>
          <a:prstGeom prst="rect">
            <a:avLst/>
          </a:prstGeom>
        </p:spPr>
        <p:txBody>
          <a:bodyPr anchor="b"/>
          <a:lstStyle>
            <a:lvl1pPr>
              <a:defRPr sz="1200"/>
            </a:lvl1pPr>
          </a:lstStyle>
          <a:p>
            <a:endParaRPr lang="en-US"/>
          </a:p>
        </p:txBody>
      </p:sp>
      <p:sp>
        <p:nvSpPr>
          <p:cNvPr id="5" name="Slide Number Placeholder 5">
            <a:extLst>
              <a:ext uri="{FF2B5EF4-FFF2-40B4-BE49-F238E27FC236}">
                <a16:creationId xmlns:a16="http://schemas.microsoft.com/office/drawing/2014/main" id="{65677150-7CBF-C5C3-D369-2021EB4B3F03}"/>
              </a:ext>
            </a:extLst>
          </p:cNvPr>
          <p:cNvSpPr>
            <a:spLocks noGrp="1"/>
          </p:cNvSpPr>
          <p:nvPr>
            <p:ph type="sldNum" sz="quarter" idx="4"/>
          </p:nvPr>
        </p:nvSpPr>
        <p:spPr>
          <a:xfrm>
            <a:off x="11147096" y="6410960"/>
            <a:ext cx="429207" cy="298120"/>
          </a:xfrm>
          <a:prstGeom prst="rect">
            <a:avLst/>
          </a:prstGeom>
        </p:spPr>
        <p:txBody>
          <a:bodyPr anchor="b"/>
          <a:lstStyle>
            <a:lvl1pPr>
              <a:defRPr sz="1200"/>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3832703574"/>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3">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9E7B2878-E57A-BF28-CA0B-25C595B6B23B}"/>
              </a:ext>
            </a:extLst>
          </p:cNvPr>
          <p:cNvGrpSpPr/>
          <p:nvPr/>
        </p:nvGrpSpPr>
        <p:grpSpPr>
          <a:xfrm>
            <a:off x="858371" y="971570"/>
            <a:ext cx="4956175" cy="4914861"/>
            <a:chOff x="521208" y="647905"/>
            <a:chExt cx="11365969" cy="5565740"/>
          </a:xfrm>
        </p:grpSpPr>
        <p:sp>
          <p:nvSpPr>
            <p:cNvPr id="7" name="Shape">
              <a:extLst>
                <a:ext uri="{FF2B5EF4-FFF2-40B4-BE49-F238E27FC236}">
                  <a16:creationId xmlns:a16="http://schemas.microsoft.com/office/drawing/2014/main" id="{F08FFA22-A55A-8523-9665-963EF8BF5CEE}"/>
                </a:ext>
              </a:extLst>
            </p:cNvPr>
            <p:cNvSpPr/>
            <p:nvPr/>
          </p:nvSpPr>
          <p:spPr>
            <a:xfrm>
              <a:off x="725402" y="1009217"/>
              <a:ext cx="11161775" cy="5204428"/>
            </a:xfrm>
            <a:prstGeom prst="rect">
              <a:avLst/>
            </a:prstGeom>
            <a:solidFill>
              <a:schemeClr val="accent4"/>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sp>
          <p:nvSpPr>
            <p:cNvPr id="9" name="Shape">
              <a:extLst>
                <a:ext uri="{FF2B5EF4-FFF2-40B4-BE49-F238E27FC236}">
                  <a16:creationId xmlns:a16="http://schemas.microsoft.com/office/drawing/2014/main" id="{249E8B92-9DA1-2B88-C923-D1B15EB00E1E}"/>
                </a:ext>
              </a:extLst>
            </p:cNvPr>
            <p:cNvSpPr/>
            <p:nvPr/>
          </p:nvSpPr>
          <p:spPr>
            <a:xfrm>
              <a:off x="521208" y="647905"/>
              <a:ext cx="11047664" cy="5370983"/>
            </a:xfrm>
            <a:prstGeom prst="rect">
              <a:avLst/>
            </a:prstGeom>
            <a:solidFill>
              <a:schemeClr val="bg1"/>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grpSp>
      <p:sp>
        <p:nvSpPr>
          <p:cNvPr id="11" name="Title 10">
            <a:extLst>
              <a:ext uri="{FF2B5EF4-FFF2-40B4-BE49-F238E27FC236}">
                <a16:creationId xmlns:a16="http://schemas.microsoft.com/office/drawing/2014/main" id="{B7E33A4B-2075-9CF4-BC69-F5E43B10A54B}"/>
              </a:ext>
            </a:extLst>
          </p:cNvPr>
          <p:cNvSpPr>
            <a:spLocks noGrp="1"/>
          </p:cNvSpPr>
          <p:nvPr>
            <p:ph type="title"/>
          </p:nvPr>
        </p:nvSpPr>
        <p:spPr>
          <a:xfrm>
            <a:off x="1307592" y="1478826"/>
            <a:ext cx="3846237" cy="3744148"/>
          </a:xfrm>
        </p:spPr>
        <p:txBody>
          <a:bodyPr anchor="ctr"/>
          <a:lstStyle/>
          <a:p>
            <a:r>
              <a:rPr lang="en-US"/>
              <a:t>Click to edit Master title style</a:t>
            </a:r>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6623177" y="1727014"/>
            <a:ext cx="4956175" cy="3461212"/>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CCD96A57-F4BE-9BFE-192B-8B6BE3EB5045}"/>
              </a:ext>
            </a:extLst>
          </p:cNvPr>
          <p:cNvSpPr>
            <a:spLocks noGrp="1"/>
          </p:cNvSpPr>
          <p:nvPr>
            <p:ph type="ftr" sz="quarter" idx="3"/>
          </p:nvPr>
        </p:nvSpPr>
        <p:spPr>
          <a:xfrm>
            <a:off x="612647" y="6410960"/>
            <a:ext cx="2805405" cy="298120"/>
          </a:xfrm>
          <a:prstGeom prst="rect">
            <a:avLst/>
          </a:prstGeom>
        </p:spPr>
        <p:txBody>
          <a:bodyPr anchor="b"/>
          <a:lstStyle>
            <a:lvl1pPr>
              <a:defRPr sz="1200"/>
            </a:lvl1pPr>
          </a:lstStyle>
          <a:p>
            <a:endParaRPr lang="en-US"/>
          </a:p>
        </p:txBody>
      </p:sp>
      <p:sp>
        <p:nvSpPr>
          <p:cNvPr id="4" name="Date Placeholder 3">
            <a:extLst>
              <a:ext uri="{FF2B5EF4-FFF2-40B4-BE49-F238E27FC236}">
                <a16:creationId xmlns:a16="http://schemas.microsoft.com/office/drawing/2014/main" id="{5112D03E-A50A-19D0-5987-28EA74509B0A}"/>
              </a:ext>
            </a:extLst>
          </p:cNvPr>
          <p:cNvSpPr>
            <a:spLocks noGrp="1"/>
          </p:cNvSpPr>
          <p:nvPr>
            <p:ph type="dt" sz="half" idx="2"/>
          </p:nvPr>
        </p:nvSpPr>
        <p:spPr>
          <a:xfrm>
            <a:off x="8893929" y="6410960"/>
            <a:ext cx="2202644" cy="298120"/>
          </a:xfrm>
          <a:prstGeom prst="rect">
            <a:avLst/>
          </a:prstGeom>
        </p:spPr>
        <p:txBody>
          <a:bodyPr anchor="b"/>
          <a:lstStyle>
            <a:lvl1pPr>
              <a:defRPr sz="1200"/>
            </a:lvl1pPr>
          </a:lstStyle>
          <a:p>
            <a:endParaRPr lang="en-US"/>
          </a:p>
        </p:txBody>
      </p:sp>
      <p:sp>
        <p:nvSpPr>
          <p:cNvPr id="6" name="Slide Number Placeholder 5">
            <a:extLst>
              <a:ext uri="{FF2B5EF4-FFF2-40B4-BE49-F238E27FC236}">
                <a16:creationId xmlns:a16="http://schemas.microsoft.com/office/drawing/2014/main" id="{5919D5AA-125E-CB20-B949-8633A826DADF}"/>
              </a:ext>
            </a:extLst>
          </p:cNvPr>
          <p:cNvSpPr>
            <a:spLocks noGrp="1"/>
          </p:cNvSpPr>
          <p:nvPr>
            <p:ph type="sldNum" sz="quarter" idx="4"/>
          </p:nvPr>
        </p:nvSpPr>
        <p:spPr>
          <a:xfrm>
            <a:off x="11147096" y="6410960"/>
            <a:ext cx="429207" cy="298120"/>
          </a:xfrm>
          <a:prstGeom prst="rect">
            <a:avLst/>
          </a:prstGeom>
        </p:spPr>
        <p:txBody>
          <a:bodyPr anchor="b"/>
          <a:lstStyle>
            <a:lvl1pPr>
              <a:defRPr sz="1200"/>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34477197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4">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6741D8BB-05AF-A317-C2B4-DC1CB87B9246}"/>
              </a:ext>
            </a:extLst>
          </p:cNvPr>
          <p:cNvGrpSpPr/>
          <p:nvPr/>
        </p:nvGrpSpPr>
        <p:grpSpPr>
          <a:xfrm>
            <a:off x="858371" y="971570"/>
            <a:ext cx="4708425" cy="4914861"/>
            <a:chOff x="521208" y="647905"/>
            <a:chExt cx="10797805" cy="5565740"/>
          </a:xfrm>
        </p:grpSpPr>
        <p:sp>
          <p:nvSpPr>
            <p:cNvPr id="7" name="Shape">
              <a:extLst>
                <a:ext uri="{FF2B5EF4-FFF2-40B4-BE49-F238E27FC236}">
                  <a16:creationId xmlns:a16="http://schemas.microsoft.com/office/drawing/2014/main" id="{D76689D7-5D3E-ECBB-6775-7B400A96F3D7}"/>
                </a:ext>
              </a:extLst>
            </p:cNvPr>
            <p:cNvSpPr/>
            <p:nvPr/>
          </p:nvSpPr>
          <p:spPr>
            <a:xfrm>
              <a:off x="725405" y="1009217"/>
              <a:ext cx="10593608" cy="5204428"/>
            </a:xfrm>
            <a:prstGeom prst="rect">
              <a:avLst/>
            </a:prstGeom>
            <a:solidFill>
              <a:schemeClr val="accent4"/>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sp>
          <p:nvSpPr>
            <p:cNvPr id="9" name="Shape">
              <a:extLst>
                <a:ext uri="{FF2B5EF4-FFF2-40B4-BE49-F238E27FC236}">
                  <a16:creationId xmlns:a16="http://schemas.microsoft.com/office/drawing/2014/main" id="{93638B9C-5DAA-F32E-C1B3-8B5DF702E8BE}"/>
                </a:ext>
              </a:extLst>
            </p:cNvPr>
            <p:cNvSpPr/>
            <p:nvPr/>
          </p:nvSpPr>
          <p:spPr>
            <a:xfrm>
              <a:off x="521208" y="647905"/>
              <a:ext cx="10441168" cy="5370983"/>
            </a:xfrm>
            <a:prstGeom prst="rect">
              <a:avLst/>
            </a:prstGeom>
            <a:solidFill>
              <a:schemeClr val="bg1"/>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grpSp>
      <p:sp>
        <p:nvSpPr>
          <p:cNvPr id="11" name="Title 10">
            <a:extLst>
              <a:ext uri="{FF2B5EF4-FFF2-40B4-BE49-F238E27FC236}">
                <a16:creationId xmlns:a16="http://schemas.microsoft.com/office/drawing/2014/main" id="{84027933-14DD-AC05-2EC9-CE1166FE7EDB}"/>
              </a:ext>
            </a:extLst>
          </p:cNvPr>
          <p:cNvSpPr>
            <a:spLocks noGrp="1"/>
          </p:cNvSpPr>
          <p:nvPr>
            <p:ph type="title"/>
          </p:nvPr>
        </p:nvSpPr>
        <p:spPr>
          <a:xfrm>
            <a:off x="1307593" y="1478826"/>
            <a:ext cx="3647180" cy="3744148"/>
          </a:xfrm>
        </p:spPr>
        <p:txBody>
          <a:bodyPr anchor="ctr"/>
          <a:lstStyle/>
          <a:p>
            <a:r>
              <a:rPr lang="en-US"/>
              <a:t>Click to edit Master title style</a:t>
            </a:r>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6379486" y="971569"/>
            <a:ext cx="5199866" cy="4914861"/>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46C4A6CC-4DAE-D6DF-005D-9A746EA3416B}"/>
              </a:ext>
            </a:extLst>
          </p:cNvPr>
          <p:cNvSpPr>
            <a:spLocks noGrp="1"/>
          </p:cNvSpPr>
          <p:nvPr>
            <p:ph type="ftr" sz="quarter" idx="3"/>
          </p:nvPr>
        </p:nvSpPr>
        <p:spPr>
          <a:xfrm>
            <a:off x="612647" y="6410960"/>
            <a:ext cx="2805405" cy="298120"/>
          </a:xfrm>
          <a:prstGeom prst="rect">
            <a:avLst/>
          </a:prstGeom>
        </p:spPr>
        <p:txBody>
          <a:bodyPr anchor="b"/>
          <a:lstStyle>
            <a:lvl1pPr>
              <a:defRPr sz="1200"/>
            </a:lvl1pPr>
          </a:lstStyle>
          <a:p>
            <a:endParaRPr lang="en-US"/>
          </a:p>
        </p:txBody>
      </p:sp>
      <p:sp>
        <p:nvSpPr>
          <p:cNvPr id="4" name="Date Placeholder 3">
            <a:extLst>
              <a:ext uri="{FF2B5EF4-FFF2-40B4-BE49-F238E27FC236}">
                <a16:creationId xmlns:a16="http://schemas.microsoft.com/office/drawing/2014/main" id="{5C2D53F9-F5D7-A57F-631C-1011FA2D28D8}"/>
              </a:ext>
            </a:extLst>
          </p:cNvPr>
          <p:cNvSpPr>
            <a:spLocks noGrp="1"/>
          </p:cNvSpPr>
          <p:nvPr>
            <p:ph type="dt" sz="half" idx="2"/>
          </p:nvPr>
        </p:nvSpPr>
        <p:spPr>
          <a:xfrm>
            <a:off x="8893929" y="6410960"/>
            <a:ext cx="2202644" cy="298120"/>
          </a:xfrm>
          <a:prstGeom prst="rect">
            <a:avLst/>
          </a:prstGeom>
        </p:spPr>
        <p:txBody>
          <a:bodyPr anchor="b"/>
          <a:lstStyle>
            <a:lvl1pPr>
              <a:defRPr sz="1200"/>
            </a:lvl1pPr>
          </a:lstStyle>
          <a:p>
            <a:endParaRPr lang="en-US"/>
          </a:p>
        </p:txBody>
      </p:sp>
      <p:sp>
        <p:nvSpPr>
          <p:cNvPr id="6" name="Slide Number Placeholder 5">
            <a:extLst>
              <a:ext uri="{FF2B5EF4-FFF2-40B4-BE49-F238E27FC236}">
                <a16:creationId xmlns:a16="http://schemas.microsoft.com/office/drawing/2014/main" id="{DF767895-A265-B576-2779-D9431696A27A}"/>
              </a:ext>
            </a:extLst>
          </p:cNvPr>
          <p:cNvSpPr>
            <a:spLocks noGrp="1"/>
          </p:cNvSpPr>
          <p:nvPr>
            <p:ph type="sldNum" sz="quarter" idx="4"/>
          </p:nvPr>
        </p:nvSpPr>
        <p:spPr>
          <a:xfrm>
            <a:off x="11147096" y="6410960"/>
            <a:ext cx="429207" cy="298120"/>
          </a:xfrm>
          <a:prstGeom prst="rect">
            <a:avLst/>
          </a:prstGeom>
        </p:spPr>
        <p:txBody>
          <a:bodyPr anchor="b"/>
          <a:lstStyle>
            <a:lvl1pPr>
              <a:defRPr sz="1200"/>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36277122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ntent 5">
    <p:spTree>
      <p:nvGrpSpPr>
        <p:cNvPr id="1" name=""/>
        <p:cNvGrpSpPr/>
        <p:nvPr/>
      </p:nvGrpSpPr>
      <p:grpSpPr>
        <a:xfrm>
          <a:off x="0" y="0"/>
          <a:ext cx="0" cy="0"/>
          <a:chOff x="0" y="0"/>
          <a:chExt cx="0" cy="0"/>
        </a:xfrm>
      </p:grpSpPr>
      <p:sp>
        <p:nvSpPr>
          <p:cNvPr id="7" name="Shape">
            <a:extLst>
              <a:ext uri="{FF2B5EF4-FFF2-40B4-BE49-F238E27FC236}">
                <a16:creationId xmlns:a16="http://schemas.microsoft.com/office/drawing/2014/main" id="{38F88781-30C8-3349-475F-145EFAD547E5}"/>
              </a:ext>
            </a:extLst>
          </p:cNvPr>
          <p:cNvSpPr/>
          <p:nvPr/>
        </p:nvSpPr>
        <p:spPr>
          <a:xfrm>
            <a:off x="924451" y="1290629"/>
            <a:ext cx="3469803" cy="4595802"/>
          </a:xfrm>
          <a:prstGeom prst="rect">
            <a:avLst/>
          </a:prstGeom>
          <a:solidFill>
            <a:schemeClr val="accent4"/>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sp>
        <p:nvSpPr>
          <p:cNvPr id="9" name="Shape">
            <a:extLst>
              <a:ext uri="{FF2B5EF4-FFF2-40B4-BE49-F238E27FC236}">
                <a16:creationId xmlns:a16="http://schemas.microsoft.com/office/drawing/2014/main" id="{5C0C482B-4AFD-2FA3-38E4-917E66DA8BB7}"/>
              </a:ext>
            </a:extLst>
          </p:cNvPr>
          <p:cNvSpPr/>
          <p:nvPr/>
        </p:nvSpPr>
        <p:spPr>
          <a:xfrm>
            <a:off x="858371" y="971570"/>
            <a:ext cx="3378902" cy="4742880"/>
          </a:xfrm>
          <a:prstGeom prst="rect">
            <a:avLst/>
          </a:prstGeom>
          <a:solidFill>
            <a:schemeClr val="bg1"/>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sp>
        <p:nvSpPr>
          <p:cNvPr id="10" name="Title 1">
            <a:extLst>
              <a:ext uri="{FF2B5EF4-FFF2-40B4-BE49-F238E27FC236}">
                <a16:creationId xmlns:a16="http://schemas.microsoft.com/office/drawing/2014/main" id="{00CC4C23-E507-7EE9-B6A1-7AC512473B88}"/>
              </a:ext>
            </a:extLst>
          </p:cNvPr>
          <p:cNvSpPr>
            <a:spLocks noGrp="1"/>
          </p:cNvSpPr>
          <p:nvPr>
            <p:ph type="title"/>
          </p:nvPr>
        </p:nvSpPr>
        <p:spPr>
          <a:xfrm>
            <a:off x="1305332" y="1388700"/>
            <a:ext cx="2480605" cy="3908620"/>
          </a:xfrm>
        </p:spPr>
        <p:txBody>
          <a:bodyPr anchor="ctr">
            <a:normAutofit/>
          </a:bodyPr>
          <a:lstStyle>
            <a:lvl1pPr>
              <a:defRPr sz="3600"/>
            </a:lvl1pPr>
          </a:lstStyle>
          <a:p>
            <a:r>
              <a:rPr lang="en-US"/>
              <a:t>Click to edit Master title style</a:t>
            </a:r>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5206945" y="796935"/>
            <a:ext cx="6369358" cy="526413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2F846573-B9BF-5258-A368-AE00F48459DD}"/>
              </a:ext>
            </a:extLst>
          </p:cNvPr>
          <p:cNvSpPr>
            <a:spLocks noGrp="1"/>
          </p:cNvSpPr>
          <p:nvPr>
            <p:ph type="ftr" sz="quarter" idx="3"/>
          </p:nvPr>
        </p:nvSpPr>
        <p:spPr>
          <a:xfrm>
            <a:off x="612647" y="6410960"/>
            <a:ext cx="2805405" cy="298120"/>
          </a:xfrm>
          <a:prstGeom prst="rect">
            <a:avLst/>
          </a:prstGeom>
        </p:spPr>
        <p:txBody>
          <a:bodyPr anchor="b"/>
          <a:lstStyle>
            <a:lvl1pPr>
              <a:defRPr sz="1200"/>
            </a:lvl1pPr>
          </a:lstStyle>
          <a:p>
            <a:endParaRPr lang="en-US"/>
          </a:p>
        </p:txBody>
      </p:sp>
      <p:sp>
        <p:nvSpPr>
          <p:cNvPr id="4" name="Date Placeholder 3">
            <a:extLst>
              <a:ext uri="{FF2B5EF4-FFF2-40B4-BE49-F238E27FC236}">
                <a16:creationId xmlns:a16="http://schemas.microsoft.com/office/drawing/2014/main" id="{FCD80948-8FBA-8AE9-029C-B469581BC9FE}"/>
              </a:ext>
            </a:extLst>
          </p:cNvPr>
          <p:cNvSpPr>
            <a:spLocks noGrp="1"/>
          </p:cNvSpPr>
          <p:nvPr>
            <p:ph type="dt" sz="half" idx="2"/>
          </p:nvPr>
        </p:nvSpPr>
        <p:spPr>
          <a:xfrm>
            <a:off x="8893929" y="6410960"/>
            <a:ext cx="2202644" cy="298120"/>
          </a:xfrm>
          <a:prstGeom prst="rect">
            <a:avLst/>
          </a:prstGeom>
        </p:spPr>
        <p:txBody>
          <a:bodyPr anchor="b"/>
          <a:lstStyle>
            <a:lvl1pPr>
              <a:defRPr sz="1200"/>
            </a:lvl1pPr>
          </a:lstStyle>
          <a:p>
            <a:endParaRPr lang="en-US"/>
          </a:p>
        </p:txBody>
      </p:sp>
      <p:sp>
        <p:nvSpPr>
          <p:cNvPr id="6" name="Slide Number Placeholder 5">
            <a:extLst>
              <a:ext uri="{FF2B5EF4-FFF2-40B4-BE49-F238E27FC236}">
                <a16:creationId xmlns:a16="http://schemas.microsoft.com/office/drawing/2014/main" id="{7811F34A-A62C-BC8F-113D-3A7AD96EFFFA}"/>
              </a:ext>
            </a:extLst>
          </p:cNvPr>
          <p:cNvSpPr>
            <a:spLocks noGrp="1"/>
          </p:cNvSpPr>
          <p:nvPr>
            <p:ph type="sldNum" sz="quarter" idx="4"/>
          </p:nvPr>
        </p:nvSpPr>
        <p:spPr>
          <a:xfrm>
            <a:off x="11147096" y="6410960"/>
            <a:ext cx="429207" cy="298120"/>
          </a:xfrm>
          <a:prstGeom prst="rect">
            <a:avLst/>
          </a:prstGeom>
        </p:spPr>
        <p:txBody>
          <a:bodyPr anchor="b"/>
          <a:lstStyle>
            <a:lvl1pPr>
              <a:defRPr sz="1200"/>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10201618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ntent 6">
    <p:spTree>
      <p:nvGrpSpPr>
        <p:cNvPr id="1" name=""/>
        <p:cNvGrpSpPr/>
        <p:nvPr/>
      </p:nvGrpSpPr>
      <p:grpSpPr>
        <a:xfrm>
          <a:off x="0" y="0"/>
          <a:ext cx="0" cy="0"/>
          <a:chOff x="0" y="0"/>
          <a:chExt cx="0" cy="0"/>
        </a:xfrm>
      </p:grpSpPr>
      <p:sp>
        <p:nvSpPr>
          <p:cNvPr id="10" name="Shape">
            <a:extLst>
              <a:ext uri="{FF2B5EF4-FFF2-40B4-BE49-F238E27FC236}">
                <a16:creationId xmlns:a16="http://schemas.microsoft.com/office/drawing/2014/main" id="{518C51F0-983B-E75D-43D9-AB5A1692E483}"/>
              </a:ext>
            </a:extLst>
          </p:cNvPr>
          <p:cNvSpPr/>
          <p:nvPr/>
        </p:nvSpPr>
        <p:spPr>
          <a:xfrm>
            <a:off x="678727" y="1027243"/>
            <a:ext cx="3469803" cy="2960557"/>
          </a:xfrm>
          <a:prstGeom prst="rect">
            <a:avLst/>
          </a:prstGeom>
          <a:solidFill>
            <a:schemeClr val="accent4"/>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sp>
        <p:nvSpPr>
          <p:cNvPr id="11" name="Shape">
            <a:extLst>
              <a:ext uri="{FF2B5EF4-FFF2-40B4-BE49-F238E27FC236}">
                <a16:creationId xmlns:a16="http://schemas.microsoft.com/office/drawing/2014/main" id="{4F13FE91-399F-901F-6CF0-0447176EA2EF}"/>
              </a:ext>
            </a:extLst>
          </p:cNvPr>
          <p:cNvSpPr/>
          <p:nvPr/>
        </p:nvSpPr>
        <p:spPr>
          <a:xfrm>
            <a:off x="612647" y="708184"/>
            <a:ext cx="3378902" cy="3101816"/>
          </a:xfrm>
          <a:prstGeom prst="rect">
            <a:avLst/>
          </a:prstGeom>
          <a:solidFill>
            <a:schemeClr val="bg1"/>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sp>
        <p:nvSpPr>
          <p:cNvPr id="12" name="Title 1">
            <a:extLst>
              <a:ext uri="{FF2B5EF4-FFF2-40B4-BE49-F238E27FC236}">
                <a16:creationId xmlns:a16="http://schemas.microsoft.com/office/drawing/2014/main" id="{830AF312-BB7E-63CF-42C0-3AAF17BB4CC9}"/>
              </a:ext>
            </a:extLst>
          </p:cNvPr>
          <p:cNvSpPr>
            <a:spLocks noGrp="1"/>
          </p:cNvSpPr>
          <p:nvPr>
            <p:ph type="title"/>
          </p:nvPr>
        </p:nvSpPr>
        <p:spPr>
          <a:xfrm>
            <a:off x="1059609" y="1170994"/>
            <a:ext cx="2474546" cy="2192044"/>
          </a:xfrm>
        </p:spPr>
        <p:txBody>
          <a:bodyPr anchor="ctr">
            <a:normAutofit/>
          </a:bodyPr>
          <a:lstStyle>
            <a:lvl1pPr>
              <a:defRPr sz="3600"/>
            </a:lvl1pPr>
          </a:lstStyle>
          <a:p>
            <a:r>
              <a:rPr lang="en-US"/>
              <a:t>Click to edit Master title style</a:t>
            </a:r>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813300" y="708184"/>
            <a:ext cx="6763003" cy="55148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0C75D260-6D49-B6E6-0AF7-CB139EC2E175}"/>
              </a:ext>
            </a:extLst>
          </p:cNvPr>
          <p:cNvSpPr>
            <a:spLocks noGrp="1"/>
          </p:cNvSpPr>
          <p:nvPr>
            <p:ph type="ftr" sz="quarter" idx="3"/>
          </p:nvPr>
        </p:nvSpPr>
        <p:spPr>
          <a:xfrm>
            <a:off x="612647" y="6410960"/>
            <a:ext cx="2805405" cy="298120"/>
          </a:xfrm>
          <a:prstGeom prst="rect">
            <a:avLst/>
          </a:prstGeom>
        </p:spPr>
        <p:txBody>
          <a:bodyPr anchor="b"/>
          <a:lstStyle>
            <a:lvl1pPr>
              <a:defRPr sz="1200"/>
            </a:lvl1pPr>
          </a:lstStyle>
          <a:p>
            <a:endParaRPr lang="en-US"/>
          </a:p>
        </p:txBody>
      </p:sp>
      <p:sp>
        <p:nvSpPr>
          <p:cNvPr id="4" name="Date Placeholder 3">
            <a:extLst>
              <a:ext uri="{FF2B5EF4-FFF2-40B4-BE49-F238E27FC236}">
                <a16:creationId xmlns:a16="http://schemas.microsoft.com/office/drawing/2014/main" id="{CE7449F8-8E08-2E2D-E1DC-B35D55FA98C7}"/>
              </a:ext>
            </a:extLst>
          </p:cNvPr>
          <p:cNvSpPr>
            <a:spLocks noGrp="1"/>
          </p:cNvSpPr>
          <p:nvPr>
            <p:ph type="dt" sz="half" idx="2"/>
          </p:nvPr>
        </p:nvSpPr>
        <p:spPr>
          <a:xfrm>
            <a:off x="8893929" y="6410960"/>
            <a:ext cx="2202644" cy="298120"/>
          </a:xfrm>
          <a:prstGeom prst="rect">
            <a:avLst/>
          </a:prstGeom>
        </p:spPr>
        <p:txBody>
          <a:bodyPr anchor="b"/>
          <a:lstStyle>
            <a:lvl1pPr>
              <a:defRPr sz="1200"/>
            </a:lvl1pPr>
          </a:lstStyle>
          <a:p>
            <a:endParaRPr lang="en-US"/>
          </a:p>
        </p:txBody>
      </p:sp>
      <p:sp>
        <p:nvSpPr>
          <p:cNvPr id="6" name="Slide Number Placeholder 5">
            <a:extLst>
              <a:ext uri="{FF2B5EF4-FFF2-40B4-BE49-F238E27FC236}">
                <a16:creationId xmlns:a16="http://schemas.microsoft.com/office/drawing/2014/main" id="{B7485ACA-FF2D-E071-ABB4-8D1CBF292DAD}"/>
              </a:ext>
            </a:extLst>
          </p:cNvPr>
          <p:cNvSpPr>
            <a:spLocks noGrp="1"/>
          </p:cNvSpPr>
          <p:nvPr>
            <p:ph type="sldNum" sz="quarter" idx="4"/>
          </p:nvPr>
        </p:nvSpPr>
        <p:spPr>
          <a:xfrm>
            <a:off x="11147096" y="6410960"/>
            <a:ext cx="429207" cy="298120"/>
          </a:xfrm>
          <a:prstGeom prst="rect">
            <a:avLst/>
          </a:prstGeom>
        </p:spPr>
        <p:txBody>
          <a:bodyPr anchor="b"/>
          <a:lstStyle>
            <a:lvl1pPr>
              <a:defRPr sz="1200"/>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21522814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nt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156011" y="514175"/>
            <a:ext cx="6426389" cy="1315029"/>
          </a:xfrm>
        </p:spPr>
        <p:txBody>
          <a:bodyPr anchor="b"/>
          <a:lstStyle/>
          <a:p>
            <a:r>
              <a:rPr lang="en-US"/>
              <a:t>Click to edit Master title style</a:t>
            </a:r>
          </a:p>
        </p:txBody>
      </p:sp>
      <p:sp>
        <p:nvSpPr>
          <p:cNvPr id="14" name="Picture Placeholder 13">
            <a:extLst>
              <a:ext uri="{FF2B5EF4-FFF2-40B4-BE49-F238E27FC236}">
                <a16:creationId xmlns:a16="http://schemas.microsoft.com/office/drawing/2014/main" id="{0F6718FE-EF5C-5023-A98D-91BFEF2C0337}"/>
              </a:ext>
            </a:extLst>
          </p:cNvPr>
          <p:cNvSpPr>
            <a:spLocks noGrp="1"/>
          </p:cNvSpPr>
          <p:nvPr>
            <p:ph type="pic" sz="quarter" idx="13" hasCustomPrompt="1"/>
          </p:nvPr>
        </p:nvSpPr>
        <p:spPr>
          <a:xfrm>
            <a:off x="0" y="1"/>
            <a:ext cx="4560454" cy="6858000"/>
          </a:xfrm>
          <a:custGeom>
            <a:avLst/>
            <a:gdLst>
              <a:gd name="connsiteX0" fmla="*/ 0 w 4560454"/>
              <a:gd name="connsiteY0" fmla="*/ 0 h 6858000"/>
              <a:gd name="connsiteX1" fmla="*/ 4560454 w 4560454"/>
              <a:gd name="connsiteY1" fmla="*/ 0 h 6858000"/>
              <a:gd name="connsiteX2" fmla="*/ 4560454 w 4560454"/>
              <a:gd name="connsiteY2" fmla="*/ 6858000 h 6858000"/>
              <a:gd name="connsiteX3" fmla="*/ 0 w 45604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560454" h="6858000">
                <a:moveTo>
                  <a:pt x="0" y="0"/>
                </a:moveTo>
                <a:lnTo>
                  <a:pt x="4560454" y="0"/>
                </a:lnTo>
                <a:lnTo>
                  <a:pt x="4560454" y="6858000"/>
                </a:lnTo>
                <a:lnTo>
                  <a:pt x="0" y="6858000"/>
                </a:lnTo>
                <a:close/>
              </a:path>
            </a:pathLst>
          </a:custGeom>
          <a:blipFill>
            <a:blip r:embed="rId2">
              <a:alphaModFix amt="85000"/>
              <a:extLst>
                <a:ext uri="{28A0092B-C50C-407E-A947-70E740481C1C}">
                  <a14:useLocalDpi xmlns:a14="http://schemas.microsoft.com/office/drawing/2010/main" val="0"/>
                </a:ext>
              </a:extLst>
            </a:blip>
            <a:stretch>
              <a:fillRect/>
            </a:stretch>
          </a:blipFill>
        </p:spPr>
        <p:txBody>
          <a:bodyPr wrap="square">
            <a:noAutofit/>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5157368" y="1978488"/>
            <a:ext cx="6418935" cy="42855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8">
            <a:extLst>
              <a:ext uri="{FF2B5EF4-FFF2-40B4-BE49-F238E27FC236}">
                <a16:creationId xmlns:a16="http://schemas.microsoft.com/office/drawing/2014/main" id="{C65BFCB1-FAA8-D03A-3B62-DCB2CF1CA112}"/>
              </a:ext>
            </a:extLst>
          </p:cNvPr>
          <p:cNvSpPr>
            <a:spLocks noGrp="1"/>
          </p:cNvSpPr>
          <p:nvPr>
            <p:ph type="ftr" sz="quarter" idx="16"/>
          </p:nvPr>
        </p:nvSpPr>
        <p:spPr>
          <a:xfrm>
            <a:off x="5156010" y="6343955"/>
            <a:ext cx="3364903" cy="365125"/>
          </a:xfrm>
          <a:prstGeom prst="rect">
            <a:avLst/>
          </a:prstGeom>
        </p:spPr>
        <p:txBody>
          <a:bodyPr/>
          <a:lstStyle/>
          <a:p>
            <a:endParaRPr lang="en-US"/>
          </a:p>
        </p:txBody>
      </p:sp>
      <p:sp>
        <p:nvSpPr>
          <p:cNvPr id="4" name="Date Placeholder 3">
            <a:extLst>
              <a:ext uri="{FF2B5EF4-FFF2-40B4-BE49-F238E27FC236}">
                <a16:creationId xmlns:a16="http://schemas.microsoft.com/office/drawing/2014/main" id="{1E742B5C-5438-96A4-4A2A-AE939906F8A4}"/>
              </a:ext>
            </a:extLst>
          </p:cNvPr>
          <p:cNvSpPr>
            <a:spLocks noGrp="1"/>
          </p:cNvSpPr>
          <p:nvPr>
            <p:ph type="dt" sz="half" idx="15"/>
          </p:nvPr>
        </p:nvSpPr>
        <p:spPr>
          <a:xfrm>
            <a:off x="9030713" y="6343955"/>
            <a:ext cx="2060808" cy="365125"/>
          </a:xfrm>
          <a:prstGeom prst="rect">
            <a:avLst/>
          </a:prstGeom>
        </p:spPr>
        <p:txBody>
          <a:bodyPr/>
          <a:lstStyle/>
          <a:p>
            <a:endParaRPr lang="en-US"/>
          </a:p>
        </p:txBody>
      </p:sp>
      <p:sp>
        <p:nvSpPr>
          <p:cNvPr id="10" name="Slide Number Placeholder 9">
            <a:extLst>
              <a:ext uri="{FF2B5EF4-FFF2-40B4-BE49-F238E27FC236}">
                <a16:creationId xmlns:a16="http://schemas.microsoft.com/office/drawing/2014/main" id="{0A608994-46CD-AAE0-DCC4-A59D26254D84}"/>
              </a:ext>
            </a:extLst>
          </p:cNvPr>
          <p:cNvSpPr>
            <a:spLocks noGrp="1"/>
          </p:cNvSpPr>
          <p:nvPr>
            <p:ph type="sldNum" sz="quarter" idx="17"/>
          </p:nvPr>
        </p:nvSpPr>
        <p:spPr>
          <a:xfrm>
            <a:off x="11147096" y="6343955"/>
            <a:ext cx="429207" cy="365125"/>
          </a:xfrm>
          <a:prstGeom prst="rect">
            <a:avLst/>
          </a:prstGeom>
        </p:spPr>
        <p:txBody>
          <a:bodyPr/>
          <a:lstStyle/>
          <a:p>
            <a:fld id="{AEAA3239-9EA4-4A65-A281-97F994456D9F}" type="slidenum">
              <a:rPr lang="en-US" smtClean="0"/>
              <a:t>‹#›</a:t>
            </a:fld>
            <a:endParaRPr lang="en-US"/>
          </a:p>
        </p:txBody>
      </p:sp>
      <p:cxnSp>
        <p:nvCxnSpPr>
          <p:cNvPr id="3" name="Straight Connector 2">
            <a:extLst>
              <a:ext uri="{FF2B5EF4-FFF2-40B4-BE49-F238E27FC236}">
                <a16:creationId xmlns:a16="http://schemas.microsoft.com/office/drawing/2014/main" id="{11894081-07CB-999F-D411-9154D25C9500}"/>
              </a:ext>
            </a:extLst>
          </p:cNvPr>
          <p:cNvCxnSpPr>
            <a:cxnSpLocks/>
          </p:cNvCxnSpPr>
          <p:nvPr/>
        </p:nvCxnSpPr>
        <p:spPr>
          <a:xfrm>
            <a:off x="4571087" y="0"/>
            <a:ext cx="0" cy="6858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600248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683319"/>
            <a:ext cx="6339541" cy="1143000"/>
          </a:xfrm>
        </p:spPr>
        <p:txBody>
          <a:bodyPr anchor="b"/>
          <a:lstStyle/>
          <a:p>
            <a:r>
              <a:rPr lang="en-US"/>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12774" y="1975104"/>
            <a:ext cx="6339414" cy="422899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9">
            <a:extLst>
              <a:ext uri="{FF2B5EF4-FFF2-40B4-BE49-F238E27FC236}">
                <a16:creationId xmlns:a16="http://schemas.microsoft.com/office/drawing/2014/main" id="{4515DEC4-C967-ABFB-73CF-0A90335332A4}"/>
              </a:ext>
            </a:extLst>
          </p:cNvPr>
          <p:cNvSpPr>
            <a:spLocks noGrp="1"/>
          </p:cNvSpPr>
          <p:nvPr>
            <p:ph type="ftr" sz="quarter" idx="16"/>
          </p:nvPr>
        </p:nvSpPr>
        <p:spPr>
          <a:xfrm>
            <a:off x="612774" y="6346865"/>
            <a:ext cx="2805405" cy="365125"/>
          </a:xfrm>
          <a:prstGeom prst="rect">
            <a:avLst/>
          </a:prstGeom>
        </p:spPr>
        <p:txBody>
          <a:bodyPr/>
          <a:lstStyle/>
          <a:p>
            <a:endParaRPr lang="en-US"/>
          </a:p>
        </p:txBody>
      </p:sp>
      <p:sp>
        <p:nvSpPr>
          <p:cNvPr id="9" name="Date Placeholder 8">
            <a:extLst>
              <a:ext uri="{FF2B5EF4-FFF2-40B4-BE49-F238E27FC236}">
                <a16:creationId xmlns:a16="http://schemas.microsoft.com/office/drawing/2014/main" id="{81177663-FC76-DF36-EEB7-5BE4C6C82F3A}"/>
              </a:ext>
            </a:extLst>
          </p:cNvPr>
          <p:cNvSpPr>
            <a:spLocks noGrp="1"/>
          </p:cNvSpPr>
          <p:nvPr>
            <p:ph type="dt" sz="half" idx="15"/>
          </p:nvPr>
        </p:nvSpPr>
        <p:spPr>
          <a:xfrm>
            <a:off x="4886895" y="6346865"/>
            <a:ext cx="1607270" cy="365125"/>
          </a:xfrm>
          <a:prstGeom prst="rect">
            <a:avLst/>
          </a:prstGeom>
        </p:spPr>
        <p:txBody>
          <a:bodyPr/>
          <a:lstStyle/>
          <a:p>
            <a:endParaRPr lang="en-US"/>
          </a:p>
        </p:txBody>
      </p:sp>
      <p:sp>
        <p:nvSpPr>
          <p:cNvPr id="12" name="Slide Number Placeholder 11">
            <a:extLst>
              <a:ext uri="{FF2B5EF4-FFF2-40B4-BE49-F238E27FC236}">
                <a16:creationId xmlns:a16="http://schemas.microsoft.com/office/drawing/2014/main" id="{A5A5085F-BE80-B110-AA1F-9DD0919E27D7}"/>
              </a:ext>
            </a:extLst>
          </p:cNvPr>
          <p:cNvSpPr>
            <a:spLocks noGrp="1"/>
          </p:cNvSpPr>
          <p:nvPr>
            <p:ph type="sldNum" sz="quarter" idx="17"/>
          </p:nvPr>
        </p:nvSpPr>
        <p:spPr>
          <a:xfrm>
            <a:off x="6530932" y="6346865"/>
            <a:ext cx="429207" cy="365125"/>
          </a:xfrm>
          <a:prstGeom prst="rect">
            <a:avLst/>
          </a:prstGeom>
        </p:spPr>
        <p:txBody>
          <a:bodyPr/>
          <a:lstStyle/>
          <a:p>
            <a:fld id="{AEAA3239-9EA4-4A65-A281-97F994456D9F}" type="slidenum">
              <a:rPr lang="en-US" smtClean="0"/>
              <a:t>‹#›</a:t>
            </a:fld>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7624831" y="0"/>
            <a:ext cx="4567169" cy="6858000"/>
          </a:xfrm>
          <a:blipFill>
            <a:blip r:embed="rId2">
              <a:alphaModFix amt="85000"/>
              <a:extLst>
                <a:ext uri="{28A0092B-C50C-407E-A947-70E740481C1C}">
                  <a14:useLocalDpi xmlns:a14="http://schemas.microsoft.com/office/drawing/2010/main" val="0"/>
                </a:ext>
              </a:extLst>
            </a:blip>
            <a:stretch>
              <a:fillRect/>
            </a:stretch>
          </a:blipFill>
        </p:spPr>
        <p:txBody>
          <a:bodyPr/>
          <a:lstStyle>
            <a:lvl1pPr marL="0" indent="0">
              <a:buNone/>
              <a:defRPr lang="en-US" dirty="0"/>
            </a:lvl1pPr>
          </a:lstStyle>
          <a:p>
            <a:r>
              <a:rPr lang="en-US"/>
              <a:t> </a:t>
            </a:r>
          </a:p>
        </p:txBody>
      </p:sp>
      <p:cxnSp>
        <p:nvCxnSpPr>
          <p:cNvPr id="3" name="Straight Connector 2">
            <a:extLst>
              <a:ext uri="{FF2B5EF4-FFF2-40B4-BE49-F238E27FC236}">
                <a16:creationId xmlns:a16="http://schemas.microsoft.com/office/drawing/2014/main" id="{B316B204-7C08-FBD9-C195-7CBD8936FB7B}"/>
              </a:ext>
            </a:extLst>
          </p:cNvPr>
          <p:cNvCxnSpPr>
            <a:cxnSpLocks/>
          </p:cNvCxnSpPr>
          <p:nvPr/>
        </p:nvCxnSpPr>
        <p:spPr>
          <a:xfrm>
            <a:off x="7614198" y="0"/>
            <a:ext cx="0" cy="6858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622897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632168" y="555536"/>
            <a:ext cx="6950232" cy="932688"/>
          </a:xfrm>
        </p:spPr>
        <p:txBody>
          <a:bodyPr anchor="b"/>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0" y="1"/>
            <a:ext cx="4023360" cy="6858000"/>
          </a:xfrm>
          <a:blipFill>
            <a:blip r:embed="rId2">
              <a:alphaModFix amt="85000"/>
              <a:extLst>
                <a:ext uri="{28A0092B-C50C-407E-A947-70E740481C1C}">
                  <a14:useLocalDpi xmlns:a14="http://schemas.microsoft.com/office/drawing/2010/main" val="0"/>
                </a:ext>
              </a:extLst>
            </a:blip>
            <a:stretch>
              <a:fillRect/>
            </a:stretch>
          </a:blipFill>
        </p:spPr>
        <p:txBody>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632168" y="1627632"/>
            <a:ext cx="6950232" cy="46862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5446E4B5-B423-4137-0255-D68BAC85BE95}"/>
              </a:ext>
            </a:extLst>
          </p:cNvPr>
          <p:cNvSpPr>
            <a:spLocks noGrp="1"/>
          </p:cNvSpPr>
          <p:nvPr>
            <p:ph type="ftr" sz="quarter" idx="16"/>
          </p:nvPr>
        </p:nvSpPr>
        <p:spPr>
          <a:xfrm>
            <a:off x="4632168" y="6343955"/>
            <a:ext cx="3422906" cy="365125"/>
          </a:xfrm>
          <a:prstGeom prst="rect">
            <a:avLst/>
          </a:prstGeom>
        </p:spPr>
        <p:txBody>
          <a:bodyPr/>
          <a:lstStyle/>
          <a:p>
            <a:endParaRPr lang="en-US"/>
          </a:p>
        </p:txBody>
      </p:sp>
      <p:sp>
        <p:nvSpPr>
          <p:cNvPr id="3" name="Date Placeholder 2">
            <a:extLst>
              <a:ext uri="{FF2B5EF4-FFF2-40B4-BE49-F238E27FC236}">
                <a16:creationId xmlns:a16="http://schemas.microsoft.com/office/drawing/2014/main" id="{F0BFB53A-8FDF-F131-DCF2-D7BECE95381F}"/>
              </a:ext>
            </a:extLst>
          </p:cNvPr>
          <p:cNvSpPr>
            <a:spLocks noGrp="1"/>
          </p:cNvSpPr>
          <p:nvPr>
            <p:ph type="dt" sz="half" idx="15"/>
          </p:nvPr>
        </p:nvSpPr>
        <p:spPr>
          <a:xfrm>
            <a:off x="8945699" y="6343955"/>
            <a:ext cx="2150873"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79FEC5A8-0DCB-9EEB-83E2-0411804C543D}"/>
              </a:ext>
            </a:extLst>
          </p:cNvPr>
          <p:cNvSpPr>
            <a:spLocks noGrp="1"/>
          </p:cNvSpPr>
          <p:nvPr>
            <p:ph type="sldNum" sz="quarter" idx="17"/>
          </p:nvPr>
        </p:nvSpPr>
        <p:spPr>
          <a:xfrm>
            <a:off x="11147096" y="6343955"/>
            <a:ext cx="429207" cy="365125"/>
          </a:xfrm>
          <a:prstGeom prst="rect">
            <a:avLst/>
          </a:prstGeom>
        </p:spPr>
        <p:txBody>
          <a:bodyPr/>
          <a:lstStyle/>
          <a:p>
            <a:fld id="{AEAA3239-9EA4-4A65-A281-97F994456D9F}" type="slidenum">
              <a:rPr lang="en-US" smtClean="0"/>
              <a:t>‹#›</a:t>
            </a:fld>
            <a:endParaRPr lang="en-US"/>
          </a:p>
        </p:txBody>
      </p:sp>
      <p:cxnSp>
        <p:nvCxnSpPr>
          <p:cNvPr id="5" name="Straight Connector 4">
            <a:extLst>
              <a:ext uri="{FF2B5EF4-FFF2-40B4-BE49-F238E27FC236}">
                <a16:creationId xmlns:a16="http://schemas.microsoft.com/office/drawing/2014/main" id="{8AE22ED6-A6FC-6BAB-A8E5-6EFB749B5EC5}"/>
              </a:ext>
            </a:extLst>
          </p:cNvPr>
          <p:cNvCxnSpPr>
            <a:cxnSpLocks/>
          </p:cNvCxnSpPr>
          <p:nvPr/>
        </p:nvCxnSpPr>
        <p:spPr>
          <a:xfrm>
            <a:off x="4033993" y="0"/>
            <a:ext cx="0" cy="6858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621164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552478"/>
            <a:ext cx="6858000" cy="932688"/>
          </a:xfrm>
        </p:spPr>
        <p:txBody>
          <a:bodyPr anchor="b"/>
          <a:lstStyle/>
          <a:p>
            <a:r>
              <a:rPr lang="en-US"/>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12647" y="1627632"/>
            <a:ext cx="6858000" cy="45353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612647" y="6346870"/>
            <a:ext cx="2805405" cy="365125"/>
          </a:xfrm>
          <a:prstGeom prst="rect">
            <a:avLst/>
          </a:prstGeom>
        </p:spPr>
        <p:txBody>
          <a:bodyPr/>
          <a:lstStyle/>
          <a:p>
            <a:endParaRPr lang="en-US"/>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a:xfrm>
            <a:off x="4115853" y="6346870"/>
            <a:ext cx="2925587" cy="365125"/>
          </a:xfrm>
          <a:prstGeom prst="rect">
            <a:avLst/>
          </a:prstGeom>
        </p:spPr>
        <p:txBody>
          <a:bodyPr/>
          <a:lstStyle/>
          <a:p>
            <a:endParaRPr lang="en-US"/>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7041440" y="6346870"/>
            <a:ext cx="429207" cy="365125"/>
          </a:xfrm>
          <a:prstGeom prst="rect">
            <a:avLst/>
          </a:prstGeom>
        </p:spPr>
        <p:txBody>
          <a:bodyPr/>
          <a:lstStyle/>
          <a:p>
            <a:fld id="{AEAA3239-9EA4-4A65-A281-97F994456D9F}" type="slidenum">
              <a:rPr lang="en-US" smtClean="0"/>
              <a:t>‹#›</a:t>
            </a:fld>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8091732" y="0"/>
            <a:ext cx="4100267" cy="6858000"/>
          </a:xfrm>
          <a:blipFill>
            <a:blip r:embed="rId2">
              <a:alphaModFix amt="85000"/>
              <a:extLst>
                <a:ext uri="{28A0092B-C50C-407E-A947-70E740481C1C}">
                  <a14:useLocalDpi xmlns:a14="http://schemas.microsoft.com/office/drawing/2010/main" val="0"/>
                </a:ext>
              </a:extLst>
            </a:blip>
            <a:stretch>
              <a:fillRect/>
            </a:stretch>
          </a:blipFill>
        </p:spPr>
        <p:txBody>
          <a:bodyPr/>
          <a:lstStyle>
            <a:lvl1pPr marL="0" indent="0">
              <a:buNone/>
              <a:defRPr/>
            </a:lvl1pPr>
          </a:lstStyle>
          <a:p>
            <a:r>
              <a:rPr lang="en-US"/>
              <a:t> </a:t>
            </a:r>
          </a:p>
        </p:txBody>
      </p:sp>
      <p:cxnSp>
        <p:nvCxnSpPr>
          <p:cNvPr id="3" name="Straight Connector 2">
            <a:extLst>
              <a:ext uri="{FF2B5EF4-FFF2-40B4-BE49-F238E27FC236}">
                <a16:creationId xmlns:a16="http://schemas.microsoft.com/office/drawing/2014/main" id="{11A678A9-441B-21DA-8AA8-66BD33D80407}"/>
              </a:ext>
            </a:extLst>
          </p:cNvPr>
          <p:cNvCxnSpPr>
            <a:cxnSpLocks/>
          </p:cNvCxnSpPr>
          <p:nvPr/>
        </p:nvCxnSpPr>
        <p:spPr>
          <a:xfrm>
            <a:off x="8082107" y="0"/>
            <a:ext cx="0" cy="6858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963605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094553" y="499533"/>
            <a:ext cx="4477512" cy="1328932"/>
          </a:xfrm>
        </p:spPr>
        <p:txBody>
          <a:bodyPr anchor="b">
            <a:normAutofit/>
          </a:bodyPr>
          <a:lstStyle>
            <a:lvl1pPr>
              <a:defRPr sz="3600"/>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 y="0"/>
            <a:ext cx="6492240" cy="6858000"/>
          </a:xfrm>
          <a:blipFill>
            <a:blip r:embed="rId2">
              <a:alphaModFix amt="85000"/>
              <a:extLst>
                <a:ext uri="{28A0092B-C50C-407E-A947-70E740481C1C}">
                  <a14:useLocalDpi xmlns:a14="http://schemas.microsoft.com/office/drawing/2010/main" val="0"/>
                </a:ext>
              </a:extLst>
            </a:blip>
            <a:stretch>
              <a:fillRect/>
            </a:stretch>
          </a:blipFill>
        </p:spPr>
        <p:txBody>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104889" y="1975104"/>
            <a:ext cx="4477512" cy="42825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7104889" y="6343955"/>
            <a:ext cx="2105099" cy="365125"/>
          </a:xfrm>
          <a:prstGeom prst="rect">
            <a:avLst/>
          </a:prstGeom>
        </p:spPr>
        <p:txBody>
          <a:body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9375067" y="6343955"/>
            <a:ext cx="1772029" cy="365125"/>
          </a:xfrm>
          <a:prstGeom prst="rect">
            <a:avLst/>
          </a:prstGeom>
        </p:spPr>
        <p:txBody>
          <a:bodyPr/>
          <a:lstStyle>
            <a:lvl1pPr>
              <a:defRPr>
                <a:solidFill>
                  <a:schemeClr val="tx1"/>
                </a:solidFill>
                <a:effectLst/>
              </a:defRPr>
            </a:lvl1pPr>
          </a:lstStyle>
          <a:p>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147096" y="6343955"/>
            <a:ext cx="429207" cy="365125"/>
          </a:xfrm>
          <a:prstGeom prst="rect">
            <a:avLst/>
          </a:prstGeom>
        </p:spPr>
        <p:txBody>
          <a:bodyPr/>
          <a:lstStyle/>
          <a:p>
            <a:fld id="{AEAA3239-9EA4-4A65-A281-97F994456D9F}" type="slidenum">
              <a:rPr lang="en-US" smtClean="0"/>
              <a:t>‹#›</a:t>
            </a:fld>
            <a:endParaRPr lang="en-US"/>
          </a:p>
        </p:txBody>
      </p:sp>
      <p:cxnSp>
        <p:nvCxnSpPr>
          <p:cNvPr id="3" name="Straight Connector 2">
            <a:extLst>
              <a:ext uri="{FF2B5EF4-FFF2-40B4-BE49-F238E27FC236}">
                <a16:creationId xmlns:a16="http://schemas.microsoft.com/office/drawing/2014/main" id="{A54EE92A-D40E-A2FF-476E-83554812296F}"/>
              </a:ext>
            </a:extLst>
          </p:cNvPr>
          <p:cNvCxnSpPr>
            <a:cxnSpLocks/>
          </p:cNvCxnSpPr>
          <p:nvPr/>
        </p:nvCxnSpPr>
        <p:spPr>
          <a:xfrm>
            <a:off x="6502874" y="0"/>
            <a:ext cx="0" cy="6858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B3D94575-E64C-2C45-ED82-56D9EFD2AB39}"/>
              </a:ext>
            </a:extLst>
          </p:cNvPr>
          <p:cNvCxnSpPr>
            <a:cxnSpLocks/>
          </p:cNvCxnSpPr>
          <p:nvPr userDrawn="1"/>
        </p:nvCxnSpPr>
        <p:spPr>
          <a:xfrm>
            <a:off x="6502874" y="0"/>
            <a:ext cx="0" cy="6858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7338662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9" y="538716"/>
            <a:ext cx="4494189" cy="1288169"/>
          </a:xfrm>
        </p:spPr>
        <p:txBody>
          <a:bodyPr anchor="b">
            <a:normAutofit/>
          </a:bodyPr>
          <a:lstStyle>
            <a:lvl1pPr>
              <a:defRPr sz="3600"/>
            </a:lvl1pPr>
          </a:lstStyle>
          <a:p>
            <a:r>
              <a:rPr lang="en-US"/>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12775" y="1975104"/>
            <a:ext cx="4494063" cy="41569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612776" y="6343955"/>
            <a:ext cx="2098620" cy="365125"/>
          </a:xfrm>
          <a:prstGeom prst="rect">
            <a:avLst/>
          </a:prstGeom>
        </p:spPr>
        <p:txBody>
          <a:bodyPr/>
          <a:lstStyle>
            <a:lvl1pPr>
              <a:defRPr>
                <a:solidFill>
                  <a:schemeClr val="tx1"/>
                </a:solidFill>
                <a:effectLst/>
              </a:defRPr>
            </a:lvl1p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213651" y="6343955"/>
            <a:ext cx="1573037"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4796658" y="6343955"/>
            <a:ext cx="429207" cy="365125"/>
          </a:xfrm>
          <a:prstGeom prst="rect">
            <a:avLst/>
          </a:prstGeom>
        </p:spPr>
        <p:txBody>
          <a:bodyPr/>
          <a:lstStyle>
            <a:lvl1pPr>
              <a:defRPr>
                <a:solidFill>
                  <a:schemeClr val="tx1"/>
                </a:solidFill>
                <a:effectLst/>
              </a:defRPr>
            </a:lvl1pPr>
          </a:lstStyle>
          <a:p>
            <a:fld id="{AEAA3239-9EA4-4A65-A281-97F994456D9F}" type="slidenum">
              <a:rPr lang="en-US" smtClean="0"/>
              <a:t>‹#›</a:t>
            </a:fld>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5658928" y="0"/>
            <a:ext cx="6533072" cy="6858000"/>
          </a:xfrm>
          <a:blipFill>
            <a:blip r:embed="rId2">
              <a:alphaModFix amt="85000"/>
              <a:extLst>
                <a:ext uri="{28A0092B-C50C-407E-A947-70E740481C1C}">
                  <a14:useLocalDpi xmlns:a14="http://schemas.microsoft.com/office/drawing/2010/main" val="0"/>
                </a:ext>
              </a:extLst>
            </a:blip>
            <a:stretch>
              <a:fillRect/>
            </a:stretch>
          </a:blipFill>
        </p:spPr>
        <p:txBody>
          <a:bodyPr/>
          <a:lstStyle>
            <a:lvl1pPr marL="0" indent="0">
              <a:buNone/>
              <a:defRPr/>
            </a:lvl1pPr>
          </a:lstStyle>
          <a:p>
            <a:r>
              <a:rPr lang="en-US"/>
              <a:t> </a:t>
            </a:r>
          </a:p>
        </p:txBody>
      </p:sp>
      <p:cxnSp>
        <p:nvCxnSpPr>
          <p:cNvPr id="3" name="Straight Connector 2">
            <a:extLst>
              <a:ext uri="{FF2B5EF4-FFF2-40B4-BE49-F238E27FC236}">
                <a16:creationId xmlns:a16="http://schemas.microsoft.com/office/drawing/2014/main" id="{1FAD69B9-5A14-83A8-41F7-86017A14E034}"/>
              </a:ext>
            </a:extLst>
          </p:cNvPr>
          <p:cNvCxnSpPr>
            <a:cxnSpLocks/>
          </p:cNvCxnSpPr>
          <p:nvPr/>
        </p:nvCxnSpPr>
        <p:spPr>
          <a:xfrm>
            <a:off x="5648295" y="0"/>
            <a:ext cx="0" cy="6858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3C24A26F-E6FC-DE28-35E6-D03BF996DC47}"/>
              </a:ext>
            </a:extLst>
          </p:cNvPr>
          <p:cNvCxnSpPr>
            <a:cxnSpLocks/>
          </p:cNvCxnSpPr>
          <p:nvPr userDrawn="1"/>
        </p:nvCxnSpPr>
        <p:spPr>
          <a:xfrm>
            <a:off x="5648295" y="0"/>
            <a:ext cx="0" cy="6858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198710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212663" y="500039"/>
            <a:ext cx="3363514" cy="1667226"/>
          </a:xfrm>
        </p:spPr>
        <p:txBody>
          <a:bodyPr anchor="b">
            <a:normAutofit/>
          </a:bodyPr>
          <a:lstStyle>
            <a:lvl1pPr>
              <a:defRPr sz="3600"/>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0" y="0"/>
            <a:ext cx="7584144" cy="6858000"/>
          </a:xfrm>
          <a:blipFill>
            <a:blip r:embed="rId2">
              <a:alphaModFix amt="85000"/>
              <a:extLst>
                <a:ext uri="{28A0092B-C50C-407E-A947-70E740481C1C}">
                  <a14:useLocalDpi xmlns:a14="http://schemas.microsoft.com/office/drawing/2010/main" val="0"/>
                </a:ext>
              </a:extLst>
            </a:blip>
            <a:stretch>
              <a:fillRect/>
            </a:stretch>
          </a:blipFill>
        </p:spPr>
        <p:txBody>
          <a:bodyPr/>
          <a:lstStyle>
            <a:lvl1pPr marL="0" indent="0">
              <a:buNone/>
              <a:defRPr lang="en-US" dirty="0"/>
            </a:lvl1pPr>
          </a:lstStyle>
          <a:p>
            <a:r>
              <a:rPr lang="en-US"/>
              <a:t> </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8212790" y="2315569"/>
            <a:ext cx="3363513" cy="385464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8">
            <a:extLst>
              <a:ext uri="{FF2B5EF4-FFF2-40B4-BE49-F238E27FC236}">
                <a16:creationId xmlns:a16="http://schemas.microsoft.com/office/drawing/2014/main" id="{B09198F5-FF38-389C-E060-120AC6301809}"/>
              </a:ext>
            </a:extLst>
          </p:cNvPr>
          <p:cNvSpPr>
            <a:spLocks noGrp="1"/>
          </p:cNvSpPr>
          <p:nvPr>
            <p:ph type="ftr" sz="quarter" idx="16"/>
          </p:nvPr>
        </p:nvSpPr>
        <p:spPr>
          <a:xfrm>
            <a:off x="8212663" y="6343955"/>
            <a:ext cx="2012061" cy="365125"/>
          </a:xfrm>
          <a:prstGeom prst="rect">
            <a:avLst/>
          </a:prstGeom>
        </p:spPr>
        <p:txBody>
          <a:bodyPr/>
          <a:lstStyle/>
          <a:p>
            <a:endParaRPr lang="en-US"/>
          </a:p>
        </p:txBody>
      </p:sp>
      <p:sp>
        <p:nvSpPr>
          <p:cNvPr id="4" name="Date Placeholder 3">
            <a:extLst>
              <a:ext uri="{FF2B5EF4-FFF2-40B4-BE49-F238E27FC236}">
                <a16:creationId xmlns:a16="http://schemas.microsoft.com/office/drawing/2014/main" id="{15305F20-8340-4F06-2EA5-4D05FFED4587}"/>
              </a:ext>
            </a:extLst>
          </p:cNvPr>
          <p:cNvSpPr>
            <a:spLocks noGrp="1"/>
          </p:cNvSpPr>
          <p:nvPr>
            <p:ph type="dt" sz="half" idx="15"/>
          </p:nvPr>
        </p:nvSpPr>
        <p:spPr>
          <a:xfrm>
            <a:off x="10224724" y="6343955"/>
            <a:ext cx="922372" cy="365125"/>
          </a:xfrm>
          <a:prstGeom prst="rect">
            <a:avLst/>
          </a:prstGeom>
        </p:spPr>
        <p:txBody>
          <a:bodyPr/>
          <a:lstStyle/>
          <a:p>
            <a:endParaRPr lang="en-US"/>
          </a:p>
        </p:txBody>
      </p:sp>
      <p:sp>
        <p:nvSpPr>
          <p:cNvPr id="10" name="Slide Number Placeholder 9">
            <a:extLst>
              <a:ext uri="{FF2B5EF4-FFF2-40B4-BE49-F238E27FC236}">
                <a16:creationId xmlns:a16="http://schemas.microsoft.com/office/drawing/2014/main" id="{4963CA08-6B63-DC1E-8CB3-C323C9040122}"/>
              </a:ext>
            </a:extLst>
          </p:cNvPr>
          <p:cNvSpPr>
            <a:spLocks noGrp="1"/>
          </p:cNvSpPr>
          <p:nvPr>
            <p:ph type="sldNum" sz="quarter" idx="17"/>
          </p:nvPr>
        </p:nvSpPr>
        <p:spPr>
          <a:xfrm>
            <a:off x="11147096" y="6343955"/>
            <a:ext cx="429207" cy="365125"/>
          </a:xfrm>
          <a:prstGeom prst="rect">
            <a:avLst/>
          </a:prstGeom>
        </p:spPr>
        <p:txBody>
          <a:bodyPr/>
          <a:lstStyle/>
          <a:p>
            <a:fld id="{AEAA3239-9EA4-4A65-A281-97F994456D9F}" type="slidenum">
              <a:rPr lang="en-US" smtClean="0"/>
              <a:t>‹#›</a:t>
            </a:fld>
            <a:endParaRPr lang="en-US"/>
          </a:p>
        </p:txBody>
      </p:sp>
      <p:cxnSp>
        <p:nvCxnSpPr>
          <p:cNvPr id="3" name="Straight Connector 2">
            <a:extLst>
              <a:ext uri="{FF2B5EF4-FFF2-40B4-BE49-F238E27FC236}">
                <a16:creationId xmlns:a16="http://schemas.microsoft.com/office/drawing/2014/main" id="{3B3C7E6A-ACFC-5D7E-62EC-7EDD357DED5D}"/>
              </a:ext>
            </a:extLst>
          </p:cNvPr>
          <p:cNvCxnSpPr>
            <a:cxnSpLocks/>
          </p:cNvCxnSpPr>
          <p:nvPr/>
        </p:nvCxnSpPr>
        <p:spPr>
          <a:xfrm>
            <a:off x="7600186" y="0"/>
            <a:ext cx="0" cy="6858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0734718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5697" y="500039"/>
            <a:ext cx="3363514" cy="1667226"/>
          </a:xfrm>
        </p:spPr>
        <p:txBody>
          <a:bodyPr anchor="b">
            <a:normAutofit/>
          </a:bodyPr>
          <a:lstStyle>
            <a:lvl1pPr>
              <a:defRPr sz="3600"/>
            </a:lvl1pPr>
          </a:lstStyle>
          <a:p>
            <a:r>
              <a:rPr lang="en-US"/>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15824" y="2315569"/>
            <a:ext cx="3363513" cy="38148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8">
            <a:extLst>
              <a:ext uri="{FF2B5EF4-FFF2-40B4-BE49-F238E27FC236}">
                <a16:creationId xmlns:a16="http://schemas.microsoft.com/office/drawing/2014/main" id="{B09198F5-FF38-389C-E060-120AC6301809}"/>
              </a:ext>
            </a:extLst>
          </p:cNvPr>
          <p:cNvSpPr>
            <a:spLocks noGrp="1"/>
          </p:cNvSpPr>
          <p:nvPr>
            <p:ph type="ftr" sz="quarter" idx="16"/>
          </p:nvPr>
        </p:nvSpPr>
        <p:spPr>
          <a:xfrm>
            <a:off x="615697" y="6343955"/>
            <a:ext cx="1637337" cy="365125"/>
          </a:xfrm>
          <a:prstGeom prst="rect">
            <a:avLst/>
          </a:prstGeom>
        </p:spPr>
        <p:txBody>
          <a:bodyPr/>
          <a:lstStyle/>
          <a:p>
            <a:endParaRPr lang="en-US"/>
          </a:p>
        </p:txBody>
      </p:sp>
      <p:sp>
        <p:nvSpPr>
          <p:cNvPr id="4" name="Date Placeholder 3">
            <a:extLst>
              <a:ext uri="{FF2B5EF4-FFF2-40B4-BE49-F238E27FC236}">
                <a16:creationId xmlns:a16="http://schemas.microsoft.com/office/drawing/2014/main" id="{15305F20-8340-4F06-2EA5-4D05FFED4587}"/>
              </a:ext>
            </a:extLst>
          </p:cNvPr>
          <p:cNvSpPr>
            <a:spLocks noGrp="1"/>
          </p:cNvSpPr>
          <p:nvPr>
            <p:ph type="dt" sz="half" idx="15"/>
          </p:nvPr>
        </p:nvSpPr>
        <p:spPr>
          <a:xfrm>
            <a:off x="2703447" y="6343955"/>
            <a:ext cx="949766" cy="365125"/>
          </a:xfrm>
          <a:prstGeom prst="rect">
            <a:avLst/>
          </a:prstGeom>
        </p:spPr>
        <p:txBody>
          <a:bodyPr/>
          <a:lstStyle/>
          <a:p>
            <a:endParaRPr lang="en-US"/>
          </a:p>
        </p:txBody>
      </p:sp>
      <p:sp>
        <p:nvSpPr>
          <p:cNvPr id="10" name="Slide Number Placeholder 9">
            <a:extLst>
              <a:ext uri="{FF2B5EF4-FFF2-40B4-BE49-F238E27FC236}">
                <a16:creationId xmlns:a16="http://schemas.microsoft.com/office/drawing/2014/main" id="{4963CA08-6B63-DC1E-8CB3-C323C9040122}"/>
              </a:ext>
            </a:extLst>
          </p:cNvPr>
          <p:cNvSpPr>
            <a:spLocks noGrp="1"/>
          </p:cNvSpPr>
          <p:nvPr>
            <p:ph type="sldNum" sz="quarter" idx="17"/>
          </p:nvPr>
        </p:nvSpPr>
        <p:spPr>
          <a:xfrm>
            <a:off x="3653213" y="6343955"/>
            <a:ext cx="429207" cy="365125"/>
          </a:xfrm>
          <a:prstGeom prst="rect">
            <a:avLst/>
          </a:prstGeom>
        </p:spPr>
        <p:txBody>
          <a:bodyPr/>
          <a:lstStyle/>
          <a:p>
            <a:fld id="{AEAA3239-9EA4-4A65-A281-97F994456D9F}" type="slidenum">
              <a:rPr lang="en-US" smtClean="0"/>
              <a:t>‹#›</a:t>
            </a:fld>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4607856" y="0"/>
            <a:ext cx="7584144" cy="6858000"/>
          </a:xfrm>
          <a:blipFill>
            <a:blip r:embed="rId2">
              <a:alphaModFix amt="85000"/>
              <a:extLst>
                <a:ext uri="{28A0092B-C50C-407E-A947-70E740481C1C}">
                  <a14:useLocalDpi xmlns:a14="http://schemas.microsoft.com/office/drawing/2010/main" val="0"/>
                </a:ext>
              </a:extLst>
            </a:blip>
            <a:stretch>
              <a:fillRect/>
            </a:stretch>
          </a:blipFill>
        </p:spPr>
        <p:txBody>
          <a:bodyPr/>
          <a:lstStyle>
            <a:lvl1pPr marL="0" indent="0">
              <a:buNone/>
              <a:defRPr/>
            </a:lvl1pPr>
          </a:lstStyle>
          <a:p>
            <a:r>
              <a:rPr lang="en-US"/>
              <a:t> </a:t>
            </a:r>
          </a:p>
        </p:txBody>
      </p:sp>
      <p:cxnSp>
        <p:nvCxnSpPr>
          <p:cNvPr id="3" name="Straight Connector 2">
            <a:extLst>
              <a:ext uri="{FF2B5EF4-FFF2-40B4-BE49-F238E27FC236}">
                <a16:creationId xmlns:a16="http://schemas.microsoft.com/office/drawing/2014/main" id="{F2A89F80-5D6A-4ABF-AB9F-E9B855484CF2}"/>
              </a:ext>
            </a:extLst>
          </p:cNvPr>
          <p:cNvCxnSpPr>
            <a:cxnSpLocks/>
          </p:cNvCxnSpPr>
          <p:nvPr/>
        </p:nvCxnSpPr>
        <p:spPr>
          <a:xfrm>
            <a:off x="4597223" y="0"/>
            <a:ext cx="0" cy="6858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5539705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888061" y="990511"/>
            <a:ext cx="2699254" cy="1858941"/>
          </a:xfrm>
        </p:spPr>
        <p:txBody>
          <a:bodyPr anchor="b"/>
          <a:lstStyle/>
          <a:p>
            <a:r>
              <a:rPr lang="en-US"/>
              <a:t>Click to edit Master title style</a:t>
            </a:r>
          </a:p>
        </p:txBody>
      </p:sp>
      <p:sp>
        <p:nvSpPr>
          <p:cNvPr id="10" name="Picture Placeholder 9">
            <a:extLst>
              <a:ext uri="{FF2B5EF4-FFF2-40B4-BE49-F238E27FC236}">
                <a16:creationId xmlns:a16="http://schemas.microsoft.com/office/drawing/2014/main" id="{3CA946DA-5AE8-39E2-3ADD-B8F06308C1C6}"/>
              </a:ext>
            </a:extLst>
          </p:cNvPr>
          <p:cNvSpPr>
            <a:spLocks noGrp="1"/>
          </p:cNvSpPr>
          <p:nvPr>
            <p:ph type="pic" sz="quarter" idx="13" hasCustomPrompt="1"/>
          </p:nvPr>
        </p:nvSpPr>
        <p:spPr>
          <a:xfrm>
            <a:off x="0" y="0"/>
            <a:ext cx="8326323" cy="6858000"/>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blipFill>
            <a:blip r:embed="rId2">
              <a:alphaModFix amt="85000"/>
              <a:extLst>
                <a:ext uri="{28A0092B-C50C-407E-A947-70E740481C1C}">
                  <a14:useLocalDpi xmlns:a14="http://schemas.microsoft.com/office/drawing/2010/main" val="0"/>
                </a:ext>
              </a:extLst>
            </a:blip>
            <a:stretch>
              <a:fillRect/>
            </a:stretch>
          </a:blipFill>
        </p:spPr>
        <p:txBody>
          <a:bodyPr wrap="square">
            <a:noAutofit/>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889055" y="3011335"/>
            <a:ext cx="2693346" cy="2656250"/>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888061" y="6343955"/>
            <a:ext cx="1404460" cy="365125"/>
          </a:xfrm>
          <a:prstGeom prst="rect">
            <a:avLst/>
          </a:prstGeom>
        </p:spPr>
        <p:txBody>
          <a:body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0292522" y="6343955"/>
            <a:ext cx="854573" cy="365125"/>
          </a:xfrm>
          <a:prstGeom prst="rect">
            <a:avLst/>
          </a:prstGeom>
        </p:spPr>
        <p:txBody>
          <a:bodyPr/>
          <a:lstStyle>
            <a:lvl1pPr>
              <a:defRPr>
                <a:solidFill>
                  <a:schemeClr val="tx1"/>
                </a:solidFill>
                <a:effectLst/>
              </a:defRPr>
            </a:lvl1pPr>
          </a:lstStyle>
          <a:p>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147096" y="6343955"/>
            <a:ext cx="429207" cy="365125"/>
          </a:xfrm>
          <a:prstGeom prst="rect">
            <a:avLst/>
          </a:prstGeom>
        </p:spPr>
        <p:txBody>
          <a:bodyPr/>
          <a:lstStyle/>
          <a:p>
            <a:fld id="{AEAA3239-9EA4-4A65-A281-97F994456D9F}" type="slidenum">
              <a:rPr lang="en-US" smtClean="0"/>
              <a:t>‹#›</a:t>
            </a:fld>
            <a:endParaRPr lang="en-US"/>
          </a:p>
        </p:txBody>
      </p:sp>
      <p:cxnSp>
        <p:nvCxnSpPr>
          <p:cNvPr id="3" name="Straight Connector 2">
            <a:extLst>
              <a:ext uri="{FF2B5EF4-FFF2-40B4-BE49-F238E27FC236}">
                <a16:creationId xmlns:a16="http://schemas.microsoft.com/office/drawing/2014/main" id="{EC6861E3-1150-D516-3BEE-655B15B4B936}"/>
              </a:ext>
            </a:extLst>
          </p:cNvPr>
          <p:cNvCxnSpPr>
            <a:cxnSpLocks/>
          </p:cNvCxnSpPr>
          <p:nvPr/>
        </p:nvCxnSpPr>
        <p:spPr>
          <a:xfrm>
            <a:off x="8340807" y="0"/>
            <a:ext cx="0" cy="6858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1788877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tent with Picture 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5697" y="990511"/>
            <a:ext cx="2699254" cy="1858941"/>
          </a:xfrm>
        </p:spPr>
        <p:txBody>
          <a:bodyPr anchor="b"/>
          <a:lstStyle/>
          <a:p>
            <a:r>
              <a:rPr lang="en-US"/>
              <a:t>Click to edit Master title style</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616691" y="3011335"/>
            <a:ext cx="2693346" cy="2656250"/>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615697" y="6343955"/>
            <a:ext cx="1404460" cy="365125"/>
          </a:xfrm>
          <a:prstGeom prst="rect">
            <a:avLst/>
          </a:prstGeom>
        </p:spPr>
        <p:txBody>
          <a:body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606165" y="6343955"/>
            <a:ext cx="1597578" cy="365125"/>
          </a:xfrm>
          <a:prstGeom prst="rect">
            <a:avLst/>
          </a:prstGeom>
        </p:spPr>
        <p:txBody>
          <a:bodyPr/>
          <a:lstStyle>
            <a:lvl1pPr>
              <a:defRPr>
                <a:solidFill>
                  <a:schemeClr val="tx1"/>
                </a:solidFill>
                <a:effectLst/>
              </a:defRPr>
            </a:lvl1pPr>
          </a:lstStyle>
          <a:p>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3203743" y="6343955"/>
            <a:ext cx="429207" cy="365125"/>
          </a:xfrm>
          <a:prstGeom prst="rect">
            <a:avLst/>
          </a:prstGeom>
        </p:spPr>
        <p:txBody>
          <a:bodyPr/>
          <a:lstStyle/>
          <a:p>
            <a:fld id="{AEAA3239-9EA4-4A65-A281-97F994456D9F}" type="slidenum">
              <a:rPr lang="en-US" smtClean="0"/>
              <a:t>‹#›</a:t>
            </a:fld>
            <a:endParaRPr lang="en-US"/>
          </a:p>
        </p:txBody>
      </p:sp>
      <p:sp>
        <p:nvSpPr>
          <p:cNvPr id="10" name="Picture Placeholder 9">
            <a:extLst>
              <a:ext uri="{FF2B5EF4-FFF2-40B4-BE49-F238E27FC236}">
                <a16:creationId xmlns:a16="http://schemas.microsoft.com/office/drawing/2014/main" id="{3CA946DA-5AE8-39E2-3ADD-B8F06308C1C6}"/>
              </a:ext>
            </a:extLst>
          </p:cNvPr>
          <p:cNvSpPr>
            <a:spLocks noGrp="1"/>
          </p:cNvSpPr>
          <p:nvPr>
            <p:ph type="pic" sz="quarter" idx="13" hasCustomPrompt="1"/>
          </p:nvPr>
        </p:nvSpPr>
        <p:spPr>
          <a:xfrm>
            <a:off x="3865677" y="0"/>
            <a:ext cx="8326323" cy="6858000"/>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blipFill>
            <a:blip r:embed="rId2">
              <a:alphaModFix amt="85000"/>
              <a:extLst>
                <a:ext uri="{28A0092B-C50C-407E-A947-70E740481C1C}">
                  <a14:useLocalDpi xmlns:a14="http://schemas.microsoft.com/office/drawing/2010/main" val="0"/>
                </a:ext>
              </a:extLst>
            </a:blip>
            <a:stretch>
              <a:fillRect/>
            </a:stretch>
          </a:blipFill>
        </p:spPr>
        <p:txBody>
          <a:bodyPr wrap="square">
            <a:noAutofit/>
          </a:bodyPr>
          <a:lstStyle>
            <a:lvl1pPr marL="0" indent="0">
              <a:buNone/>
              <a:defRPr lang="en-US" dirty="0"/>
            </a:lvl1pPr>
          </a:lstStyle>
          <a:p>
            <a:r>
              <a:rPr lang="en-US"/>
              <a:t> </a:t>
            </a:r>
          </a:p>
        </p:txBody>
      </p:sp>
      <p:cxnSp>
        <p:nvCxnSpPr>
          <p:cNvPr id="3" name="Straight Connector 2">
            <a:extLst>
              <a:ext uri="{FF2B5EF4-FFF2-40B4-BE49-F238E27FC236}">
                <a16:creationId xmlns:a16="http://schemas.microsoft.com/office/drawing/2014/main" id="{94B94044-CD6D-BA64-4DAF-CF4588CD625D}"/>
              </a:ext>
            </a:extLst>
          </p:cNvPr>
          <p:cNvCxnSpPr>
            <a:cxnSpLocks/>
          </p:cNvCxnSpPr>
          <p:nvPr/>
        </p:nvCxnSpPr>
        <p:spPr>
          <a:xfrm>
            <a:off x="3855044" y="0"/>
            <a:ext cx="0" cy="6858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6063117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tent with Picture 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4457610"/>
            <a:ext cx="4019522" cy="1617925"/>
          </a:xfrm>
        </p:spPr>
        <p:txBody>
          <a:bodyPr anchor="t">
            <a:normAutofit/>
          </a:bodyPr>
          <a:lstStyle>
            <a:lvl1pPr>
              <a:defRPr sz="3600"/>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 y="0"/>
            <a:ext cx="12192000" cy="4142231"/>
          </a:xfrm>
          <a:blipFill>
            <a:blip r:embed="rId2">
              <a:alphaModFix amt="85000"/>
              <a:extLst>
                <a:ext uri="{28A0092B-C50C-407E-A947-70E740481C1C}">
                  <a14:useLocalDpi xmlns:a14="http://schemas.microsoft.com/office/drawing/2010/main" val="0"/>
                </a:ext>
              </a:extLst>
            </a:blip>
            <a:stretch>
              <a:fillRect/>
            </a:stretch>
          </a:blipFill>
        </p:spPr>
        <p:txBody>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5156010" y="4457611"/>
            <a:ext cx="6426391" cy="1617924"/>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3" name="Straight Connector 2">
            <a:extLst>
              <a:ext uri="{FF2B5EF4-FFF2-40B4-BE49-F238E27FC236}">
                <a16:creationId xmlns:a16="http://schemas.microsoft.com/office/drawing/2014/main" id="{9620E07E-3D6A-C86E-678B-DE98A157F07A}"/>
              </a:ext>
            </a:extLst>
          </p:cNvPr>
          <p:cNvCxnSpPr>
            <a:cxnSpLocks/>
          </p:cNvCxnSpPr>
          <p:nvPr/>
        </p:nvCxnSpPr>
        <p:spPr>
          <a:xfrm>
            <a:off x="0" y="4142231"/>
            <a:ext cx="12192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Footer Placeholder 4">
            <a:extLst>
              <a:ext uri="{FF2B5EF4-FFF2-40B4-BE49-F238E27FC236}">
                <a16:creationId xmlns:a16="http://schemas.microsoft.com/office/drawing/2014/main" id="{08AF9810-922B-05C3-1FAC-78185AB607C8}"/>
              </a:ext>
            </a:extLst>
          </p:cNvPr>
          <p:cNvSpPr>
            <a:spLocks noGrp="1"/>
          </p:cNvSpPr>
          <p:nvPr>
            <p:ph type="ftr" sz="quarter" idx="3"/>
          </p:nvPr>
        </p:nvSpPr>
        <p:spPr>
          <a:xfrm>
            <a:off x="612647" y="6410960"/>
            <a:ext cx="2805405" cy="298120"/>
          </a:xfrm>
          <a:prstGeom prst="rect">
            <a:avLst/>
          </a:prstGeom>
        </p:spPr>
        <p:txBody>
          <a:bodyPr anchor="b"/>
          <a:lstStyle>
            <a:lvl1pPr>
              <a:defRPr sz="1200"/>
            </a:lvl1pPr>
          </a:lstStyle>
          <a:p>
            <a:endParaRPr lang="en-US"/>
          </a:p>
        </p:txBody>
      </p:sp>
      <p:sp>
        <p:nvSpPr>
          <p:cNvPr id="4" name="Date Placeholder 3">
            <a:extLst>
              <a:ext uri="{FF2B5EF4-FFF2-40B4-BE49-F238E27FC236}">
                <a16:creationId xmlns:a16="http://schemas.microsoft.com/office/drawing/2014/main" id="{323AD7B9-A665-0D5C-1732-A369FD093C99}"/>
              </a:ext>
            </a:extLst>
          </p:cNvPr>
          <p:cNvSpPr>
            <a:spLocks noGrp="1"/>
          </p:cNvSpPr>
          <p:nvPr>
            <p:ph type="dt" sz="half" idx="2"/>
          </p:nvPr>
        </p:nvSpPr>
        <p:spPr>
          <a:xfrm>
            <a:off x="8893929" y="6410960"/>
            <a:ext cx="2202644" cy="298120"/>
          </a:xfrm>
          <a:prstGeom prst="rect">
            <a:avLst/>
          </a:prstGeom>
        </p:spPr>
        <p:txBody>
          <a:bodyPr anchor="b"/>
          <a:lstStyle>
            <a:lvl1pPr>
              <a:defRPr sz="1200"/>
            </a:lvl1pPr>
          </a:lstStyle>
          <a:p>
            <a:endParaRPr lang="en-US"/>
          </a:p>
        </p:txBody>
      </p:sp>
      <p:sp>
        <p:nvSpPr>
          <p:cNvPr id="10" name="Slide Number Placeholder 5">
            <a:extLst>
              <a:ext uri="{FF2B5EF4-FFF2-40B4-BE49-F238E27FC236}">
                <a16:creationId xmlns:a16="http://schemas.microsoft.com/office/drawing/2014/main" id="{087B8D0A-511A-808A-9972-2B279CED552D}"/>
              </a:ext>
            </a:extLst>
          </p:cNvPr>
          <p:cNvSpPr>
            <a:spLocks noGrp="1"/>
          </p:cNvSpPr>
          <p:nvPr>
            <p:ph type="sldNum" sz="quarter" idx="4"/>
          </p:nvPr>
        </p:nvSpPr>
        <p:spPr>
          <a:xfrm>
            <a:off x="11147096" y="6410960"/>
            <a:ext cx="429207" cy="298120"/>
          </a:xfrm>
          <a:prstGeom prst="rect">
            <a:avLst/>
          </a:prstGeom>
        </p:spPr>
        <p:txBody>
          <a:bodyPr anchor="b"/>
          <a:lstStyle>
            <a:lvl1pPr>
              <a:defRPr sz="1200"/>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195243474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ontent with Picture 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6" y="3880757"/>
            <a:ext cx="3044954" cy="2245126"/>
          </a:xfrm>
        </p:spPr>
        <p:txBody>
          <a:bodyPr anchor="t">
            <a:normAutofit/>
          </a:bodyPr>
          <a:lstStyle>
            <a:lvl1pPr>
              <a:defRPr sz="3600"/>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 y="0"/>
            <a:ext cx="12192000" cy="3443331"/>
          </a:xfrm>
          <a:blipFill>
            <a:blip r:embed="rId2">
              <a:alphaModFix amt="85000"/>
              <a:extLst>
                <a:ext uri="{28A0092B-C50C-407E-A947-70E740481C1C}">
                  <a14:useLocalDpi xmlns:a14="http://schemas.microsoft.com/office/drawing/2010/main" val="0"/>
                </a:ext>
              </a:extLst>
            </a:blip>
            <a:stretch>
              <a:fillRect/>
            </a:stretch>
          </a:blipFill>
        </p:spPr>
        <p:txBody>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122370" y="3880757"/>
            <a:ext cx="7460029" cy="2443843"/>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3" name="Straight Connector 2">
            <a:extLst>
              <a:ext uri="{FF2B5EF4-FFF2-40B4-BE49-F238E27FC236}">
                <a16:creationId xmlns:a16="http://schemas.microsoft.com/office/drawing/2014/main" id="{B58B5EBB-F005-1B2B-24BF-B4DBB49FF96A}"/>
              </a:ext>
            </a:extLst>
          </p:cNvPr>
          <p:cNvCxnSpPr>
            <a:cxnSpLocks/>
          </p:cNvCxnSpPr>
          <p:nvPr/>
        </p:nvCxnSpPr>
        <p:spPr>
          <a:xfrm>
            <a:off x="0" y="3453964"/>
            <a:ext cx="12192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Footer Placeholder 4">
            <a:extLst>
              <a:ext uri="{FF2B5EF4-FFF2-40B4-BE49-F238E27FC236}">
                <a16:creationId xmlns:a16="http://schemas.microsoft.com/office/drawing/2014/main" id="{4EE91E5E-1D54-4277-467D-BF89B7943D9A}"/>
              </a:ext>
            </a:extLst>
          </p:cNvPr>
          <p:cNvSpPr>
            <a:spLocks noGrp="1"/>
          </p:cNvSpPr>
          <p:nvPr>
            <p:ph type="ftr" sz="quarter" idx="3"/>
          </p:nvPr>
        </p:nvSpPr>
        <p:spPr>
          <a:xfrm>
            <a:off x="612647" y="6410960"/>
            <a:ext cx="2805405" cy="298120"/>
          </a:xfrm>
          <a:prstGeom prst="rect">
            <a:avLst/>
          </a:prstGeom>
        </p:spPr>
        <p:txBody>
          <a:bodyPr anchor="b"/>
          <a:lstStyle>
            <a:lvl1pPr>
              <a:defRPr sz="1200"/>
            </a:lvl1pPr>
          </a:lstStyle>
          <a:p>
            <a:endParaRPr lang="en-US"/>
          </a:p>
        </p:txBody>
      </p:sp>
      <p:sp>
        <p:nvSpPr>
          <p:cNvPr id="4" name="Date Placeholder 3">
            <a:extLst>
              <a:ext uri="{FF2B5EF4-FFF2-40B4-BE49-F238E27FC236}">
                <a16:creationId xmlns:a16="http://schemas.microsoft.com/office/drawing/2014/main" id="{5C57E62A-1224-89D2-C4D8-65D8B0271FF5}"/>
              </a:ext>
            </a:extLst>
          </p:cNvPr>
          <p:cNvSpPr>
            <a:spLocks noGrp="1"/>
          </p:cNvSpPr>
          <p:nvPr>
            <p:ph type="dt" sz="half" idx="2"/>
          </p:nvPr>
        </p:nvSpPr>
        <p:spPr>
          <a:xfrm>
            <a:off x="8893929" y="6410960"/>
            <a:ext cx="2202644" cy="298120"/>
          </a:xfrm>
          <a:prstGeom prst="rect">
            <a:avLst/>
          </a:prstGeom>
        </p:spPr>
        <p:txBody>
          <a:bodyPr anchor="b"/>
          <a:lstStyle>
            <a:lvl1pPr>
              <a:defRPr sz="1200"/>
            </a:lvl1pPr>
          </a:lstStyle>
          <a:p>
            <a:endParaRPr lang="en-US"/>
          </a:p>
        </p:txBody>
      </p:sp>
      <p:sp>
        <p:nvSpPr>
          <p:cNvPr id="10" name="Slide Number Placeholder 5">
            <a:extLst>
              <a:ext uri="{FF2B5EF4-FFF2-40B4-BE49-F238E27FC236}">
                <a16:creationId xmlns:a16="http://schemas.microsoft.com/office/drawing/2014/main" id="{BB0821DC-7B6A-0BDA-7ED9-271E04FA2C89}"/>
              </a:ext>
            </a:extLst>
          </p:cNvPr>
          <p:cNvSpPr>
            <a:spLocks noGrp="1"/>
          </p:cNvSpPr>
          <p:nvPr>
            <p:ph type="sldNum" sz="quarter" idx="4"/>
          </p:nvPr>
        </p:nvSpPr>
        <p:spPr>
          <a:xfrm>
            <a:off x="11147096" y="6410960"/>
            <a:ext cx="429207" cy="298120"/>
          </a:xfrm>
          <a:prstGeom prst="rect">
            <a:avLst/>
          </a:prstGeom>
        </p:spPr>
        <p:txBody>
          <a:bodyPr anchor="b"/>
          <a:lstStyle>
            <a:lvl1pPr>
              <a:defRPr sz="1200"/>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27939866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ontent with Picture 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09600" y="707477"/>
            <a:ext cx="3021873" cy="1773540"/>
          </a:xfrm>
        </p:spPr>
        <p:txBody>
          <a:bodyPr anchor="t">
            <a:normAutofit/>
          </a:bodyPr>
          <a:lstStyle>
            <a:lvl1pPr>
              <a:defRPr sz="3600"/>
            </a:lvl1pPr>
          </a:lstStyle>
          <a:p>
            <a:r>
              <a:rPr lang="en-US"/>
              <a:t>Click to edit Master title style</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122370" y="707476"/>
            <a:ext cx="7460029" cy="2330455"/>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609600" y="3135210"/>
            <a:ext cx="2791027" cy="365125"/>
          </a:xfrm>
          <a:prstGeom prst="rect">
            <a:avLst/>
          </a:prstGeom>
        </p:spPr>
        <p:txBody>
          <a:body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9565894" y="3135210"/>
            <a:ext cx="1559379"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145151" y="3135210"/>
            <a:ext cx="429207" cy="365125"/>
          </a:xfrm>
          <a:prstGeom prst="rect">
            <a:avLst/>
          </a:prstGeom>
        </p:spPr>
        <p:txBody>
          <a:bodyPr/>
          <a:lstStyle/>
          <a:p>
            <a:fld id="{AEAA3239-9EA4-4A65-A281-97F994456D9F}" type="slidenum">
              <a:rPr lang="en-US" smtClean="0"/>
              <a:t>‹#›</a:t>
            </a:fld>
            <a:endParaRPr lang="en-US"/>
          </a:p>
        </p:txBody>
      </p:sp>
      <p:sp>
        <p:nvSpPr>
          <p:cNvPr id="4" name="Picture Placeholder 3">
            <a:extLst>
              <a:ext uri="{FF2B5EF4-FFF2-40B4-BE49-F238E27FC236}">
                <a16:creationId xmlns:a16="http://schemas.microsoft.com/office/drawing/2014/main" id="{EDB92F6E-55FC-C88B-734D-26D3B9923E69}"/>
              </a:ext>
            </a:extLst>
          </p:cNvPr>
          <p:cNvSpPr>
            <a:spLocks noGrp="1"/>
          </p:cNvSpPr>
          <p:nvPr>
            <p:ph type="pic" sz="quarter" idx="13" hasCustomPrompt="1"/>
          </p:nvPr>
        </p:nvSpPr>
        <p:spPr>
          <a:xfrm>
            <a:off x="-1" y="3636524"/>
            <a:ext cx="12192000" cy="3221477"/>
          </a:xfrm>
          <a:custGeom>
            <a:avLst/>
            <a:gdLst>
              <a:gd name="connsiteX0" fmla="*/ 0 w 12192000"/>
              <a:gd name="connsiteY0" fmla="*/ 0 h 3221477"/>
              <a:gd name="connsiteX1" fmla="*/ 12192000 w 12192000"/>
              <a:gd name="connsiteY1" fmla="*/ 0 h 3221477"/>
              <a:gd name="connsiteX2" fmla="*/ 12192000 w 12192000"/>
              <a:gd name="connsiteY2" fmla="*/ 3221477 h 3221477"/>
              <a:gd name="connsiteX3" fmla="*/ 0 w 12192000"/>
              <a:gd name="connsiteY3" fmla="*/ 3221477 h 3221477"/>
            </a:gdLst>
            <a:ahLst/>
            <a:cxnLst>
              <a:cxn ang="0">
                <a:pos x="connsiteX0" y="connsiteY0"/>
              </a:cxn>
              <a:cxn ang="0">
                <a:pos x="connsiteX1" y="connsiteY1"/>
              </a:cxn>
              <a:cxn ang="0">
                <a:pos x="connsiteX2" y="connsiteY2"/>
              </a:cxn>
              <a:cxn ang="0">
                <a:pos x="connsiteX3" y="connsiteY3"/>
              </a:cxn>
            </a:cxnLst>
            <a:rect l="l" t="t" r="r" b="b"/>
            <a:pathLst>
              <a:path w="12192000" h="3221477">
                <a:moveTo>
                  <a:pt x="0" y="0"/>
                </a:moveTo>
                <a:lnTo>
                  <a:pt x="12192000" y="0"/>
                </a:lnTo>
                <a:lnTo>
                  <a:pt x="12192000" y="3221477"/>
                </a:lnTo>
                <a:lnTo>
                  <a:pt x="0" y="3221477"/>
                </a:lnTo>
                <a:close/>
              </a:path>
            </a:pathLst>
          </a:custGeom>
          <a:blipFill>
            <a:blip r:embed="rId2">
              <a:alphaModFix amt="85000"/>
              <a:extLst>
                <a:ext uri="{28A0092B-C50C-407E-A947-70E740481C1C}">
                  <a14:useLocalDpi xmlns:a14="http://schemas.microsoft.com/office/drawing/2010/main" val="0"/>
                </a:ext>
              </a:extLst>
            </a:blip>
            <a:stretch>
              <a:fillRect/>
            </a:stretch>
          </a:blipFill>
        </p:spPr>
        <p:txBody>
          <a:bodyPr wrap="square">
            <a:noAutofit/>
          </a:bodyPr>
          <a:lstStyle>
            <a:lvl1pPr marL="0" indent="0">
              <a:buNone/>
              <a:defRPr/>
            </a:lvl1pPr>
          </a:lstStyle>
          <a:p>
            <a:r>
              <a:rPr lang="en-US"/>
              <a:t> </a:t>
            </a:r>
          </a:p>
        </p:txBody>
      </p:sp>
      <p:cxnSp>
        <p:nvCxnSpPr>
          <p:cNvPr id="3" name="Straight Connector 2">
            <a:extLst>
              <a:ext uri="{FF2B5EF4-FFF2-40B4-BE49-F238E27FC236}">
                <a16:creationId xmlns:a16="http://schemas.microsoft.com/office/drawing/2014/main" id="{EB6FCCB7-3844-DE9F-A18B-F5FFF900264C}"/>
              </a:ext>
            </a:extLst>
          </p:cNvPr>
          <p:cNvCxnSpPr>
            <a:cxnSpLocks/>
          </p:cNvCxnSpPr>
          <p:nvPr/>
        </p:nvCxnSpPr>
        <p:spPr>
          <a:xfrm>
            <a:off x="-1" y="3625891"/>
            <a:ext cx="12192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1983292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Content with Picture 14">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559341"/>
            <a:ext cx="10969753" cy="932688"/>
          </a:xfrm>
        </p:spPr>
        <p:txBody>
          <a:bodyPr anchor="b"/>
          <a:lstStyle/>
          <a:p>
            <a:r>
              <a:rPr lang="en-US"/>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12648" y="1838424"/>
            <a:ext cx="4485564" cy="44881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612647" y="6343955"/>
            <a:ext cx="2055525" cy="365125"/>
          </a:xfrm>
          <a:prstGeom prst="rect">
            <a:avLst/>
          </a:prstGeom>
        </p:spPr>
        <p:txBody>
          <a:bodyPr/>
          <a:lstStyle/>
          <a:p>
            <a:endParaRPr lang="en-US"/>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a:xfrm>
            <a:off x="3232969" y="6343955"/>
            <a:ext cx="1449697" cy="365125"/>
          </a:xfrm>
          <a:prstGeom prst="rect">
            <a:avLst/>
          </a:prstGeom>
        </p:spPr>
        <p:txBody>
          <a:bodyPr/>
          <a:lstStyle/>
          <a:p>
            <a:endParaRPr lang="en-US"/>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4682667" y="6343955"/>
            <a:ext cx="443060" cy="365125"/>
          </a:xfrm>
          <a:prstGeom prst="rect">
            <a:avLst/>
          </a:prstGeom>
        </p:spPr>
        <p:txBody>
          <a:bodyPr/>
          <a:lstStyle/>
          <a:p>
            <a:fld id="{AEAA3239-9EA4-4A65-A281-97F994456D9F}" type="slidenum">
              <a:rPr lang="en-US" smtClean="0"/>
              <a:t>‹#›</a:t>
            </a:fld>
            <a:endParaRPr lang="en-US"/>
          </a:p>
        </p:txBody>
      </p:sp>
      <p:sp>
        <p:nvSpPr>
          <p:cNvPr id="3" name="Shape">
            <a:extLst>
              <a:ext uri="{FF2B5EF4-FFF2-40B4-BE49-F238E27FC236}">
                <a16:creationId xmlns:a16="http://schemas.microsoft.com/office/drawing/2014/main" id="{7D2E59BA-BC78-5994-0E85-6CEE8FE1A2C7}"/>
              </a:ext>
            </a:extLst>
          </p:cNvPr>
          <p:cNvSpPr/>
          <p:nvPr/>
        </p:nvSpPr>
        <p:spPr>
          <a:xfrm>
            <a:off x="5774454" y="2174531"/>
            <a:ext cx="5804899" cy="4152068"/>
          </a:xfrm>
          <a:prstGeom prst="rect">
            <a:avLst/>
          </a:prstGeom>
          <a:solidFill>
            <a:schemeClr val="tx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sp>
        <p:nvSpPr>
          <p:cNvPr id="5" name="Picture Placeholder 10">
            <a:extLst>
              <a:ext uri="{FF2B5EF4-FFF2-40B4-BE49-F238E27FC236}">
                <a16:creationId xmlns:a16="http://schemas.microsoft.com/office/drawing/2014/main" id="{7C8527F9-0AAC-2962-54C9-733B06E86439}"/>
              </a:ext>
            </a:extLst>
          </p:cNvPr>
          <p:cNvSpPr>
            <a:spLocks noGrp="1"/>
          </p:cNvSpPr>
          <p:nvPr>
            <p:ph type="pic" sz="quarter" idx="18" hasCustomPrompt="1"/>
          </p:nvPr>
        </p:nvSpPr>
        <p:spPr>
          <a:xfrm>
            <a:off x="5644314" y="1838424"/>
            <a:ext cx="5715205" cy="4292324"/>
          </a:xfrm>
          <a:blipFill>
            <a:blip r:embed="rId2">
              <a:alphaModFix amt="85000"/>
              <a:extLst>
                <a:ext uri="{28A0092B-C50C-407E-A947-70E740481C1C}">
                  <a14:useLocalDpi xmlns:a14="http://schemas.microsoft.com/office/drawing/2010/main" val="0"/>
                </a:ext>
              </a:extLst>
            </a:blip>
            <a:stretch>
              <a:fillRect/>
            </a:stretch>
          </a:blipFill>
          <a:ln w="25400">
            <a:solidFill>
              <a:schemeClr val="tx1"/>
            </a:solidFill>
          </a:ln>
        </p:spPr>
        <p:txBody>
          <a:bodyPr/>
          <a:lstStyle>
            <a:lvl1pPr marL="0" indent="0">
              <a:buNone/>
              <a:defRPr/>
            </a:lvl1pPr>
          </a:lstStyle>
          <a:p>
            <a:r>
              <a:rPr lang="en-US"/>
              <a:t> </a:t>
            </a:r>
          </a:p>
        </p:txBody>
      </p:sp>
    </p:spTree>
    <p:extLst>
      <p:ext uri="{BB962C8B-B14F-4D97-AF65-F5344CB8AC3E}">
        <p14:creationId xmlns:p14="http://schemas.microsoft.com/office/powerpoint/2010/main" val="3064971358"/>
      </p:ext>
    </p:extLst>
  </p:cSld>
  <p:clrMapOvr>
    <a:overrideClrMapping bg1="lt1" tx1="dk1" bg2="lt2" tx2="dk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Content with Picture 15">
    <p:spTree>
      <p:nvGrpSpPr>
        <p:cNvPr id="1" name=""/>
        <p:cNvGrpSpPr/>
        <p:nvPr/>
      </p:nvGrpSpPr>
      <p:grpSpPr>
        <a:xfrm>
          <a:off x="0" y="0"/>
          <a:ext cx="0" cy="0"/>
          <a:chOff x="0" y="0"/>
          <a:chExt cx="0" cy="0"/>
        </a:xfrm>
      </p:grpSpPr>
      <p:sp>
        <p:nvSpPr>
          <p:cNvPr id="3" name="Shape">
            <a:extLst>
              <a:ext uri="{FF2B5EF4-FFF2-40B4-BE49-F238E27FC236}">
                <a16:creationId xmlns:a16="http://schemas.microsoft.com/office/drawing/2014/main" id="{50FC415C-6548-7A71-9590-9F59EEF87C10}"/>
              </a:ext>
            </a:extLst>
          </p:cNvPr>
          <p:cNvSpPr/>
          <p:nvPr/>
        </p:nvSpPr>
        <p:spPr>
          <a:xfrm>
            <a:off x="5440228" y="2239339"/>
            <a:ext cx="6139125" cy="3880753"/>
          </a:xfrm>
          <a:prstGeom prst="rect">
            <a:avLst/>
          </a:prstGeom>
          <a:solidFill>
            <a:schemeClr val="tx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559341"/>
            <a:ext cx="10969753" cy="932688"/>
          </a:xfrm>
        </p:spPr>
        <p:txBody>
          <a:bodyPr anchor="b"/>
          <a:lstStyle/>
          <a:p>
            <a:r>
              <a:rPr lang="en-US"/>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12647" y="1912398"/>
            <a:ext cx="4113357" cy="42076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Picture Placeholder 10">
            <a:extLst>
              <a:ext uri="{FF2B5EF4-FFF2-40B4-BE49-F238E27FC236}">
                <a16:creationId xmlns:a16="http://schemas.microsoft.com/office/drawing/2014/main" id="{5013ECA8-A109-DA0B-779F-91413FC01923}"/>
              </a:ext>
            </a:extLst>
          </p:cNvPr>
          <p:cNvSpPr>
            <a:spLocks noGrp="1"/>
          </p:cNvSpPr>
          <p:nvPr>
            <p:ph type="pic" sz="quarter" idx="18" hasCustomPrompt="1"/>
          </p:nvPr>
        </p:nvSpPr>
        <p:spPr>
          <a:xfrm>
            <a:off x="5315252" y="1912398"/>
            <a:ext cx="6044267" cy="4011844"/>
          </a:xfrm>
          <a:blipFill>
            <a:blip r:embed="rId2">
              <a:alphaModFix amt="85000"/>
              <a:extLst>
                <a:ext uri="{28A0092B-C50C-407E-A947-70E740481C1C}">
                  <a14:useLocalDpi xmlns:a14="http://schemas.microsoft.com/office/drawing/2010/main" val="0"/>
                </a:ext>
              </a:extLst>
            </a:blip>
            <a:stretch>
              <a:fillRect/>
            </a:stretch>
          </a:blipFill>
          <a:ln w="25400">
            <a:solidFill>
              <a:schemeClr val="tx1"/>
            </a:solidFill>
          </a:ln>
        </p:spPr>
        <p:txBody>
          <a:bodyPr/>
          <a:lstStyle>
            <a:lvl1pPr marL="0" indent="0">
              <a:buNone/>
              <a:defRPr lang="en-US" dirty="0"/>
            </a:lvl1pPr>
          </a:lstStyle>
          <a:p>
            <a:r>
              <a:rPr lang="en-US"/>
              <a:t> </a:t>
            </a:r>
          </a:p>
        </p:txBody>
      </p:sp>
      <p:sp>
        <p:nvSpPr>
          <p:cNvPr id="7" name="Footer Placeholder 4">
            <a:extLst>
              <a:ext uri="{FF2B5EF4-FFF2-40B4-BE49-F238E27FC236}">
                <a16:creationId xmlns:a16="http://schemas.microsoft.com/office/drawing/2014/main" id="{F87E7E84-44E5-0E60-3EE3-8737B2A18FA8}"/>
              </a:ext>
            </a:extLst>
          </p:cNvPr>
          <p:cNvSpPr>
            <a:spLocks noGrp="1"/>
          </p:cNvSpPr>
          <p:nvPr>
            <p:ph type="ftr" sz="quarter" idx="3"/>
          </p:nvPr>
        </p:nvSpPr>
        <p:spPr>
          <a:xfrm>
            <a:off x="612647" y="6410960"/>
            <a:ext cx="2805405" cy="298120"/>
          </a:xfrm>
          <a:prstGeom prst="rect">
            <a:avLst/>
          </a:prstGeom>
        </p:spPr>
        <p:txBody>
          <a:bodyPr anchor="b"/>
          <a:lstStyle>
            <a:lvl1pPr>
              <a:defRPr sz="1200"/>
            </a:lvl1pPr>
          </a:lstStyle>
          <a:p>
            <a:endParaRPr lang="en-US"/>
          </a:p>
        </p:txBody>
      </p:sp>
      <p:sp>
        <p:nvSpPr>
          <p:cNvPr id="6" name="Date Placeholder 3">
            <a:extLst>
              <a:ext uri="{FF2B5EF4-FFF2-40B4-BE49-F238E27FC236}">
                <a16:creationId xmlns:a16="http://schemas.microsoft.com/office/drawing/2014/main" id="{38E621FE-7CC2-0C35-A07D-B3FC44FD4C21}"/>
              </a:ext>
            </a:extLst>
          </p:cNvPr>
          <p:cNvSpPr>
            <a:spLocks noGrp="1"/>
          </p:cNvSpPr>
          <p:nvPr>
            <p:ph type="dt" sz="half" idx="2"/>
          </p:nvPr>
        </p:nvSpPr>
        <p:spPr>
          <a:xfrm>
            <a:off x="8893929" y="6410960"/>
            <a:ext cx="2202644" cy="298120"/>
          </a:xfrm>
          <a:prstGeom prst="rect">
            <a:avLst/>
          </a:prstGeom>
        </p:spPr>
        <p:txBody>
          <a:bodyPr anchor="b"/>
          <a:lstStyle>
            <a:lvl1pPr>
              <a:defRPr sz="1200"/>
            </a:lvl1pPr>
          </a:lstStyle>
          <a:p>
            <a:endParaRPr lang="en-US"/>
          </a:p>
        </p:txBody>
      </p:sp>
      <p:sp>
        <p:nvSpPr>
          <p:cNvPr id="11" name="Slide Number Placeholder 5">
            <a:extLst>
              <a:ext uri="{FF2B5EF4-FFF2-40B4-BE49-F238E27FC236}">
                <a16:creationId xmlns:a16="http://schemas.microsoft.com/office/drawing/2014/main" id="{A00CB403-B088-E56C-7827-A20ABF5769E6}"/>
              </a:ext>
            </a:extLst>
          </p:cNvPr>
          <p:cNvSpPr>
            <a:spLocks noGrp="1"/>
          </p:cNvSpPr>
          <p:nvPr>
            <p:ph type="sldNum" sz="quarter" idx="4"/>
          </p:nvPr>
        </p:nvSpPr>
        <p:spPr>
          <a:xfrm>
            <a:off x="11147096" y="6410960"/>
            <a:ext cx="429207" cy="298120"/>
          </a:xfrm>
          <a:prstGeom prst="rect">
            <a:avLst/>
          </a:prstGeom>
        </p:spPr>
        <p:txBody>
          <a:bodyPr anchor="b"/>
          <a:lstStyle>
            <a:lvl1pPr>
              <a:defRPr sz="1200"/>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205257796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ontent with Picture 16">
    <p:spTree>
      <p:nvGrpSpPr>
        <p:cNvPr id="1" name=""/>
        <p:cNvGrpSpPr/>
        <p:nvPr/>
      </p:nvGrpSpPr>
      <p:grpSpPr>
        <a:xfrm>
          <a:off x="0" y="0"/>
          <a:ext cx="0" cy="0"/>
          <a:chOff x="0" y="0"/>
          <a:chExt cx="0" cy="0"/>
        </a:xfrm>
      </p:grpSpPr>
      <p:sp>
        <p:nvSpPr>
          <p:cNvPr id="3" name="Shape">
            <a:extLst>
              <a:ext uri="{FF2B5EF4-FFF2-40B4-BE49-F238E27FC236}">
                <a16:creationId xmlns:a16="http://schemas.microsoft.com/office/drawing/2014/main" id="{2677956A-C88F-78CB-7428-13BB3FEF3483}"/>
              </a:ext>
            </a:extLst>
          </p:cNvPr>
          <p:cNvSpPr/>
          <p:nvPr/>
        </p:nvSpPr>
        <p:spPr>
          <a:xfrm>
            <a:off x="739739" y="1970410"/>
            <a:ext cx="5804899" cy="4349562"/>
          </a:xfrm>
          <a:prstGeom prst="rect">
            <a:avLst/>
          </a:prstGeom>
          <a:solidFill>
            <a:schemeClr val="accent4"/>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557784"/>
            <a:ext cx="10969753" cy="932688"/>
          </a:xfrm>
        </p:spPr>
        <p:txBody>
          <a:bodyPr anchor="b"/>
          <a:lstStyle/>
          <a:p>
            <a:r>
              <a:rPr lang="en-US"/>
              <a:t>Click to edit Master title style</a:t>
            </a:r>
          </a:p>
        </p:txBody>
      </p:sp>
      <p:sp>
        <p:nvSpPr>
          <p:cNvPr id="5" name="Picture Placeholder 10">
            <a:extLst>
              <a:ext uri="{FF2B5EF4-FFF2-40B4-BE49-F238E27FC236}">
                <a16:creationId xmlns:a16="http://schemas.microsoft.com/office/drawing/2014/main" id="{186B2304-4EA6-E2B5-F4F8-D1686841F0A1}"/>
              </a:ext>
            </a:extLst>
          </p:cNvPr>
          <p:cNvSpPr>
            <a:spLocks noGrp="1"/>
          </p:cNvSpPr>
          <p:nvPr>
            <p:ph type="pic" sz="quarter" idx="18" hasCustomPrompt="1"/>
          </p:nvPr>
        </p:nvSpPr>
        <p:spPr>
          <a:xfrm>
            <a:off x="609599" y="1627632"/>
            <a:ext cx="5715205" cy="4496489"/>
          </a:xfrm>
          <a:blipFill>
            <a:blip r:embed="rId2">
              <a:alphaModFix amt="85000"/>
              <a:extLst>
                <a:ext uri="{28A0092B-C50C-407E-A947-70E740481C1C}">
                  <a14:useLocalDpi xmlns:a14="http://schemas.microsoft.com/office/drawing/2010/main" val="0"/>
                </a:ext>
              </a:extLst>
            </a:blip>
            <a:stretch>
              <a:fillRect/>
            </a:stretch>
          </a:blipFill>
          <a:ln w="25400">
            <a:solidFill>
              <a:schemeClr val="tx1"/>
            </a:solidFill>
          </a:ln>
        </p:spPr>
        <p:txBody>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7103255" y="1627632"/>
            <a:ext cx="4479145" cy="46923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7103254" y="6343955"/>
            <a:ext cx="2144113" cy="365125"/>
          </a:xfrm>
          <a:prstGeom prst="rect">
            <a:avLst/>
          </a:prstGeom>
        </p:spPr>
        <p:txBody>
          <a:bodyPr/>
          <a:lstStyle/>
          <a:p>
            <a:endParaRPr lang="en-US"/>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a:xfrm>
            <a:off x="9698655" y="6343955"/>
            <a:ext cx="1449697" cy="365125"/>
          </a:xfrm>
          <a:prstGeom prst="rect">
            <a:avLst/>
          </a:prstGeom>
        </p:spPr>
        <p:txBody>
          <a:bodyPr/>
          <a:lstStyle/>
          <a:p>
            <a:endParaRPr lang="en-US"/>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11125200" y="6343955"/>
            <a:ext cx="443060" cy="365125"/>
          </a:xfrm>
          <a:prstGeom prst="rect">
            <a:avLst/>
          </a:prstGeom>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215117479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ontent with Picture 17">
    <p:spTree>
      <p:nvGrpSpPr>
        <p:cNvPr id="1" name=""/>
        <p:cNvGrpSpPr/>
        <p:nvPr/>
      </p:nvGrpSpPr>
      <p:grpSpPr>
        <a:xfrm>
          <a:off x="0" y="0"/>
          <a:ext cx="0" cy="0"/>
          <a:chOff x="0" y="0"/>
          <a:chExt cx="0" cy="0"/>
        </a:xfrm>
      </p:grpSpPr>
      <p:sp>
        <p:nvSpPr>
          <p:cNvPr id="3" name="Shape">
            <a:extLst>
              <a:ext uri="{FF2B5EF4-FFF2-40B4-BE49-F238E27FC236}">
                <a16:creationId xmlns:a16="http://schemas.microsoft.com/office/drawing/2014/main" id="{D5D7C530-B577-9E02-8A60-5EDBB72006B5}"/>
              </a:ext>
            </a:extLst>
          </p:cNvPr>
          <p:cNvSpPr/>
          <p:nvPr/>
        </p:nvSpPr>
        <p:spPr>
          <a:xfrm>
            <a:off x="675680" y="2516628"/>
            <a:ext cx="4609551" cy="3620904"/>
          </a:xfrm>
          <a:prstGeom prst="rect">
            <a:avLst/>
          </a:prstGeom>
          <a:solidFill>
            <a:schemeClr val="accent4"/>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706802"/>
            <a:ext cx="4672584" cy="1269482"/>
          </a:xfrm>
        </p:spPr>
        <p:txBody>
          <a:bodyPr anchor="t">
            <a:normAutofit/>
          </a:bodyPr>
          <a:lstStyle>
            <a:lvl1pPr>
              <a:defRPr sz="3600"/>
            </a:lvl1pPr>
          </a:lstStyle>
          <a:p>
            <a:r>
              <a:rPr lang="en-US"/>
              <a:t>Click to edit Master title style</a:t>
            </a:r>
          </a:p>
        </p:txBody>
      </p:sp>
      <p:sp>
        <p:nvSpPr>
          <p:cNvPr id="4" name="Picture Placeholder 10">
            <a:extLst>
              <a:ext uri="{FF2B5EF4-FFF2-40B4-BE49-F238E27FC236}">
                <a16:creationId xmlns:a16="http://schemas.microsoft.com/office/drawing/2014/main" id="{4F75EDFE-D268-4D74-752B-6DB079CF1C9C}"/>
              </a:ext>
            </a:extLst>
          </p:cNvPr>
          <p:cNvSpPr>
            <a:spLocks noGrp="1"/>
          </p:cNvSpPr>
          <p:nvPr>
            <p:ph type="pic" sz="quarter" idx="15" hasCustomPrompt="1"/>
          </p:nvPr>
        </p:nvSpPr>
        <p:spPr>
          <a:xfrm>
            <a:off x="609599" y="2173850"/>
            <a:ext cx="4488792" cy="3793671"/>
          </a:xfrm>
          <a:blipFill>
            <a:blip r:embed="rId2">
              <a:alphaModFix amt="85000"/>
              <a:extLst>
                <a:ext uri="{28A0092B-C50C-407E-A947-70E740481C1C}">
                  <a14:useLocalDpi xmlns:a14="http://schemas.microsoft.com/office/drawing/2010/main" val="0"/>
                </a:ext>
              </a:extLst>
            </a:blip>
            <a:stretch>
              <a:fillRect/>
            </a:stretch>
          </a:blipFill>
          <a:ln w="25400">
            <a:solidFill>
              <a:schemeClr val="tx1"/>
            </a:solidFill>
          </a:ln>
        </p:spPr>
        <p:txBody>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5905563" y="732155"/>
            <a:ext cx="5676838" cy="54053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4">
            <a:extLst>
              <a:ext uri="{FF2B5EF4-FFF2-40B4-BE49-F238E27FC236}">
                <a16:creationId xmlns:a16="http://schemas.microsoft.com/office/drawing/2014/main" id="{6B72A591-427A-90CA-36AE-C150001B3889}"/>
              </a:ext>
            </a:extLst>
          </p:cNvPr>
          <p:cNvSpPr>
            <a:spLocks noGrp="1"/>
          </p:cNvSpPr>
          <p:nvPr>
            <p:ph type="ftr" sz="quarter" idx="3"/>
          </p:nvPr>
        </p:nvSpPr>
        <p:spPr>
          <a:xfrm>
            <a:off x="612647" y="6410960"/>
            <a:ext cx="2805405" cy="298120"/>
          </a:xfrm>
          <a:prstGeom prst="rect">
            <a:avLst/>
          </a:prstGeom>
        </p:spPr>
        <p:txBody>
          <a:bodyPr anchor="b"/>
          <a:lstStyle>
            <a:lvl1pPr>
              <a:defRPr sz="1200"/>
            </a:lvl1pPr>
          </a:lstStyle>
          <a:p>
            <a:endParaRPr lang="en-US"/>
          </a:p>
        </p:txBody>
      </p:sp>
      <p:sp>
        <p:nvSpPr>
          <p:cNvPr id="9" name="Date Placeholder 3">
            <a:extLst>
              <a:ext uri="{FF2B5EF4-FFF2-40B4-BE49-F238E27FC236}">
                <a16:creationId xmlns:a16="http://schemas.microsoft.com/office/drawing/2014/main" id="{9FBD4796-905C-132A-092E-22E9AF1B0175}"/>
              </a:ext>
            </a:extLst>
          </p:cNvPr>
          <p:cNvSpPr>
            <a:spLocks noGrp="1"/>
          </p:cNvSpPr>
          <p:nvPr>
            <p:ph type="dt" sz="half" idx="2"/>
          </p:nvPr>
        </p:nvSpPr>
        <p:spPr>
          <a:xfrm>
            <a:off x="8893929" y="6410960"/>
            <a:ext cx="2202644" cy="298120"/>
          </a:xfrm>
          <a:prstGeom prst="rect">
            <a:avLst/>
          </a:prstGeom>
        </p:spPr>
        <p:txBody>
          <a:bodyPr anchor="b"/>
          <a:lstStyle>
            <a:lvl1pPr>
              <a:defRPr sz="1200"/>
            </a:lvl1pPr>
          </a:lstStyle>
          <a:p>
            <a:endParaRPr lang="en-US"/>
          </a:p>
        </p:txBody>
      </p:sp>
      <p:sp>
        <p:nvSpPr>
          <p:cNvPr id="11" name="Slide Number Placeholder 5">
            <a:extLst>
              <a:ext uri="{FF2B5EF4-FFF2-40B4-BE49-F238E27FC236}">
                <a16:creationId xmlns:a16="http://schemas.microsoft.com/office/drawing/2014/main" id="{FFED0402-467D-E037-9829-BCC7DE3B8845}"/>
              </a:ext>
            </a:extLst>
          </p:cNvPr>
          <p:cNvSpPr>
            <a:spLocks noGrp="1"/>
          </p:cNvSpPr>
          <p:nvPr>
            <p:ph type="sldNum" sz="quarter" idx="4"/>
          </p:nvPr>
        </p:nvSpPr>
        <p:spPr>
          <a:xfrm>
            <a:off x="11147096" y="6410960"/>
            <a:ext cx="429207" cy="298120"/>
          </a:xfrm>
          <a:prstGeom prst="rect">
            <a:avLst/>
          </a:prstGeom>
        </p:spPr>
        <p:txBody>
          <a:bodyPr anchor="b"/>
          <a:lstStyle>
            <a:lvl1pPr>
              <a:defRPr sz="1200"/>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108969177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Content with Picture 18">
    <p:spTree>
      <p:nvGrpSpPr>
        <p:cNvPr id="1" name=""/>
        <p:cNvGrpSpPr/>
        <p:nvPr/>
      </p:nvGrpSpPr>
      <p:grpSpPr>
        <a:xfrm>
          <a:off x="0" y="0"/>
          <a:ext cx="0" cy="0"/>
          <a:chOff x="0" y="0"/>
          <a:chExt cx="0" cy="0"/>
        </a:xfrm>
      </p:grpSpPr>
      <p:sp>
        <p:nvSpPr>
          <p:cNvPr id="3" name="Shape">
            <a:extLst>
              <a:ext uri="{FF2B5EF4-FFF2-40B4-BE49-F238E27FC236}">
                <a16:creationId xmlns:a16="http://schemas.microsoft.com/office/drawing/2014/main" id="{6E70FB67-0F80-BE17-D86B-F8A00D36D16F}"/>
              </a:ext>
            </a:extLst>
          </p:cNvPr>
          <p:cNvSpPr/>
          <p:nvPr/>
        </p:nvSpPr>
        <p:spPr>
          <a:xfrm>
            <a:off x="792041" y="2637923"/>
            <a:ext cx="3529341" cy="3508440"/>
          </a:xfrm>
          <a:prstGeom prst="rect">
            <a:avLst/>
          </a:prstGeom>
          <a:solidFill>
            <a:schemeClr val="tx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709098"/>
            <a:ext cx="3696859" cy="1316347"/>
          </a:xfrm>
        </p:spPr>
        <p:txBody>
          <a:bodyPr anchor="t">
            <a:noAutofit/>
          </a:bodyPr>
          <a:lstStyle>
            <a:lvl1pPr>
              <a:defRPr sz="3600"/>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725960" y="2295145"/>
            <a:ext cx="3436881" cy="3675841"/>
          </a:xfrm>
          <a:blipFill>
            <a:blip r:embed="rId2">
              <a:alphaModFix amt="85000"/>
              <a:extLst>
                <a:ext uri="{28A0092B-C50C-407E-A947-70E740481C1C}">
                  <a14:useLocalDpi xmlns:a14="http://schemas.microsoft.com/office/drawing/2010/main" val="0"/>
                </a:ext>
              </a:extLst>
            </a:blip>
            <a:stretch>
              <a:fillRect/>
            </a:stretch>
          </a:blipFill>
          <a:ln w="25400">
            <a:solidFill>
              <a:schemeClr val="tx1"/>
            </a:solidFill>
          </a:ln>
        </p:spPr>
        <p:txBody>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4933150" y="709098"/>
            <a:ext cx="6644488" cy="54398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a:extLst>
              <a:ext uri="{FF2B5EF4-FFF2-40B4-BE49-F238E27FC236}">
                <a16:creationId xmlns:a16="http://schemas.microsoft.com/office/drawing/2014/main" id="{82135E48-6254-45C6-7DDB-66AFB415069D}"/>
              </a:ext>
            </a:extLst>
          </p:cNvPr>
          <p:cNvSpPr>
            <a:spLocks noGrp="1"/>
          </p:cNvSpPr>
          <p:nvPr>
            <p:ph type="ftr" sz="quarter" idx="3"/>
          </p:nvPr>
        </p:nvSpPr>
        <p:spPr>
          <a:xfrm>
            <a:off x="612647" y="6410960"/>
            <a:ext cx="2805405" cy="298120"/>
          </a:xfrm>
          <a:prstGeom prst="rect">
            <a:avLst/>
          </a:prstGeom>
        </p:spPr>
        <p:txBody>
          <a:bodyPr anchor="b"/>
          <a:lstStyle>
            <a:lvl1pPr>
              <a:defRPr sz="1200"/>
            </a:lvl1pPr>
          </a:lstStyle>
          <a:p>
            <a:endParaRPr lang="en-US"/>
          </a:p>
        </p:txBody>
      </p:sp>
      <p:sp>
        <p:nvSpPr>
          <p:cNvPr id="4" name="Date Placeholder 3">
            <a:extLst>
              <a:ext uri="{FF2B5EF4-FFF2-40B4-BE49-F238E27FC236}">
                <a16:creationId xmlns:a16="http://schemas.microsoft.com/office/drawing/2014/main" id="{DE660DF9-E1C4-5761-5FC3-5D2AEF15370B}"/>
              </a:ext>
            </a:extLst>
          </p:cNvPr>
          <p:cNvSpPr>
            <a:spLocks noGrp="1"/>
          </p:cNvSpPr>
          <p:nvPr>
            <p:ph type="dt" sz="half" idx="2"/>
          </p:nvPr>
        </p:nvSpPr>
        <p:spPr>
          <a:xfrm>
            <a:off x="8893929" y="6410960"/>
            <a:ext cx="2202644" cy="298120"/>
          </a:xfrm>
          <a:prstGeom prst="rect">
            <a:avLst/>
          </a:prstGeom>
        </p:spPr>
        <p:txBody>
          <a:bodyPr anchor="b"/>
          <a:lstStyle>
            <a:lvl1pPr>
              <a:defRPr sz="1200"/>
            </a:lvl1pPr>
          </a:lstStyle>
          <a:p>
            <a:endParaRPr lang="en-US"/>
          </a:p>
        </p:txBody>
      </p:sp>
      <p:sp>
        <p:nvSpPr>
          <p:cNvPr id="10" name="Slide Number Placeholder 5">
            <a:extLst>
              <a:ext uri="{FF2B5EF4-FFF2-40B4-BE49-F238E27FC236}">
                <a16:creationId xmlns:a16="http://schemas.microsoft.com/office/drawing/2014/main" id="{7BEF33CE-9AB9-2977-453D-017FBD4238B0}"/>
              </a:ext>
            </a:extLst>
          </p:cNvPr>
          <p:cNvSpPr>
            <a:spLocks noGrp="1"/>
          </p:cNvSpPr>
          <p:nvPr>
            <p:ph type="sldNum" sz="quarter" idx="4"/>
          </p:nvPr>
        </p:nvSpPr>
        <p:spPr>
          <a:xfrm>
            <a:off x="11147096" y="6410960"/>
            <a:ext cx="429207" cy="298120"/>
          </a:xfrm>
          <a:prstGeom prst="rect">
            <a:avLst/>
          </a:prstGeom>
        </p:spPr>
        <p:txBody>
          <a:bodyPr anchor="b"/>
          <a:lstStyle>
            <a:lvl1pPr>
              <a:defRPr sz="1200"/>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43413358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Number Large">
    <p:bg>
      <p:bgPr>
        <a:solidFill>
          <a:schemeClr val="accent2"/>
        </a:soli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180E54B-9B48-0C0F-0610-C04073FB653D}"/>
              </a:ext>
            </a:extLst>
          </p:cNvPr>
          <p:cNvGrpSpPr/>
          <p:nvPr/>
        </p:nvGrpSpPr>
        <p:grpSpPr>
          <a:xfrm>
            <a:off x="452064" y="492893"/>
            <a:ext cx="11287872" cy="5876422"/>
            <a:chOff x="521208" y="647905"/>
            <a:chExt cx="11365969" cy="5565740"/>
          </a:xfrm>
        </p:grpSpPr>
        <p:sp>
          <p:nvSpPr>
            <p:cNvPr id="13" name="Shape">
              <a:extLst>
                <a:ext uri="{FF2B5EF4-FFF2-40B4-BE49-F238E27FC236}">
                  <a16:creationId xmlns:a16="http://schemas.microsoft.com/office/drawing/2014/main" id="{6C86CAED-F5F2-5E4A-1988-46AA4868C1FA}"/>
                </a:ext>
              </a:extLst>
            </p:cNvPr>
            <p:cNvSpPr/>
            <p:nvPr/>
          </p:nvSpPr>
          <p:spPr>
            <a:xfrm>
              <a:off x="725402" y="1009217"/>
              <a:ext cx="11161775" cy="5204428"/>
            </a:xfrm>
            <a:prstGeom prst="rect">
              <a:avLst/>
            </a:prstGeom>
            <a:solidFill>
              <a:schemeClr val="accent3"/>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sp>
          <p:nvSpPr>
            <p:cNvPr id="14" name="Shape">
              <a:extLst>
                <a:ext uri="{FF2B5EF4-FFF2-40B4-BE49-F238E27FC236}">
                  <a16:creationId xmlns:a16="http://schemas.microsoft.com/office/drawing/2014/main" id="{62AE8BDC-EA76-AF91-E344-4442668F1ED3}"/>
                </a:ext>
              </a:extLst>
            </p:cNvPr>
            <p:cNvSpPr/>
            <p:nvPr/>
          </p:nvSpPr>
          <p:spPr>
            <a:xfrm>
              <a:off x="521208" y="647905"/>
              <a:ext cx="11158238" cy="5370984"/>
            </a:xfrm>
            <a:prstGeom prst="rect">
              <a:avLst/>
            </a:prstGeom>
            <a:solidFill>
              <a:schemeClr val="bg1"/>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grpSp>
      <p:sp>
        <p:nvSpPr>
          <p:cNvPr id="5" name="Title 9">
            <a:extLst>
              <a:ext uri="{FF2B5EF4-FFF2-40B4-BE49-F238E27FC236}">
                <a16:creationId xmlns:a16="http://schemas.microsoft.com/office/drawing/2014/main" id="{213AB558-35C1-4A44-D31A-525DE98EC36A}"/>
              </a:ext>
            </a:extLst>
          </p:cNvPr>
          <p:cNvSpPr>
            <a:spLocks noGrp="1"/>
          </p:cNvSpPr>
          <p:nvPr>
            <p:ph type="title"/>
          </p:nvPr>
        </p:nvSpPr>
        <p:spPr>
          <a:xfrm>
            <a:off x="1806646" y="4411825"/>
            <a:ext cx="8385556" cy="1500447"/>
          </a:xfrm>
        </p:spPr>
        <p:txBody>
          <a:bodyPr>
            <a:normAutofit/>
          </a:bodyPr>
          <a:lstStyle>
            <a:lvl1pPr algn="ctr">
              <a:lnSpc>
                <a:spcPct val="120000"/>
              </a:lnSpc>
              <a:spcBef>
                <a:spcPts val="1000"/>
              </a:spcBef>
              <a:defRPr sz="2400" cap="all" baseline="0">
                <a:latin typeface="+mn-lt"/>
              </a:defRPr>
            </a:lvl1pPr>
          </a:lstStyle>
          <a:p>
            <a:r>
              <a:rPr lang="en-US"/>
              <a:t>Click to edit Master title style</a:t>
            </a:r>
          </a:p>
        </p:txBody>
      </p:sp>
      <p:sp>
        <p:nvSpPr>
          <p:cNvPr id="4" name="Content Placeholder 5">
            <a:extLst>
              <a:ext uri="{FF2B5EF4-FFF2-40B4-BE49-F238E27FC236}">
                <a16:creationId xmlns:a16="http://schemas.microsoft.com/office/drawing/2014/main" id="{0A5A92EC-E3FB-31E9-61F0-EE7ECD707D39}"/>
              </a:ext>
            </a:extLst>
          </p:cNvPr>
          <p:cNvSpPr>
            <a:spLocks noGrp="1"/>
          </p:cNvSpPr>
          <p:nvPr>
            <p:ph sz="quarter" idx="10" hasCustomPrompt="1"/>
          </p:nvPr>
        </p:nvSpPr>
        <p:spPr>
          <a:xfrm>
            <a:off x="708096" y="731564"/>
            <a:ext cx="10582656" cy="3680261"/>
          </a:xfrm>
        </p:spPr>
        <p:txBody>
          <a:bodyPr anchor="b">
            <a:noAutofit/>
          </a:bodyPr>
          <a:lstStyle>
            <a:lvl1pPr marL="0" indent="0" algn="ctr">
              <a:lnSpc>
                <a:spcPct val="90000"/>
              </a:lnSpc>
              <a:buNone/>
              <a:defRPr sz="23200">
                <a:latin typeface="+mj-lt"/>
              </a:defRPr>
            </a:lvl1pPr>
          </a:lstStyle>
          <a:p>
            <a:pPr lvl="0"/>
            <a:r>
              <a:rPr lang="en-US"/>
              <a:t>##%</a:t>
            </a:r>
          </a:p>
        </p:txBody>
      </p:sp>
      <p:sp>
        <p:nvSpPr>
          <p:cNvPr id="8" name="Footer Placeholder 4">
            <a:extLst>
              <a:ext uri="{FF2B5EF4-FFF2-40B4-BE49-F238E27FC236}">
                <a16:creationId xmlns:a16="http://schemas.microsoft.com/office/drawing/2014/main" id="{0772E3F0-624C-9464-9338-4D71D7C1241D}"/>
              </a:ext>
            </a:extLst>
          </p:cNvPr>
          <p:cNvSpPr>
            <a:spLocks noGrp="1"/>
          </p:cNvSpPr>
          <p:nvPr>
            <p:ph type="ftr" sz="quarter" idx="3"/>
          </p:nvPr>
        </p:nvSpPr>
        <p:spPr>
          <a:xfrm>
            <a:off x="612647" y="6410960"/>
            <a:ext cx="2805405" cy="298120"/>
          </a:xfrm>
          <a:prstGeom prst="rect">
            <a:avLst/>
          </a:prstGeom>
        </p:spPr>
        <p:txBody>
          <a:bodyPr anchor="b"/>
          <a:lstStyle>
            <a:lvl1pPr>
              <a:defRPr sz="1200"/>
            </a:lvl1pPr>
          </a:lstStyle>
          <a:p>
            <a:endParaRPr lang="en-US"/>
          </a:p>
        </p:txBody>
      </p:sp>
      <p:sp>
        <p:nvSpPr>
          <p:cNvPr id="7" name="Date Placeholder 3">
            <a:extLst>
              <a:ext uri="{FF2B5EF4-FFF2-40B4-BE49-F238E27FC236}">
                <a16:creationId xmlns:a16="http://schemas.microsoft.com/office/drawing/2014/main" id="{DDC64F13-B276-91F5-3FAF-69DAEAF48A45}"/>
              </a:ext>
            </a:extLst>
          </p:cNvPr>
          <p:cNvSpPr>
            <a:spLocks noGrp="1"/>
          </p:cNvSpPr>
          <p:nvPr>
            <p:ph type="dt" sz="half" idx="2"/>
          </p:nvPr>
        </p:nvSpPr>
        <p:spPr>
          <a:xfrm>
            <a:off x="8893929" y="6410960"/>
            <a:ext cx="2202644" cy="298120"/>
          </a:xfrm>
          <a:prstGeom prst="rect">
            <a:avLst/>
          </a:prstGeom>
        </p:spPr>
        <p:txBody>
          <a:bodyPr anchor="b"/>
          <a:lstStyle>
            <a:lvl1pPr>
              <a:defRPr sz="1200"/>
            </a:lvl1pPr>
          </a:lstStyle>
          <a:p>
            <a:endParaRPr lang="en-US"/>
          </a:p>
        </p:txBody>
      </p:sp>
      <p:sp>
        <p:nvSpPr>
          <p:cNvPr id="9" name="Slide Number Placeholder 5">
            <a:extLst>
              <a:ext uri="{FF2B5EF4-FFF2-40B4-BE49-F238E27FC236}">
                <a16:creationId xmlns:a16="http://schemas.microsoft.com/office/drawing/2014/main" id="{7A266EE2-59A7-B270-100C-C647392CA5E6}"/>
              </a:ext>
            </a:extLst>
          </p:cNvPr>
          <p:cNvSpPr>
            <a:spLocks noGrp="1"/>
          </p:cNvSpPr>
          <p:nvPr>
            <p:ph type="sldNum" sz="quarter" idx="4"/>
          </p:nvPr>
        </p:nvSpPr>
        <p:spPr>
          <a:xfrm>
            <a:off x="11147096" y="6410960"/>
            <a:ext cx="429207" cy="298120"/>
          </a:xfrm>
          <a:prstGeom prst="rect">
            <a:avLst/>
          </a:prstGeom>
        </p:spPr>
        <p:txBody>
          <a:bodyPr anchor="b"/>
          <a:lstStyle>
            <a:lvl1pPr>
              <a:defRPr sz="1200"/>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69392782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Number Large 2">
    <p:bg>
      <p:bgPr>
        <a:solidFill>
          <a:schemeClr val="accent4"/>
        </a:soli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180E54B-9B48-0C0F-0610-C04073FB653D}"/>
              </a:ext>
            </a:extLst>
          </p:cNvPr>
          <p:cNvGrpSpPr/>
          <p:nvPr/>
        </p:nvGrpSpPr>
        <p:grpSpPr>
          <a:xfrm>
            <a:off x="452064" y="492893"/>
            <a:ext cx="11287872" cy="5876422"/>
            <a:chOff x="521208" y="647905"/>
            <a:chExt cx="11365969" cy="5565740"/>
          </a:xfrm>
        </p:grpSpPr>
        <p:sp>
          <p:nvSpPr>
            <p:cNvPr id="13" name="Shape">
              <a:extLst>
                <a:ext uri="{FF2B5EF4-FFF2-40B4-BE49-F238E27FC236}">
                  <a16:creationId xmlns:a16="http://schemas.microsoft.com/office/drawing/2014/main" id="{6C86CAED-F5F2-5E4A-1988-46AA4868C1FA}"/>
                </a:ext>
              </a:extLst>
            </p:cNvPr>
            <p:cNvSpPr/>
            <p:nvPr/>
          </p:nvSpPr>
          <p:spPr>
            <a:xfrm>
              <a:off x="725402" y="1009217"/>
              <a:ext cx="11161775" cy="5204428"/>
            </a:xfrm>
            <a:prstGeom prst="rect">
              <a:avLst/>
            </a:prstGeom>
            <a:solidFill>
              <a:schemeClr val="tx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sp>
          <p:nvSpPr>
            <p:cNvPr id="14" name="Shape">
              <a:extLst>
                <a:ext uri="{FF2B5EF4-FFF2-40B4-BE49-F238E27FC236}">
                  <a16:creationId xmlns:a16="http://schemas.microsoft.com/office/drawing/2014/main" id="{62AE8BDC-EA76-AF91-E344-4442668F1ED3}"/>
                </a:ext>
              </a:extLst>
            </p:cNvPr>
            <p:cNvSpPr/>
            <p:nvPr/>
          </p:nvSpPr>
          <p:spPr>
            <a:xfrm>
              <a:off x="521208" y="647905"/>
              <a:ext cx="11158238" cy="5370984"/>
            </a:xfrm>
            <a:prstGeom prst="rect">
              <a:avLst/>
            </a:prstGeom>
            <a:solidFill>
              <a:schemeClr val="bg1"/>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grpSp>
      <p:sp>
        <p:nvSpPr>
          <p:cNvPr id="10" name="Title 9">
            <a:extLst>
              <a:ext uri="{FF2B5EF4-FFF2-40B4-BE49-F238E27FC236}">
                <a16:creationId xmlns:a16="http://schemas.microsoft.com/office/drawing/2014/main" id="{CFF24796-27C6-1A14-59BA-1D20CAD01649}"/>
              </a:ext>
            </a:extLst>
          </p:cNvPr>
          <p:cNvSpPr>
            <a:spLocks noGrp="1"/>
          </p:cNvSpPr>
          <p:nvPr>
            <p:ph type="title"/>
          </p:nvPr>
        </p:nvSpPr>
        <p:spPr>
          <a:xfrm>
            <a:off x="1042666" y="4411825"/>
            <a:ext cx="8385556" cy="1500447"/>
          </a:xfrm>
        </p:spPr>
        <p:txBody>
          <a:bodyPr>
            <a:normAutofit/>
          </a:bodyPr>
          <a:lstStyle>
            <a:lvl1pPr>
              <a:lnSpc>
                <a:spcPct val="120000"/>
              </a:lnSpc>
              <a:spcBef>
                <a:spcPts val="1000"/>
              </a:spcBef>
              <a:defRPr sz="2400" cap="all" baseline="0">
                <a:latin typeface="+mn-lt"/>
              </a:defRPr>
            </a:lvl1pPr>
          </a:lstStyle>
          <a:p>
            <a:r>
              <a:rPr lang="en-US"/>
              <a:t>Click to edit Master title style</a:t>
            </a:r>
          </a:p>
        </p:txBody>
      </p:sp>
      <p:sp>
        <p:nvSpPr>
          <p:cNvPr id="6" name="Content Placeholder 5">
            <a:extLst>
              <a:ext uri="{FF2B5EF4-FFF2-40B4-BE49-F238E27FC236}">
                <a16:creationId xmlns:a16="http://schemas.microsoft.com/office/drawing/2014/main" id="{339E7A66-804B-6952-8FF1-16C74E3D536B}"/>
              </a:ext>
            </a:extLst>
          </p:cNvPr>
          <p:cNvSpPr>
            <a:spLocks noGrp="1"/>
          </p:cNvSpPr>
          <p:nvPr>
            <p:ph sz="quarter" idx="10" hasCustomPrompt="1"/>
          </p:nvPr>
        </p:nvSpPr>
        <p:spPr>
          <a:xfrm>
            <a:off x="1042666" y="731564"/>
            <a:ext cx="9918700" cy="3680261"/>
          </a:xfrm>
        </p:spPr>
        <p:txBody>
          <a:bodyPr anchor="b">
            <a:noAutofit/>
          </a:bodyPr>
          <a:lstStyle>
            <a:lvl1pPr marL="0" indent="0">
              <a:lnSpc>
                <a:spcPct val="90000"/>
              </a:lnSpc>
              <a:buNone/>
              <a:defRPr sz="23200">
                <a:latin typeface="+mj-lt"/>
              </a:defRPr>
            </a:lvl1pPr>
          </a:lstStyle>
          <a:p>
            <a:pPr lvl="0"/>
            <a:r>
              <a:rPr lang="en-US"/>
              <a:t>##%</a:t>
            </a:r>
          </a:p>
        </p:txBody>
      </p:sp>
      <p:sp>
        <p:nvSpPr>
          <p:cNvPr id="8" name="Footer Placeholder 4">
            <a:extLst>
              <a:ext uri="{FF2B5EF4-FFF2-40B4-BE49-F238E27FC236}">
                <a16:creationId xmlns:a16="http://schemas.microsoft.com/office/drawing/2014/main" id="{48B0C2F5-833E-589B-382A-13B46D9A4B26}"/>
              </a:ext>
            </a:extLst>
          </p:cNvPr>
          <p:cNvSpPr>
            <a:spLocks noGrp="1"/>
          </p:cNvSpPr>
          <p:nvPr>
            <p:ph type="ftr" sz="quarter" idx="3"/>
          </p:nvPr>
        </p:nvSpPr>
        <p:spPr>
          <a:xfrm>
            <a:off x="612647" y="6410960"/>
            <a:ext cx="2805405" cy="298120"/>
          </a:xfrm>
          <a:prstGeom prst="rect">
            <a:avLst/>
          </a:prstGeom>
        </p:spPr>
        <p:txBody>
          <a:bodyPr anchor="b"/>
          <a:lstStyle>
            <a:lvl1pPr>
              <a:defRPr sz="1200"/>
            </a:lvl1pPr>
          </a:lstStyle>
          <a:p>
            <a:endParaRPr lang="en-US"/>
          </a:p>
        </p:txBody>
      </p:sp>
      <p:sp>
        <p:nvSpPr>
          <p:cNvPr id="7" name="Date Placeholder 3">
            <a:extLst>
              <a:ext uri="{FF2B5EF4-FFF2-40B4-BE49-F238E27FC236}">
                <a16:creationId xmlns:a16="http://schemas.microsoft.com/office/drawing/2014/main" id="{FB498214-05A5-D7BC-183C-F46B38033726}"/>
              </a:ext>
            </a:extLst>
          </p:cNvPr>
          <p:cNvSpPr>
            <a:spLocks noGrp="1"/>
          </p:cNvSpPr>
          <p:nvPr>
            <p:ph type="dt" sz="half" idx="2"/>
          </p:nvPr>
        </p:nvSpPr>
        <p:spPr>
          <a:xfrm>
            <a:off x="8893929" y="6410960"/>
            <a:ext cx="2202644" cy="298120"/>
          </a:xfrm>
          <a:prstGeom prst="rect">
            <a:avLst/>
          </a:prstGeom>
        </p:spPr>
        <p:txBody>
          <a:bodyPr anchor="b"/>
          <a:lstStyle>
            <a:lvl1pPr>
              <a:defRPr sz="1200"/>
            </a:lvl1pPr>
          </a:lstStyle>
          <a:p>
            <a:endParaRPr lang="en-US"/>
          </a:p>
        </p:txBody>
      </p:sp>
      <p:sp>
        <p:nvSpPr>
          <p:cNvPr id="9" name="Slide Number Placeholder 5">
            <a:extLst>
              <a:ext uri="{FF2B5EF4-FFF2-40B4-BE49-F238E27FC236}">
                <a16:creationId xmlns:a16="http://schemas.microsoft.com/office/drawing/2014/main" id="{21D5C440-7C25-FCBF-0AFD-9A43D18655E3}"/>
              </a:ext>
            </a:extLst>
          </p:cNvPr>
          <p:cNvSpPr>
            <a:spLocks noGrp="1"/>
          </p:cNvSpPr>
          <p:nvPr>
            <p:ph type="sldNum" sz="quarter" idx="4"/>
          </p:nvPr>
        </p:nvSpPr>
        <p:spPr>
          <a:xfrm>
            <a:off x="11147096" y="6410960"/>
            <a:ext cx="429207" cy="298120"/>
          </a:xfrm>
          <a:prstGeom prst="rect">
            <a:avLst/>
          </a:prstGeom>
        </p:spPr>
        <p:txBody>
          <a:bodyPr anchor="b"/>
          <a:lstStyle>
            <a:lvl1pPr>
              <a:defRPr sz="1200"/>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3997997691"/>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Number Large 3">
    <p:bg>
      <p:bgPr>
        <a:solidFill>
          <a:schemeClr val="accent3"/>
        </a:soli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180E54B-9B48-0C0F-0610-C04073FB653D}"/>
              </a:ext>
            </a:extLst>
          </p:cNvPr>
          <p:cNvGrpSpPr/>
          <p:nvPr/>
        </p:nvGrpSpPr>
        <p:grpSpPr>
          <a:xfrm>
            <a:off x="452064" y="492893"/>
            <a:ext cx="11287872" cy="5876422"/>
            <a:chOff x="521208" y="647905"/>
            <a:chExt cx="11365969" cy="5565740"/>
          </a:xfrm>
        </p:grpSpPr>
        <p:sp>
          <p:nvSpPr>
            <p:cNvPr id="13" name="Shape">
              <a:extLst>
                <a:ext uri="{FF2B5EF4-FFF2-40B4-BE49-F238E27FC236}">
                  <a16:creationId xmlns:a16="http://schemas.microsoft.com/office/drawing/2014/main" id="{6C86CAED-F5F2-5E4A-1988-46AA4868C1FA}"/>
                </a:ext>
              </a:extLst>
            </p:cNvPr>
            <p:cNvSpPr/>
            <p:nvPr/>
          </p:nvSpPr>
          <p:spPr>
            <a:xfrm>
              <a:off x="725402" y="1009217"/>
              <a:ext cx="11161775" cy="5204428"/>
            </a:xfrm>
            <a:prstGeom prst="rect">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sp>
          <p:nvSpPr>
            <p:cNvPr id="14" name="Shape">
              <a:extLst>
                <a:ext uri="{FF2B5EF4-FFF2-40B4-BE49-F238E27FC236}">
                  <a16:creationId xmlns:a16="http://schemas.microsoft.com/office/drawing/2014/main" id="{62AE8BDC-EA76-AF91-E344-4442668F1ED3}"/>
                </a:ext>
              </a:extLst>
            </p:cNvPr>
            <p:cNvSpPr/>
            <p:nvPr/>
          </p:nvSpPr>
          <p:spPr>
            <a:xfrm>
              <a:off x="521208" y="647905"/>
              <a:ext cx="11158238" cy="5370984"/>
            </a:xfrm>
            <a:prstGeom prst="rect">
              <a:avLst/>
            </a:prstGeom>
            <a:solidFill>
              <a:schemeClr val="bg1"/>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grpSp>
      <p:sp>
        <p:nvSpPr>
          <p:cNvPr id="6" name="Title 9">
            <a:extLst>
              <a:ext uri="{FF2B5EF4-FFF2-40B4-BE49-F238E27FC236}">
                <a16:creationId xmlns:a16="http://schemas.microsoft.com/office/drawing/2014/main" id="{966F0FDE-BE83-A597-B207-9E1836880992}"/>
              </a:ext>
            </a:extLst>
          </p:cNvPr>
          <p:cNvSpPr>
            <a:spLocks noGrp="1"/>
          </p:cNvSpPr>
          <p:nvPr>
            <p:ph type="title"/>
          </p:nvPr>
        </p:nvSpPr>
        <p:spPr>
          <a:xfrm>
            <a:off x="1806646" y="4411825"/>
            <a:ext cx="8385556" cy="1500447"/>
          </a:xfrm>
        </p:spPr>
        <p:txBody>
          <a:bodyPr>
            <a:normAutofit/>
          </a:bodyPr>
          <a:lstStyle>
            <a:lvl1pPr algn="ctr">
              <a:lnSpc>
                <a:spcPct val="120000"/>
              </a:lnSpc>
              <a:spcBef>
                <a:spcPts val="1000"/>
              </a:spcBef>
              <a:defRPr sz="2400" cap="all" baseline="0">
                <a:latin typeface="+mn-lt"/>
              </a:defRPr>
            </a:lvl1pPr>
          </a:lstStyle>
          <a:p>
            <a:r>
              <a:rPr lang="en-US"/>
              <a:t>Click to edit Master title style</a:t>
            </a:r>
          </a:p>
        </p:txBody>
      </p:sp>
      <p:sp>
        <p:nvSpPr>
          <p:cNvPr id="5" name="Content Placeholder 5">
            <a:extLst>
              <a:ext uri="{FF2B5EF4-FFF2-40B4-BE49-F238E27FC236}">
                <a16:creationId xmlns:a16="http://schemas.microsoft.com/office/drawing/2014/main" id="{AECA9D19-419F-EF79-9149-F59A94F89DF0}"/>
              </a:ext>
            </a:extLst>
          </p:cNvPr>
          <p:cNvSpPr>
            <a:spLocks noGrp="1"/>
          </p:cNvSpPr>
          <p:nvPr>
            <p:ph sz="quarter" idx="10" hasCustomPrompt="1"/>
          </p:nvPr>
        </p:nvSpPr>
        <p:spPr>
          <a:xfrm>
            <a:off x="708096" y="731564"/>
            <a:ext cx="10582656" cy="3680261"/>
          </a:xfrm>
        </p:spPr>
        <p:txBody>
          <a:bodyPr anchor="b">
            <a:noAutofit/>
          </a:bodyPr>
          <a:lstStyle>
            <a:lvl1pPr marL="0" indent="0" algn="ctr">
              <a:lnSpc>
                <a:spcPct val="90000"/>
              </a:lnSpc>
              <a:buNone/>
              <a:defRPr sz="23200">
                <a:latin typeface="+mj-lt"/>
              </a:defRPr>
            </a:lvl1pPr>
          </a:lstStyle>
          <a:p>
            <a:pPr lvl="0"/>
            <a:r>
              <a:rPr lang="en-US"/>
              <a:t>##%</a:t>
            </a:r>
          </a:p>
        </p:txBody>
      </p:sp>
      <p:sp>
        <p:nvSpPr>
          <p:cNvPr id="8" name="Footer Placeholder 4">
            <a:extLst>
              <a:ext uri="{FF2B5EF4-FFF2-40B4-BE49-F238E27FC236}">
                <a16:creationId xmlns:a16="http://schemas.microsoft.com/office/drawing/2014/main" id="{F573A4C0-0776-77C6-66AA-8AB5D53B5E64}"/>
              </a:ext>
            </a:extLst>
          </p:cNvPr>
          <p:cNvSpPr>
            <a:spLocks noGrp="1"/>
          </p:cNvSpPr>
          <p:nvPr>
            <p:ph type="ftr" sz="quarter" idx="3"/>
          </p:nvPr>
        </p:nvSpPr>
        <p:spPr>
          <a:xfrm>
            <a:off x="612647" y="6410960"/>
            <a:ext cx="2805405" cy="298120"/>
          </a:xfrm>
          <a:prstGeom prst="rect">
            <a:avLst/>
          </a:prstGeom>
        </p:spPr>
        <p:txBody>
          <a:bodyPr anchor="b"/>
          <a:lstStyle>
            <a:lvl1pPr>
              <a:defRPr sz="1200"/>
            </a:lvl1pPr>
          </a:lstStyle>
          <a:p>
            <a:endParaRPr lang="en-US"/>
          </a:p>
        </p:txBody>
      </p:sp>
      <p:sp>
        <p:nvSpPr>
          <p:cNvPr id="7" name="Date Placeholder 3">
            <a:extLst>
              <a:ext uri="{FF2B5EF4-FFF2-40B4-BE49-F238E27FC236}">
                <a16:creationId xmlns:a16="http://schemas.microsoft.com/office/drawing/2014/main" id="{22B00FB5-92F5-2777-E446-7B3B689332FF}"/>
              </a:ext>
            </a:extLst>
          </p:cNvPr>
          <p:cNvSpPr>
            <a:spLocks noGrp="1"/>
          </p:cNvSpPr>
          <p:nvPr>
            <p:ph type="dt" sz="half" idx="2"/>
          </p:nvPr>
        </p:nvSpPr>
        <p:spPr>
          <a:xfrm>
            <a:off x="8893929" y="6410960"/>
            <a:ext cx="2202644" cy="298120"/>
          </a:xfrm>
          <a:prstGeom prst="rect">
            <a:avLst/>
          </a:prstGeom>
        </p:spPr>
        <p:txBody>
          <a:bodyPr anchor="b"/>
          <a:lstStyle>
            <a:lvl1pPr>
              <a:defRPr sz="1200"/>
            </a:lvl1pPr>
          </a:lstStyle>
          <a:p>
            <a:endParaRPr lang="en-US"/>
          </a:p>
        </p:txBody>
      </p:sp>
      <p:sp>
        <p:nvSpPr>
          <p:cNvPr id="9" name="Slide Number Placeholder 5">
            <a:extLst>
              <a:ext uri="{FF2B5EF4-FFF2-40B4-BE49-F238E27FC236}">
                <a16:creationId xmlns:a16="http://schemas.microsoft.com/office/drawing/2014/main" id="{0F52380C-3432-CA29-4761-532477B722E2}"/>
              </a:ext>
            </a:extLst>
          </p:cNvPr>
          <p:cNvSpPr>
            <a:spLocks noGrp="1"/>
          </p:cNvSpPr>
          <p:nvPr>
            <p:ph type="sldNum" sz="quarter" idx="4"/>
          </p:nvPr>
        </p:nvSpPr>
        <p:spPr>
          <a:xfrm>
            <a:off x="11147096" y="6410960"/>
            <a:ext cx="429207" cy="298120"/>
          </a:xfrm>
          <a:prstGeom prst="rect">
            <a:avLst/>
          </a:prstGeom>
        </p:spPr>
        <p:txBody>
          <a:bodyPr anchor="b"/>
          <a:lstStyle>
            <a:lvl1pPr>
              <a:defRPr sz="1200"/>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2892712988"/>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Statement">
    <p:bg>
      <p:bgPr>
        <a:solidFill>
          <a:schemeClr val="accent3"/>
        </a:solidFill>
        <a:effectLst/>
      </p:bgPr>
    </p:bg>
    <p:spTree>
      <p:nvGrpSpPr>
        <p:cNvPr id="1" name=""/>
        <p:cNvGrpSpPr/>
        <p:nvPr/>
      </p:nvGrpSpPr>
      <p:grpSpPr>
        <a:xfrm>
          <a:off x="0" y="0"/>
          <a:ext cx="0" cy="0"/>
          <a:chOff x="0" y="0"/>
          <a:chExt cx="0" cy="0"/>
        </a:xfrm>
      </p:grpSpPr>
      <p:sp>
        <p:nvSpPr>
          <p:cNvPr id="6" name="Shape 2">
            <a:extLst>
              <a:ext uri="{FF2B5EF4-FFF2-40B4-BE49-F238E27FC236}">
                <a16:creationId xmlns:a16="http://schemas.microsoft.com/office/drawing/2014/main" id="{A53F8570-6B05-5072-2FE4-39B21A8F9EA3}"/>
              </a:ext>
            </a:extLst>
          </p:cNvPr>
          <p:cNvSpPr/>
          <p:nvPr/>
        </p:nvSpPr>
        <p:spPr>
          <a:xfrm>
            <a:off x="1062566" y="1161412"/>
            <a:ext cx="10221119" cy="4831742"/>
          </a:xfrm>
          <a:prstGeom prst="rect">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sp>
        <p:nvSpPr>
          <p:cNvPr id="8" name="Shape 1">
            <a:extLst>
              <a:ext uri="{FF2B5EF4-FFF2-40B4-BE49-F238E27FC236}">
                <a16:creationId xmlns:a16="http://schemas.microsoft.com/office/drawing/2014/main" id="{08F171EE-5BF3-25A4-19B0-5E5E7959125A}"/>
              </a:ext>
            </a:extLst>
          </p:cNvPr>
          <p:cNvSpPr/>
          <p:nvPr/>
        </p:nvSpPr>
        <p:spPr>
          <a:xfrm>
            <a:off x="858371" y="800100"/>
            <a:ext cx="10221119" cy="4953001"/>
          </a:xfrm>
          <a:prstGeom prst="rect">
            <a:avLst/>
          </a:prstGeom>
          <a:solidFill>
            <a:schemeClr val="bg1"/>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a:t>Click to edit Master title style</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319927" y="1322671"/>
            <a:ext cx="9298005" cy="3907858"/>
          </a:xfrm>
        </p:spPr>
        <p:txBody>
          <a:bodyPr anchor="ctr">
            <a:noAutofit/>
          </a:bodyPr>
          <a:lstStyle>
            <a:lvl1pPr marL="0" indent="0" algn="ctr">
              <a:lnSpc>
                <a:spcPct val="90000"/>
              </a:lnSpc>
              <a:buNone/>
              <a:defRPr sz="6000" b="1" cap="all" baseline="0"/>
            </a:lvl1pPr>
            <a:lvl2pPr marL="228600" indent="0" algn="ctr">
              <a:lnSpc>
                <a:spcPct val="90000"/>
              </a:lnSpc>
              <a:buNone/>
              <a:defRPr sz="5400" b="1"/>
            </a:lvl2pPr>
            <a:lvl3pPr marL="457200" indent="0" algn="ctr">
              <a:lnSpc>
                <a:spcPct val="90000"/>
              </a:lnSpc>
              <a:buNone/>
              <a:defRPr sz="4800" b="1"/>
            </a:lvl3pPr>
            <a:lvl4pPr marL="685800" indent="0" algn="ctr">
              <a:lnSpc>
                <a:spcPct val="90000"/>
              </a:lnSpc>
              <a:buNone/>
              <a:defRPr sz="4400" b="1"/>
            </a:lvl4pPr>
            <a:lvl5pPr marL="914400" indent="0" algn="ctr">
              <a:lnSpc>
                <a:spcPct val="90000"/>
              </a:lnSpc>
              <a:buNone/>
              <a:defRPr sz="4000" b="1"/>
            </a:lvl5pPr>
          </a:lstStyle>
          <a:p>
            <a:pPr lvl="0"/>
            <a:r>
              <a:rPr lang="en-US"/>
              <a:t>Click to add Statement</a:t>
            </a:r>
          </a:p>
          <a:p>
            <a:pPr lvl="1"/>
            <a:r>
              <a:rPr lang="en-US"/>
              <a:t>Second level</a:t>
            </a:r>
          </a:p>
          <a:p>
            <a:pPr lvl="2"/>
            <a:r>
              <a:rPr lang="en-US"/>
              <a:t>Third level</a:t>
            </a:r>
          </a:p>
          <a:p>
            <a:pPr lvl="3"/>
            <a:r>
              <a:rPr lang="en-US"/>
              <a:t>Fourth level</a:t>
            </a:r>
          </a:p>
          <a:p>
            <a:pPr lvl="4"/>
            <a:r>
              <a:rPr lang="en-US"/>
              <a:t>Fifth level</a:t>
            </a:r>
          </a:p>
        </p:txBody>
      </p:sp>
      <p:sp>
        <p:nvSpPr>
          <p:cNvPr id="10" name="Footer Placeholder 4">
            <a:extLst>
              <a:ext uri="{FF2B5EF4-FFF2-40B4-BE49-F238E27FC236}">
                <a16:creationId xmlns:a16="http://schemas.microsoft.com/office/drawing/2014/main" id="{7CE3EBB0-2A3C-612E-DC6C-0AE876654FED}"/>
              </a:ext>
            </a:extLst>
          </p:cNvPr>
          <p:cNvSpPr>
            <a:spLocks noGrp="1"/>
          </p:cNvSpPr>
          <p:nvPr>
            <p:ph type="ftr" sz="quarter" idx="3"/>
          </p:nvPr>
        </p:nvSpPr>
        <p:spPr>
          <a:xfrm>
            <a:off x="612647" y="6410960"/>
            <a:ext cx="2805405" cy="298120"/>
          </a:xfrm>
          <a:prstGeom prst="rect">
            <a:avLst/>
          </a:prstGeom>
        </p:spPr>
        <p:txBody>
          <a:bodyPr anchor="b"/>
          <a:lstStyle>
            <a:lvl1pPr>
              <a:defRPr sz="1200"/>
            </a:lvl1pPr>
          </a:lstStyle>
          <a:p>
            <a:endParaRPr lang="en-US"/>
          </a:p>
        </p:txBody>
      </p:sp>
      <p:sp>
        <p:nvSpPr>
          <p:cNvPr id="9" name="Date Placeholder 3">
            <a:extLst>
              <a:ext uri="{FF2B5EF4-FFF2-40B4-BE49-F238E27FC236}">
                <a16:creationId xmlns:a16="http://schemas.microsoft.com/office/drawing/2014/main" id="{075E6F7F-E895-1277-02D6-F925FA6D27AA}"/>
              </a:ext>
            </a:extLst>
          </p:cNvPr>
          <p:cNvSpPr>
            <a:spLocks noGrp="1"/>
          </p:cNvSpPr>
          <p:nvPr>
            <p:ph type="dt" sz="half" idx="2"/>
          </p:nvPr>
        </p:nvSpPr>
        <p:spPr>
          <a:xfrm>
            <a:off x="8893929" y="6410960"/>
            <a:ext cx="2202644" cy="298120"/>
          </a:xfrm>
          <a:prstGeom prst="rect">
            <a:avLst/>
          </a:prstGeom>
        </p:spPr>
        <p:txBody>
          <a:bodyPr anchor="b"/>
          <a:lstStyle>
            <a:lvl1pPr>
              <a:defRPr sz="1200"/>
            </a:lvl1pPr>
          </a:lstStyle>
          <a:p>
            <a:endParaRPr lang="en-US"/>
          </a:p>
        </p:txBody>
      </p:sp>
      <p:sp>
        <p:nvSpPr>
          <p:cNvPr id="11" name="Slide Number Placeholder 5">
            <a:extLst>
              <a:ext uri="{FF2B5EF4-FFF2-40B4-BE49-F238E27FC236}">
                <a16:creationId xmlns:a16="http://schemas.microsoft.com/office/drawing/2014/main" id="{39676103-43BF-3489-0BCB-B1D89DE77C04}"/>
              </a:ext>
            </a:extLst>
          </p:cNvPr>
          <p:cNvSpPr>
            <a:spLocks noGrp="1"/>
          </p:cNvSpPr>
          <p:nvPr>
            <p:ph type="sldNum" sz="quarter" idx="4"/>
          </p:nvPr>
        </p:nvSpPr>
        <p:spPr>
          <a:xfrm>
            <a:off x="11147096" y="6410960"/>
            <a:ext cx="429207" cy="298120"/>
          </a:xfrm>
          <a:prstGeom prst="rect">
            <a:avLst/>
          </a:prstGeom>
        </p:spPr>
        <p:txBody>
          <a:bodyPr anchor="b"/>
          <a:lstStyle>
            <a:lvl1pPr>
              <a:defRPr sz="1200"/>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3279828324"/>
      </p:ext>
    </p:extLst>
  </p:cSld>
  <p:clrMapOvr>
    <a:overrideClrMapping bg1="lt1" tx1="dk1" bg2="lt2" tx2="dk2" accent1="accent1" accent2="accent2" accent3="accent3" accent4="accent4" accent5="accent5" accent6="accent6" hlink="hlink" folHlink="folHlink"/>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tatement 2">
    <p:bg>
      <p:bgPr>
        <a:solidFill>
          <a:schemeClr val="accent2"/>
        </a:solidFill>
        <a:effectLst/>
      </p:bgPr>
    </p:bg>
    <p:spTree>
      <p:nvGrpSpPr>
        <p:cNvPr id="1" name=""/>
        <p:cNvGrpSpPr/>
        <p:nvPr/>
      </p:nvGrpSpPr>
      <p:grpSpPr>
        <a:xfrm>
          <a:off x="0" y="0"/>
          <a:ext cx="0" cy="0"/>
          <a:chOff x="0" y="0"/>
          <a:chExt cx="0" cy="0"/>
        </a:xfrm>
      </p:grpSpPr>
      <p:sp>
        <p:nvSpPr>
          <p:cNvPr id="6" name="Shape 2">
            <a:extLst>
              <a:ext uri="{FF2B5EF4-FFF2-40B4-BE49-F238E27FC236}">
                <a16:creationId xmlns:a16="http://schemas.microsoft.com/office/drawing/2014/main" id="{67509756-1709-4FB3-87C9-65E52F8A642D}"/>
              </a:ext>
            </a:extLst>
          </p:cNvPr>
          <p:cNvSpPr/>
          <p:nvPr/>
        </p:nvSpPr>
        <p:spPr>
          <a:xfrm>
            <a:off x="1062566" y="1161412"/>
            <a:ext cx="10221119" cy="4831742"/>
          </a:xfrm>
          <a:prstGeom prst="rect">
            <a:avLst/>
          </a:prstGeom>
          <a:solidFill>
            <a:schemeClr val="accent3"/>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sp>
        <p:nvSpPr>
          <p:cNvPr id="8" name="Shape 1">
            <a:extLst>
              <a:ext uri="{FF2B5EF4-FFF2-40B4-BE49-F238E27FC236}">
                <a16:creationId xmlns:a16="http://schemas.microsoft.com/office/drawing/2014/main" id="{CF72170A-AA7E-9DE2-6ECB-19945A37EAD7}"/>
              </a:ext>
            </a:extLst>
          </p:cNvPr>
          <p:cNvSpPr/>
          <p:nvPr/>
        </p:nvSpPr>
        <p:spPr>
          <a:xfrm>
            <a:off x="858371" y="800100"/>
            <a:ext cx="10221119" cy="4953001"/>
          </a:xfrm>
          <a:prstGeom prst="rect">
            <a:avLst/>
          </a:prstGeom>
          <a:solidFill>
            <a:schemeClr val="bg1"/>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a:t>Click to edit Master title style</a:t>
            </a:r>
          </a:p>
        </p:txBody>
      </p:sp>
      <p:sp>
        <p:nvSpPr>
          <p:cNvPr id="5" name="Content Placeholder 4">
            <a:extLst>
              <a:ext uri="{FF2B5EF4-FFF2-40B4-BE49-F238E27FC236}">
                <a16:creationId xmlns:a16="http://schemas.microsoft.com/office/drawing/2014/main" id="{C3C9F461-9F58-7EDE-FFF1-E8FCAD2E23AE}"/>
              </a:ext>
            </a:extLst>
          </p:cNvPr>
          <p:cNvSpPr>
            <a:spLocks noGrp="1"/>
          </p:cNvSpPr>
          <p:nvPr>
            <p:ph sz="quarter" idx="14" hasCustomPrompt="1"/>
          </p:nvPr>
        </p:nvSpPr>
        <p:spPr>
          <a:xfrm>
            <a:off x="1319927" y="1322104"/>
            <a:ext cx="9297987" cy="3908425"/>
          </a:xfrm>
        </p:spPr>
        <p:txBody>
          <a:bodyPr anchor="ctr">
            <a:noAutofit/>
          </a:bodyPr>
          <a:lstStyle>
            <a:lvl1pPr marL="0" indent="0">
              <a:lnSpc>
                <a:spcPct val="90000"/>
              </a:lnSpc>
              <a:buNone/>
              <a:defRPr sz="6000" b="1" cap="all" baseline="0"/>
            </a:lvl1pPr>
            <a:lvl2pPr marL="228600" indent="0">
              <a:lnSpc>
                <a:spcPct val="90000"/>
              </a:lnSpc>
              <a:buNone/>
              <a:defRPr sz="5400"/>
            </a:lvl2pPr>
            <a:lvl3pPr marL="457200" indent="0">
              <a:lnSpc>
                <a:spcPct val="90000"/>
              </a:lnSpc>
              <a:buNone/>
              <a:defRPr sz="4800"/>
            </a:lvl3pPr>
            <a:lvl4pPr marL="685800" indent="0">
              <a:lnSpc>
                <a:spcPct val="90000"/>
              </a:lnSpc>
              <a:buNone/>
              <a:defRPr sz="4400"/>
            </a:lvl4pPr>
            <a:lvl5pPr marL="914400" indent="0">
              <a:lnSpc>
                <a:spcPct val="90000"/>
              </a:lnSpc>
              <a:buNone/>
              <a:defRPr sz="4000"/>
            </a:lvl5pPr>
          </a:lstStyle>
          <a:p>
            <a:pPr lvl="0"/>
            <a:r>
              <a:rPr lang="en-US"/>
              <a:t>Click to add statement</a:t>
            </a:r>
          </a:p>
          <a:p>
            <a:pPr lvl="1"/>
            <a:r>
              <a:rPr lang="en-US"/>
              <a:t>Second level</a:t>
            </a:r>
          </a:p>
          <a:p>
            <a:pPr lvl="2"/>
            <a:r>
              <a:rPr lang="en-US"/>
              <a:t>Third level</a:t>
            </a:r>
          </a:p>
          <a:p>
            <a:pPr lvl="3"/>
            <a:r>
              <a:rPr lang="en-US"/>
              <a:t>Fourth level</a:t>
            </a:r>
          </a:p>
          <a:p>
            <a:pPr lvl="4"/>
            <a:r>
              <a:rPr lang="en-US"/>
              <a:t>Fifth level</a:t>
            </a:r>
          </a:p>
        </p:txBody>
      </p:sp>
      <p:sp>
        <p:nvSpPr>
          <p:cNvPr id="13" name="Footer Placeholder 4">
            <a:extLst>
              <a:ext uri="{FF2B5EF4-FFF2-40B4-BE49-F238E27FC236}">
                <a16:creationId xmlns:a16="http://schemas.microsoft.com/office/drawing/2014/main" id="{B368E2D6-4C18-38E3-8152-995311472939}"/>
              </a:ext>
            </a:extLst>
          </p:cNvPr>
          <p:cNvSpPr>
            <a:spLocks noGrp="1"/>
          </p:cNvSpPr>
          <p:nvPr>
            <p:ph type="ftr" sz="quarter" idx="3"/>
          </p:nvPr>
        </p:nvSpPr>
        <p:spPr>
          <a:xfrm>
            <a:off x="612647" y="6410960"/>
            <a:ext cx="2805405" cy="298120"/>
          </a:xfrm>
          <a:prstGeom prst="rect">
            <a:avLst/>
          </a:prstGeom>
        </p:spPr>
        <p:txBody>
          <a:bodyPr anchor="b"/>
          <a:lstStyle>
            <a:lvl1pPr>
              <a:defRPr sz="1200"/>
            </a:lvl1pPr>
          </a:lstStyle>
          <a:p>
            <a:endParaRPr lang="en-US"/>
          </a:p>
        </p:txBody>
      </p:sp>
      <p:sp>
        <p:nvSpPr>
          <p:cNvPr id="12" name="Date Placeholder 3">
            <a:extLst>
              <a:ext uri="{FF2B5EF4-FFF2-40B4-BE49-F238E27FC236}">
                <a16:creationId xmlns:a16="http://schemas.microsoft.com/office/drawing/2014/main" id="{9CB827A9-A5DE-C188-2939-D60BED18436C}"/>
              </a:ext>
            </a:extLst>
          </p:cNvPr>
          <p:cNvSpPr>
            <a:spLocks noGrp="1"/>
          </p:cNvSpPr>
          <p:nvPr>
            <p:ph type="dt" sz="half" idx="2"/>
          </p:nvPr>
        </p:nvSpPr>
        <p:spPr>
          <a:xfrm>
            <a:off x="8893929" y="6410960"/>
            <a:ext cx="2202644" cy="298120"/>
          </a:xfrm>
          <a:prstGeom prst="rect">
            <a:avLst/>
          </a:prstGeom>
        </p:spPr>
        <p:txBody>
          <a:bodyPr anchor="b"/>
          <a:lstStyle>
            <a:lvl1pPr>
              <a:defRPr sz="1200"/>
            </a:lvl1pPr>
          </a:lstStyle>
          <a:p>
            <a:endParaRPr lang="en-US"/>
          </a:p>
        </p:txBody>
      </p:sp>
      <p:sp>
        <p:nvSpPr>
          <p:cNvPr id="14" name="Slide Number Placeholder 5">
            <a:extLst>
              <a:ext uri="{FF2B5EF4-FFF2-40B4-BE49-F238E27FC236}">
                <a16:creationId xmlns:a16="http://schemas.microsoft.com/office/drawing/2014/main" id="{2FEBF00D-1E46-AF2D-0D8E-2F38D533C171}"/>
              </a:ext>
            </a:extLst>
          </p:cNvPr>
          <p:cNvSpPr>
            <a:spLocks noGrp="1"/>
          </p:cNvSpPr>
          <p:nvPr>
            <p:ph type="sldNum" sz="quarter" idx="4"/>
          </p:nvPr>
        </p:nvSpPr>
        <p:spPr>
          <a:xfrm>
            <a:off x="11147096" y="6410960"/>
            <a:ext cx="429207" cy="298120"/>
          </a:xfrm>
          <a:prstGeom prst="rect">
            <a:avLst/>
          </a:prstGeom>
        </p:spPr>
        <p:txBody>
          <a:bodyPr anchor="b"/>
          <a:lstStyle>
            <a:lvl1pPr>
              <a:defRPr sz="1200"/>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2474547179"/>
      </p:ext>
    </p:extLst>
  </p:cSld>
  <p:clrMapOvr>
    <a:overrideClrMapping bg1="lt1" tx1="dk1" bg2="lt2" tx2="dk2" accent1="accent1" accent2="accent2" accent3="accent3" accent4="accent4" accent5="accent5" accent6="accent6" hlink="hlink" folHlink="folHlink"/>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Statement 3">
    <p:bg>
      <p:bgPr>
        <a:solidFill>
          <a:schemeClr val="accent4"/>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C9F509C9-EBD3-FFB9-4531-BBE9EE870C9B}"/>
              </a:ext>
            </a:extLst>
          </p:cNvPr>
          <p:cNvGrpSpPr/>
          <p:nvPr/>
        </p:nvGrpSpPr>
        <p:grpSpPr>
          <a:xfrm>
            <a:off x="452064" y="492893"/>
            <a:ext cx="11287872" cy="5876422"/>
            <a:chOff x="521208" y="647905"/>
            <a:chExt cx="11365969" cy="5565740"/>
          </a:xfrm>
        </p:grpSpPr>
        <p:sp>
          <p:nvSpPr>
            <p:cNvPr id="11" name="Shape">
              <a:extLst>
                <a:ext uri="{FF2B5EF4-FFF2-40B4-BE49-F238E27FC236}">
                  <a16:creationId xmlns:a16="http://schemas.microsoft.com/office/drawing/2014/main" id="{F77DADAD-5C68-8B22-D7D6-9EFA4FCE9FBF}"/>
                </a:ext>
              </a:extLst>
            </p:cNvPr>
            <p:cNvSpPr/>
            <p:nvPr/>
          </p:nvSpPr>
          <p:spPr>
            <a:xfrm>
              <a:off x="725402" y="1009217"/>
              <a:ext cx="11161775" cy="5204428"/>
            </a:xfrm>
            <a:prstGeom prst="rect">
              <a:avLst/>
            </a:prstGeom>
            <a:solidFill>
              <a:schemeClr val="tx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sp>
          <p:nvSpPr>
            <p:cNvPr id="12" name="Shape">
              <a:extLst>
                <a:ext uri="{FF2B5EF4-FFF2-40B4-BE49-F238E27FC236}">
                  <a16:creationId xmlns:a16="http://schemas.microsoft.com/office/drawing/2014/main" id="{C84AEDAF-DA87-0FC6-A421-8548D43C9150}"/>
                </a:ext>
              </a:extLst>
            </p:cNvPr>
            <p:cNvSpPr/>
            <p:nvPr/>
          </p:nvSpPr>
          <p:spPr>
            <a:xfrm>
              <a:off x="521208" y="647905"/>
              <a:ext cx="11158238" cy="5370984"/>
            </a:xfrm>
            <a:prstGeom prst="rect">
              <a:avLst/>
            </a:prstGeom>
            <a:solidFill>
              <a:schemeClr val="bg1"/>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gr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a:t>Click to edit Master title style</a:t>
            </a:r>
          </a:p>
        </p:txBody>
      </p:sp>
      <p:sp>
        <p:nvSpPr>
          <p:cNvPr id="9" name="Content Placeholder 6">
            <a:extLst>
              <a:ext uri="{FF2B5EF4-FFF2-40B4-BE49-F238E27FC236}">
                <a16:creationId xmlns:a16="http://schemas.microsoft.com/office/drawing/2014/main" id="{3F4551C1-F77D-5DEA-D4A6-E296C313BDBD}"/>
              </a:ext>
            </a:extLst>
          </p:cNvPr>
          <p:cNvSpPr>
            <a:spLocks noGrp="1"/>
          </p:cNvSpPr>
          <p:nvPr>
            <p:ph sz="quarter" idx="13" hasCustomPrompt="1"/>
          </p:nvPr>
        </p:nvSpPr>
        <p:spPr>
          <a:xfrm>
            <a:off x="811593" y="844209"/>
            <a:ext cx="10362510" cy="4968161"/>
          </a:xfrm>
        </p:spPr>
        <p:txBody>
          <a:bodyPr anchor="ctr">
            <a:noAutofit/>
          </a:bodyPr>
          <a:lstStyle>
            <a:lvl1pPr marL="0" indent="0" algn="ctr">
              <a:lnSpc>
                <a:spcPct val="90000"/>
              </a:lnSpc>
              <a:buNone/>
              <a:defRPr sz="6000" b="1" cap="all" baseline="0"/>
            </a:lvl1pPr>
            <a:lvl2pPr marL="228600" indent="0" algn="ctr">
              <a:lnSpc>
                <a:spcPct val="90000"/>
              </a:lnSpc>
              <a:buNone/>
              <a:defRPr sz="5400" b="1"/>
            </a:lvl2pPr>
            <a:lvl3pPr marL="457200" indent="0" algn="ctr">
              <a:lnSpc>
                <a:spcPct val="90000"/>
              </a:lnSpc>
              <a:buNone/>
              <a:defRPr sz="4800" b="1"/>
            </a:lvl3pPr>
            <a:lvl4pPr marL="685800" indent="0" algn="ctr">
              <a:lnSpc>
                <a:spcPct val="90000"/>
              </a:lnSpc>
              <a:buNone/>
              <a:defRPr sz="4400" b="1"/>
            </a:lvl4pPr>
            <a:lvl5pPr marL="914400" indent="0" algn="ctr">
              <a:lnSpc>
                <a:spcPct val="90000"/>
              </a:lnSpc>
              <a:buNone/>
              <a:defRPr sz="4000" b="1"/>
            </a:lvl5pPr>
          </a:lstStyle>
          <a:p>
            <a:pPr lvl="0"/>
            <a:r>
              <a:rPr lang="en-US"/>
              <a:t>Click to add Statement</a:t>
            </a:r>
          </a:p>
          <a:p>
            <a:pPr lvl="1"/>
            <a:r>
              <a:rPr lang="en-US"/>
              <a:t>Second level</a:t>
            </a:r>
          </a:p>
          <a:p>
            <a:pPr lvl="2"/>
            <a:r>
              <a:rPr lang="en-US"/>
              <a:t>Third level</a:t>
            </a:r>
          </a:p>
          <a:p>
            <a:pPr lvl="3"/>
            <a:r>
              <a:rPr lang="en-US"/>
              <a:t>Fourth level</a:t>
            </a:r>
          </a:p>
          <a:p>
            <a:pPr lvl="4"/>
            <a:r>
              <a:rPr lang="en-US"/>
              <a:t>Fifth level</a:t>
            </a:r>
          </a:p>
        </p:txBody>
      </p:sp>
      <p:sp>
        <p:nvSpPr>
          <p:cNvPr id="7" name="Footer Placeholder 4">
            <a:extLst>
              <a:ext uri="{FF2B5EF4-FFF2-40B4-BE49-F238E27FC236}">
                <a16:creationId xmlns:a16="http://schemas.microsoft.com/office/drawing/2014/main" id="{6C2AFDFC-279D-866C-97E4-0413DAD3750E}"/>
              </a:ext>
            </a:extLst>
          </p:cNvPr>
          <p:cNvSpPr>
            <a:spLocks noGrp="1"/>
          </p:cNvSpPr>
          <p:nvPr>
            <p:ph type="ftr" sz="quarter" idx="3"/>
          </p:nvPr>
        </p:nvSpPr>
        <p:spPr>
          <a:xfrm>
            <a:off x="612647" y="6410960"/>
            <a:ext cx="2805405" cy="298120"/>
          </a:xfrm>
          <a:prstGeom prst="rect">
            <a:avLst/>
          </a:prstGeom>
        </p:spPr>
        <p:txBody>
          <a:bodyPr anchor="b"/>
          <a:lstStyle>
            <a:lvl1pPr>
              <a:defRPr sz="1200"/>
            </a:lvl1pPr>
          </a:lstStyle>
          <a:p>
            <a:endParaRPr lang="en-US"/>
          </a:p>
        </p:txBody>
      </p:sp>
      <p:sp>
        <p:nvSpPr>
          <p:cNvPr id="6" name="Date Placeholder 3">
            <a:extLst>
              <a:ext uri="{FF2B5EF4-FFF2-40B4-BE49-F238E27FC236}">
                <a16:creationId xmlns:a16="http://schemas.microsoft.com/office/drawing/2014/main" id="{D329DF21-7E57-6F8D-84A6-32DD2CDC6644}"/>
              </a:ext>
            </a:extLst>
          </p:cNvPr>
          <p:cNvSpPr>
            <a:spLocks noGrp="1"/>
          </p:cNvSpPr>
          <p:nvPr>
            <p:ph type="dt" sz="half" idx="2"/>
          </p:nvPr>
        </p:nvSpPr>
        <p:spPr>
          <a:xfrm>
            <a:off x="8893929" y="6410960"/>
            <a:ext cx="2202644" cy="298120"/>
          </a:xfrm>
          <a:prstGeom prst="rect">
            <a:avLst/>
          </a:prstGeom>
        </p:spPr>
        <p:txBody>
          <a:bodyPr anchor="b"/>
          <a:lstStyle>
            <a:lvl1pPr>
              <a:defRPr sz="1200"/>
            </a:lvl1pPr>
          </a:lstStyle>
          <a:p>
            <a:endParaRPr lang="en-US"/>
          </a:p>
        </p:txBody>
      </p:sp>
      <p:sp>
        <p:nvSpPr>
          <p:cNvPr id="8" name="Slide Number Placeholder 5">
            <a:extLst>
              <a:ext uri="{FF2B5EF4-FFF2-40B4-BE49-F238E27FC236}">
                <a16:creationId xmlns:a16="http://schemas.microsoft.com/office/drawing/2014/main" id="{7F0DFF13-FAC1-37BC-2037-41048E696257}"/>
              </a:ext>
            </a:extLst>
          </p:cNvPr>
          <p:cNvSpPr>
            <a:spLocks noGrp="1"/>
          </p:cNvSpPr>
          <p:nvPr>
            <p:ph type="sldNum" sz="quarter" idx="4"/>
          </p:nvPr>
        </p:nvSpPr>
        <p:spPr>
          <a:xfrm>
            <a:off x="11147096" y="6410960"/>
            <a:ext cx="429207" cy="298120"/>
          </a:xfrm>
          <a:prstGeom prst="rect">
            <a:avLst/>
          </a:prstGeom>
        </p:spPr>
        <p:txBody>
          <a:bodyPr anchor="b"/>
          <a:lstStyle>
            <a:lvl1pPr>
              <a:defRPr sz="1200"/>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166200555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Quote">
    <p:bg>
      <p:bgPr>
        <a:solidFill>
          <a:schemeClr val="accent4"/>
        </a:solidFill>
        <a:effectLst/>
      </p:bgPr>
    </p:bg>
    <p:spTree>
      <p:nvGrpSpPr>
        <p:cNvPr id="1" name=""/>
        <p:cNvGrpSpPr/>
        <p:nvPr/>
      </p:nvGrpSpPr>
      <p:grpSpPr>
        <a:xfrm>
          <a:off x="0" y="0"/>
          <a:ext cx="0" cy="0"/>
          <a:chOff x="0" y="0"/>
          <a:chExt cx="0" cy="0"/>
        </a:xfrm>
      </p:grpSpPr>
      <p:sp>
        <p:nvSpPr>
          <p:cNvPr id="12" name="Shape">
            <a:extLst>
              <a:ext uri="{FF2B5EF4-FFF2-40B4-BE49-F238E27FC236}">
                <a16:creationId xmlns:a16="http://schemas.microsoft.com/office/drawing/2014/main" id="{2DE75237-C959-D427-59CB-754609076995}"/>
              </a:ext>
            </a:extLst>
          </p:cNvPr>
          <p:cNvSpPr/>
          <p:nvPr/>
        </p:nvSpPr>
        <p:spPr>
          <a:xfrm>
            <a:off x="680973" y="1199512"/>
            <a:ext cx="11058961" cy="4831742"/>
          </a:xfrm>
          <a:prstGeom prst="rect">
            <a:avLst/>
          </a:prstGeom>
          <a:solidFill>
            <a:schemeClr val="tx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accent2">
                  <a:lumMod val="20000"/>
                  <a:lumOff val="80000"/>
                </a:schemeClr>
              </a:solidFill>
              <a:latin typeface="Karla"/>
              <a:ea typeface="Karla"/>
              <a:cs typeface="Karla"/>
              <a:sym typeface="Karla"/>
            </a:endParaRPr>
          </a:p>
        </p:txBody>
      </p:sp>
      <p:sp>
        <p:nvSpPr>
          <p:cNvPr id="13" name="Shape">
            <a:extLst>
              <a:ext uri="{FF2B5EF4-FFF2-40B4-BE49-F238E27FC236}">
                <a16:creationId xmlns:a16="http://schemas.microsoft.com/office/drawing/2014/main" id="{2E7456C8-E832-7DE1-2809-F37CD2039059}"/>
              </a:ext>
            </a:extLst>
          </p:cNvPr>
          <p:cNvSpPr/>
          <p:nvPr/>
        </p:nvSpPr>
        <p:spPr>
          <a:xfrm>
            <a:off x="452064" y="838200"/>
            <a:ext cx="11058961" cy="4953001"/>
          </a:xfrm>
          <a:prstGeom prst="rect">
            <a:avLst/>
          </a:prstGeom>
          <a:solidFill>
            <a:schemeClr val="bg1"/>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sp>
        <p:nvSpPr>
          <p:cNvPr id="6" name="Title 7">
            <a:extLst>
              <a:ext uri="{FF2B5EF4-FFF2-40B4-BE49-F238E27FC236}">
                <a16:creationId xmlns:a16="http://schemas.microsoft.com/office/drawing/2014/main" id="{C8B71B71-DED1-B066-5130-1F2DE6145746}"/>
              </a:ext>
            </a:extLst>
          </p:cNvPr>
          <p:cNvSpPr>
            <a:spLocks noGrp="1"/>
          </p:cNvSpPr>
          <p:nvPr>
            <p:ph type="title" hasCustomPrompt="1"/>
          </p:nvPr>
        </p:nvSpPr>
        <p:spPr>
          <a:xfrm>
            <a:off x="1263157" y="4171150"/>
            <a:ext cx="9427773" cy="466344"/>
          </a:xfrm>
        </p:spPr>
        <p:txBody>
          <a:bodyPr anchor="ctr">
            <a:normAutofit/>
          </a:bodyPr>
          <a:lstStyle>
            <a:lvl1pPr algn="ctr">
              <a:lnSpc>
                <a:spcPct val="120000"/>
              </a:lnSpc>
              <a:defRPr sz="2200" b="1" cap="all" baseline="0">
                <a:latin typeface="+mn-lt"/>
              </a:defRPr>
            </a:lvl1pPr>
          </a:lstStyle>
          <a:p>
            <a:r>
              <a:rPr lang="en-US"/>
              <a:t>Quote Author</a:t>
            </a:r>
          </a:p>
        </p:txBody>
      </p:sp>
      <p:sp>
        <p:nvSpPr>
          <p:cNvPr id="2" name="Content Placeholder 6">
            <a:extLst>
              <a:ext uri="{FF2B5EF4-FFF2-40B4-BE49-F238E27FC236}">
                <a16:creationId xmlns:a16="http://schemas.microsoft.com/office/drawing/2014/main" id="{764B92A2-9C11-A473-0B3F-CAAD66CB9FFC}"/>
              </a:ext>
            </a:extLst>
          </p:cNvPr>
          <p:cNvSpPr>
            <a:spLocks noGrp="1"/>
          </p:cNvSpPr>
          <p:nvPr>
            <p:ph sz="quarter" idx="10" hasCustomPrompt="1"/>
          </p:nvPr>
        </p:nvSpPr>
        <p:spPr>
          <a:xfrm>
            <a:off x="1050623" y="1475874"/>
            <a:ext cx="9852843" cy="2393479"/>
          </a:xfrm>
        </p:spPr>
        <p:txBody>
          <a:bodyPr anchor="b">
            <a:normAutofit/>
          </a:bodyPr>
          <a:lstStyle>
            <a:lvl1pPr marL="228600" indent="0" algn="ctr">
              <a:buNone/>
              <a:defRPr sz="4000">
                <a:latin typeface="+mj-lt"/>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add Quote</a:t>
            </a:r>
          </a:p>
        </p:txBody>
      </p:sp>
      <p:sp>
        <p:nvSpPr>
          <p:cNvPr id="4" name="Footer Placeholder 4">
            <a:extLst>
              <a:ext uri="{FF2B5EF4-FFF2-40B4-BE49-F238E27FC236}">
                <a16:creationId xmlns:a16="http://schemas.microsoft.com/office/drawing/2014/main" id="{B47B8EDB-536A-003E-AE0A-AB072C6BD4F2}"/>
              </a:ext>
            </a:extLst>
          </p:cNvPr>
          <p:cNvSpPr>
            <a:spLocks noGrp="1"/>
          </p:cNvSpPr>
          <p:nvPr>
            <p:ph type="ftr" sz="quarter" idx="3"/>
          </p:nvPr>
        </p:nvSpPr>
        <p:spPr>
          <a:xfrm>
            <a:off x="612647" y="6410960"/>
            <a:ext cx="2805405" cy="298120"/>
          </a:xfrm>
          <a:prstGeom prst="rect">
            <a:avLst/>
          </a:prstGeom>
        </p:spPr>
        <p:txBody>
          <a:bodyPr anchor="b"/>
          <a:lstStyle>
            <a:lvl1pPr>
              <a:defRPr sz="1200"/>
            </a:lvl1pPr>
          </a:lstStyle>
          <a:p>
            <a:endParaRPr lang="en-US"/>
          </a:p>
        </p:txBody>
      </p:sp>
      <p:sp>
        <p:nvSpPr>
          <p:cNvPr id="3" name="Date Placeholder 3">
            <a:extLst>
              <a:ext uri="{FF2B5EF4-FFF2-40B4-BE49-F238E27FC236}">
                <a16:creationId xmlns:a16="http://schemas.microsoft.com/office/drawing/2014/main" id="{F59023AF-254C-8366-C5DA-6778C61166AB}"/>
              </a:ext>
            </a:extLst>
          </p:cNvPr>
          <p:cNvSpPr>
            <a:spLocks noGrp="1"/>
          </p:cNvSpPr>
          <p:nvPr>
            <p:ph type="dt" sz="half" idx="2"/>
          </p:nvPr>
        </p:nvSpPr>
        <p:spPr>
          <a:xfrm>
            <a:off x="8893929" y="6410960"/>
            <a:ext cx="2202644" cy="298120"/>
          </a:xfrm>
          <a:prstGeom prst="rect">
            <a:avLst/>
          </a:prstGeom>
        </p:spPr>
        <p:txBody>
          <a:bodyPr anchor="b"/>
          <a:lstStyle>
            <a:lvl1pPr>
              <a:defRPr sz="1200"/>
            </a:lvl1pPr>
          </a:lstStyle>
          <a:p>
            <a:endParaRPr lang="en-US"/>
          </a:p>
        </p:txBody>
      </p:sp>
      <p:sp>
        <p:nvSpPr>
          <p:cNvPr id="5" name="Slide Number Placeholder 5">
            <a:extLst>
              <a:ext uri="{FF2B5EF4-FFF2-40B4-BE49-F238E27FC236}">
                <a16:creationId xmlns:a16="http://schemas.microsoft.com/office/drawing/2014/main" id="{BCDA5A3A-7694-A45B-B5A0-90DAAB4B23EE}"/>
              </a:ext>
            </a:extLst>
          </p:cNvPr>
          <p:cNvSpPr>
            <a:spLocks noGrp="1"/>
          </p:cNvSpPr>
          <p:nvPr>
            <p:ph type="sldNum" sz="quarter" idx="4"/>
          </p:nvPr>
        </p:nvSpPr>
        <p:spPr>
          <a:xfrm>
            <a:off x="11147096" y="6410960"/>
            <a:ext cx="429207" cy="298120"/>
          </a:xfrm>
          <a:prstGeom prst="rect">
            <a:avLst/>
          </a:prstGeom>
        </p:spPr>
        <p:txBody>
          <a:bodyPr anchor="b"/>
          <a:lstStyle>
            <a:lvl1pPr>
              <a:defRPr sz="1200"/>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3506644138"/>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Quote 2">
    <p:bg>
      <p:bgPr>
        <a:solidFill>
          <a:schemeClr val="accent3"/>
        </a:solidFill>
        <a:effectLst/>
      </p:bgPr>
    </p:bg>
    <p:spTree>
      <p:nvGrpSpPr>
        <p:cNvPr id="1" name=""/>
        <p:cNvGrpSpPr/>
        <p:nvPr/>
      </p:nvGrpSpPr>
      <p:grpSpPr>
        <a:xfrm>
          <a:off x="0" y="0"/>
          <a:ext cx="0" cy="0"/>
          <a:chOff x="0" y="0"/>
          <a:chExt cx="0" cy="0"/>
        </a:xfrm>
      </p:grpSpPr>
      <p:sp>
        <p:nvSpPr>
          <p:cNvPr id="12" name="Shape">
            <a:extLst>
              <a:ext uri="{FF2B5EF4-FFF2-40B4-BE49-F238E27FC236}">
                <a16:creationId xmlns:a16="http://schemas.microsoft.com/office/drawing/2014/main" id="{2DE75237-C959-D427-59CB-754609076995}"/>
              </a:ext>
            </a:extLst>
          </p:cNvPr>
          <p:cNvSpPr/>
          <p:nvPr/>
        </p:nvSpPr>
        <p:spPr>
          <a:xfrm>
            <a:off x="680973" y="1199512"/>
            <a:ext cx="11058961" cy="4831742"/>
          </a:xfrm>
          <a:prstGeom prst="rect">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accent2">
                  <a:lumMod val="20000"/>
                  <a:lumOff val="80000"/>
                </a:schemeClr>
              </a:solidFill>
              <a:latin typeface="Karla"/>
              <a:ea typeface="Karla"/>
              <a:cs typeface="Karla"/>
              <a:sym typeface="Karla"/>
            </a:endParaRPr>
          </a:p>
        </p:txBody>
      </p:sp>
      <p:sp>
        <p:nvSpPr>
          <p:cNvPr id="13" name="Shape">
            <a:extLst>
              <a:ext uri="{FF2B5EF4-FFF2-40B4-BE49-F238E27FC236}">
                <a16:creationId xmlns:a16="http://schemas.microsoft.com/office/drawing/2014/main" id="{2E7456C8-E832-7DE1-2809-F37CD2039059}"/>
              </a:ext>
            </a:extLst>
          </p:cNvPr>
          <p:cNvSpPr/>
          <p:nvPr/>
        </p:nvSpPr>
        <p:spPr>
          <a:xfrm>
            <a:off x="452064" y="838200"/>
            <a:ext cx="11058961" cy="4953001"/>
          </a:xfrm>
          <a:prstGeom prst="rect">
            <a:avLst/>
          </a:prstGeom>
          <a:solidFill>
            <a:schemeClr val="bg1"/>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sp>
        <p:nvSpPr>
          <p:cNvPr id="8" name="Title 7">
            <a:extLst>
              <a:ext uri="{FF2B5EF4-FFF2-40B4-BE49-F238E27FC236}">
                <a16:creationId xmlns:a16="http://schemas.microsoft.com/office/drawing/2014/main" id="{F1D793A1-BF22-DDD0-DBA9-DEFF700F008F}"/>
              </a:ext>
            </a:extLst>
          </p:cNvPr>
          <p:cNvSpPr>
            <a:spLocks noGrp="1"/>
          </p:cNvSpPr>
          <p:nvPr>
            <p:ph type="title" hasCustomPrompt="1"/>
          </p:nvPr>
        </p:nvSpPr>
        <p:spPr>
          <a:xfrm>
            <a:off x="800100" y="4935583"/>
            <a:ext cx="9427773" cy="466344"/>
          </a:xfrm>
        </p:spPr>
        <p:txBody>
          <a:bodyPr anchor="ctr">
            <a:normAutofit/>
          </a:bodyPr>
          <a:lstStyle>
            <a:lvl1pPr>
              <a:lnSpc>
                <a:spcPct val="120000"/>
              </a:lnSpc>
              <a:defRPr sz="2200" b="1" cap="all" baseline="0">
                <a:latin typeface="+mn-lt"/>
              </a:defRPr>
            </a:lvl1pPr>
          </a:lstStyle>
          <a:p>
            <a:r>
              <a:rPr lang="en-US"/>
              <a:t>Quote Author</a:t>
            </a:r>
          </a:p>
        </p:txBody>
      </p:sp>
      <p:sp>
        <p:nvSpPr>
          <p:cNvPr id="7" name="Content Placeholder 6">
            <a:extLst>
              <a:ext uri="{FF2B5EF4-FFF2-40B4-BE49-F238E27FC236}">
                <a16:creationId xmlns:a16="http://schemas.microsoft.com/office/drawing/2014/main" id="{3B302FB0-A6C5-BD5A-AF43-984A6C3F8682}"/>
              </a:ext>
            </a:extLst>
          </p:cNvPr>
          <p:cNvSpPr>
            <a:spLocks noGrp="1"/>
          </p:cNvSpPr>
          <p:nvPr>
            <p:ph sz="quarter" idx="10" hasCustomPrompt="1"/>
          </p:nvPr>
        </p:nvSpPr>
        <p:spPr>
          <a:xfrm>
            <a:off x="800100" y="1365758"/>
            <a:ext cx="9898063" cy="3308350"/>
          </a:xfrm>
        </p:spPr>
        <p:txBody>
          <a:bodyPr anchor="ctr">
            <a:normAutofit/>
          </a:bodyPr>
          <a:lstStyle>
            <a:lvl1pPr marL="228600" indent="0">
              <a:buNone/>
              <a:defRPr sz="4000">
                <a:latin typeface="+mj-lt"/>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add Quote</a:t>
            </a:r>
          </a:p>
        </p:txBody>
      </p:sp>
      <p:sp>
        <p:nvSpPr>
          <p:cNvPr id="3" name="Footer Placeholder 4">
            <a:extLst>
              <a:ext uri="{FF2B5EF4-FFF2-40B4-BE49-F238E27FC236}">
                <a16:creationId xmlns:a16="http://schemas.microsoft.com/office/drawing/2014/main" id="{90B46980-787B-28B2-BEF9-0889894EF45C}"/>
              </a:ext>
            </a:extLst>
          </p:cNvPr>
          <p:cNvSpPr>
            <a:spLocks noGrp="1"/>
          </p:cNvSpPr>
          <p:nvPr>
            <p:ph type="ftr" sz="quarter" idx="3"/>
          </p:nvPr>
        </p:nvSpPr>
        <p:spPr>
          <a:xfrm>
            <a:off x="612647" y="6410960"/>
            <a:ext cx="2805405" cy="298120"/>
          </a:xfrm>
          <a:prstGeom prst="rect">
            <a:avLst/>
          </a:prstGeom>
        </p:spPr>
        <p:txBody>
          <a:bodyPr anchor="b"/>
          <a:lstStyle>
            <a:lvl1pPr>
              <a:defRPr sz="1200"/>
            </a:lvl1pPr>
          </a:lstStyle>
          <a:p>
            <a:endParaRPr lang="en-US"/>
          </a:p>
        </p:txBody>
      </p:sp>
      <p:sp>
        <p:nvSpPr>
          <p:cNvPr id="2" name="Date Placeholder 3">
            <a:extLst>
              <a:ext uri="{FF2B5EF4-FFF2-40B4-BE49-F238E27FC236}">
                <a16:creationId xmlns:a16="http://schemas.microsoft.com/office/drawing/2014/main" id="{CA696B03-9BC5-E21E-A5FD-103860D280DA}"/>
              </a:ext>
            </a:extLst>
          </p:cNvPr>
          <p:cNvSpPr>
            <a:spLocks noGrp="1"/>
          </p:cNvSpPr>
          <p:nvPr>
            <p:ph type="dt" sz="half" idx="2"/>
          </p:nvPr>
        </p:nvSpPr>
        <p:spPr>
          <a:xfrm>
            <a:off x="8893929" y="6410960"/>
            <a:ext cx="2202644" cy="298120"/>
          </a:xfrm>
          <a:prstGeom prst="rect">
            <a:avLst/>
          </a:prstGeom>
        </p:spPr>
        <p:txBody>
          <a:bodyPr anchor="b"/>
          <a:lstStyle>
            <a:lvl1pPr>
              <a:defRPr sz="1200"/>
            </a:lvl1pPr>
          </a:lstStyle>
          <a:p>
            <a:endParaRPr lang="en-US"/>
          </a:p>
        </p:txBody>
      </p:sp>
      <p:sp>
        <p:nvSpPr>
          <p:cNvPr id="4" name="Slide Number Placeholder 5">
            <a:extLst>
              <a:ext uri="{FF2B5EF4-FFF2-40B4-BE49-F238E27FC236}">
                <a16:creationId xmlns:a16="http://schemas.microsoft.com/office/drawing/2014/main" id="{AB97DCEF-D6BB-4719-2240-3051D4DDEDEE}"/>
              </a:ext>
            </a:extLst>
          </p:cNvPr>
          <p:cNvSpPr>
            <a:spLocks noGrp="1"/>
          </p:cNvSpPr>
          <p:nvPr>
            <p:ph type="sldNum" sz="quarter" idx="4"/>
          </p:nvPr>
        </p:nvSpPr>
        <p:spPr>
          <a:xfrm>
            <a:off x="11147096" y="6410960"/>
            <a:ext cx="429207" cy="298120"/>
          </a:xfrm>
          <a:prstGeom prst="rect">
            <a:avLst/>
          </a:prstGeom>
        </p:spPr>
        <p:txBody>
          <a:bodyPr anchor="b"/>
          <a:lstStyle>
            <a:lvl1pPr>
              <a:defRPr sz="1200"/>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274559545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Quote 3">
    <p:bg>
      <p:bgPr>
        <a:solidFill>
          <a:schemeClr val="accent2"/>
        </a:solidFill>
        <a:effectLst/>
      </p:bgPr>
    </p:bg>
    <p:spTree>
      <p:nvGrpSpPr>
        <p:cNvPr id="1" name=""/>
        <p:cNvGrpSpPr/>
        <p:nvPr/>
      </p:nvGrpSpPr>
      <p:grpSpPr>
        <a:xfrm>
          <a:off x="0" y="0"/>
          <a:ext cx="0" cy="0"/>
          <a:chOff x="0" y="0"/>
          <a:chExt cx="0" cy="0"/>
        </a:xfrm>
      </p:grpSpPr>
      <p:sp>
        <p:nvSpPr>
          <p:cNvPr id="8" name="Shape 2">
            <a:extLst>
              <a:ext uri="{FF2B5EF4-FFF2-40B4-BE49-F238E27FC236}">
                <a16:creationId xmlns:a16="http://schemas.microsoft.com/office/drawing/2014/main" id="{7FA2DADE-9D41-2081-4A77-1D5CE9B7776B}"/>
              </a:ext>
            </a:extLst>
          </p:cNvPr>
          <p:cNvSpPr/>
          <p:nvPr/>
        </p:nvSpPr>
        <p:spPr>
          <a:xfrm>
            <a:off x="1062566" y="1161412"/>
            <a:ext cx="10221119" cy="4831742"/>
          </a:xfrm>
          <a:prstGeom prst="rect">
            <a:avLst/>
          </a:prstGeom>
          <a:solidFill>
            <a:schemeClr val="accent3"/>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sp>
        <p:nvSpPr>
          <p:cNvPr id="9" name="Shape 1">
            <a:extLst>
              <a:ext uri="{FF2B5EF4-FFF2-40B4-BE49-F238E27FC236}">
                <a16:creationId xmlns:a16="http://schemas.microsoft.com/office/drawing/2014/main" id="{D138D331-ECD1-1788-A7CA-448A49C9F489}"/>
              </a:ext>
            </a:extLst>
          </p:cNvPr>
          <p:cNvSpPr/>
          <p:nvPr/>
        </p:nvSpPr>
        <p:spPr>
          <a:xfrm>
            <a:off x="858371" y="800100"/>
            <a:ext cx="10221119" cy="4953001"/>
          </a:xfrm>
          <a:prstGeom prst="rect">
            <a:avLst/>
          </a:prstGeom>
          <a:solidFill>
            <a:schemeClr val="bg1"/>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sp>
        <p:nvSpPr>
          <p:cNvPr id="4" name="Title 7">
            <a:extLst>
              <a:ext uri="{FF2B5EF4-FFF2-40B4-BE49-F238E27FC236}">
                <a16:creationId xmlns:a16="http://schemas.microsoft.com/office/drawing/2014/main" id="{B18BA15F-A0BE-EFD1-7E68-4B1BD84BEB67}"/>
              </a:ext>
            </a:extLst>
          </p:cNvPr>
          <p:cNvSpPr>
            <a:spLocks noGrp="1"/>
          </p:cNvSpPr>
          <p:nvPr>
            <p:ph type="title" hasCustomPrompt="1"/>
          </p:nvPr>
        </p:nvSpPr>
        <p:spPr>
          <a:xfrm>
            <a:off x="1236585" y="4526280"/>
            <a:ext cx="9108208" cy="466344"/>
          </a:xfrm>
        </p:spPr>
        <p:txBody>
          <a:bodyPr anchor="ctr">
            <a:normAutofit/>
          </a:bodyPr>
          <a:lstStyle>
            <a:lvl1pPr>
              <a:lnSpc>
                <a:spcPct val="120000"/>
              </a:lnSpc>
              <a:defRPr sz="2200" b="1" cap="all" baseline="0">
                <a:latin typeface="+mn-lt"/>
              </a:defRPr>
            </a:lvl1pPr>
          </a:lstStyle>
          <a:p>
            <a:r>
              <a:rPr lang="en-US"/>
              <a:t>Quote Author</a:t>
            </a:r>
          </a:p>
        </p:txBody>
      </p:sp>
      <p:sp>
        <p:nvSpPr>
          <p:cNvPr id="3" name="Content Placeholder 6">
            <a:extLst>
              <a:ext uri="{FF2B5EF4-FFF2-40B4-BE49-F238E27FC236}">
                <a16:creationId xmlns:a16="http://schemas.microsoft.com/office/drawing/2014/main" id="{56074EC9-559B-FD63-2E36-6C0F1C29A954}"/>
              </a:ext>
            </a:extLst>
          </p:cNvPr>
          <p:cNvSpPr>
            <a:spLocks noGrp="1"/>
          </p:cNvSpPr>
          <p:nvPr>
            <p:ph sz="quarter" idx="10" hasCustomPrompt="1"/>
          </p:nvPr>
        </p:nvSpPr>
        <p:spPr>
          <a:xfrm>
            <a:off x="1236585" y="1527048"/>
            <a:ext cx="9108208" cy="2704206"/>
          </a:xfrm>
        </p:spPr>
        <p:txBody>
          <a:bodyPr anchor="t">
            <a:normAutofit/>
          </a:bodyPr>
          <a:lstStyle>
            <a:lvl1pPr marL="0" indent="0">
              <a:lnSpc>
                <a:spcPct val="100000"/>
              </a:lnSpc>
              <a:spcBef>
                <a:spcPts val="0"/>
              </a:spcBef>
              <a:buNone/>
              <a:defRPr sz="4400">
                <a:latin typeface="+mj-lt"/>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add Quote</a:t>
            </a:r>
          </a:p>
        </p:txBody>
      </p:sp>
      <p:sp>
        <p:nvSpPr>
          <p:cNvPr id="13" name="Footer Placeholder 4">
            <a:extLst>
              <a:ext uri="{FF2B5EF4-FFF2-40B4-BE49-F238E27FC236}">
                <a16:creationId xmlns:a16="http://schemas.microsoft.com/office/drawing/2014/main" id="{FB5B5DC6-7732-056F-CCE9-08CA0A2F5A70}"/>
              </a:ext>
            </a:extLst>
          </p:cNvPr>
          <p:cNvSpPr>
            <a:spLocks noGrp="1"/>
          </p:cNvSpPr>
          <p:nvPr>
            <p:ph type="ftr" sz="quarter" idx="3"/>
          </p:nvPr>
        </p:nvSpPr>
        <p:spPr>
          <a:xfrm>
            <a:off x="612647" y="6410960"/>
            <a:ext cx="2805405" cy="298120"/>
          </a:xfrm>
          <a:prstGeom prst="rect">
            <a:avLst/>
          </a:prstGeom>
        </p:spPr>
        <p:txBody>
          <a:bodyPr anchor="b"/>
          <a:lstStyle>
            <a:lvl1pPr>
              <a:defRPr sz="1200"/>
            </a:lvl1pPr>
          </a:lstStyle>
          <a:p>
            <a:endParaRPr lang="en-US"/>
          </a:p>
        </p:txBody>
      </p:sp>
      <p:sp>
        <p:nvSpPr>
          <p:cNvPr id="12" name="Date Placeholder 3">
            <a:extLst>
              <a:ext uri="{FF2B5EF4-FFF2-40B4-BE49-F238E27FC236}">
                <a16:creationId xmlns:a16="http://schemas.microsoft.com/office/drawing/2014/main" id="{C30CB01E-671D-F7D5-38AC-15837FE387E1}"/>
              </a:ext>
            </a:extLst>
          </p:cNvPr>
          <p:cNvSpPr>
            <a:spLocks noGrp="1"/>
          </p:cNvSpPr>
          <p:nvPr>
            <p:ph type="dt" sz="half" idx="2"/>
          </p:nvPr>
        </p:nvSpPr>
        <p:spPr>
          <a:xfrm>
            <a:off x="8893929" y="6410960"/>
            <a:ext cx="2202644" cy="298120"/>
          </a:xfrm>
          <a:prstGeom prst="rect">
            <a:avLst/>
          </a:prstGeom>
        </p:spPr>
        <p:txBody>
          <a:bodyPr anchor="b"/>
          <a:lstStyle>
            <a:lvl1pPr>
              <a:defRPr sz="1200"/>
            </a:lvl1pPr>
          </a:lstStyle>
          <a:p>
            <a:endParaRPr lang="en-US"/>
          </a:p>
        </p:txBody>
      </p:sp>
      <p:sp>
        <p:nvSpPr>
          <p:cNvPr id="16" name="Slide Number Placeholder 5">
            <a:extLst>
              <a:ext uri="{FF2B5EF4-FFF2-40B4-BE49-F238E27FC236}">
                <a16:creationId xmlns:a16="http://schemas.microsoft.com/office/drawing/2014/main" id="{1CEAD38F-C515-CF0A-DFEF-E4F3E918B03F}"/>
              </a:ext>
            </a:extLst>
          </p:cNvPr>
          <p:cNvSpPr>
            <a:spLocks noGrp="1"/>
          </p:cNvSpPr>
          <p:nvPr>
            <p:ph type="sldNum" sz="quarter" idx="4"/>
          </p:nvPr>
        </p:nvSpPr>
        <p:spPr>
          <a:xfrm>
            <a:off x="11147096" y="6410960"/>
            <a:ext cx="429207" cy="298120"/>
          </a:xfrm>
          <a:prstGeom prst="rect">
            <a:avLst/>
          </a:prstGeom>
        </p:spPr>
        <p:txBody>
          <a:bodyPr anchor="b"/>
          <a:lstStyle>
            <a:lvl1pPr>
              <a:defRPr sz="1200"/>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113032516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Shape">
            <a:extLst>
              <a:ext uri="{FF2B5EF4-FFF2-40B4-BE49-F238E27FC236}">
                <a16:creationId xmlns:a16="http://schemas.microsoft.com/office/drawing/2014/main" id="{8EAF9CAC-FFA2-BEF7-4631-1C54E575EDE5}"/>
              </a:ext>
            </a:extLst>
          </p:cNvPr>
          <p:cNvSpPr/>
          <p:nvPr/>
        </p:nvSpPr>
        <p:spPr>
          <a:xfrm>
            <a:off x="734919" y="2106081"/>
            <a:ext cx="5054248" cy="3987012"/>
          </a:xfrm>
          <a:prstGeom prst="rect">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2" name="Shape">
            <a:extLst>
              <a:ext uri="{FF2B5EF4-FFF2-40B4-BE49-F238E27FC236}">
                <a16:creationId xmlns:a16="http://schemas.microsoft.com/office/drawing/2014/main" id="{37C03440-D61A-0EBF-6628-89058E855965}"/>
              </a:ext>
            </a:extLst>
          </p:cNvPr>
          <p:cNvSpPr/>
          <p:nvPr/>
        </p:nvSpPr>
        <p:spPr>
          <a:xfrm>
            <a:off x="6525104" y="2090064"/>
            <a:ext cx="5054248" cy="3987012"/>
          </a:xfrm>
          <a:prstGeom prst="rect">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48640"/>
            <a:ext cx="10966704" cy="1132258"/>
          </a:xfrm>
        </p:spPr>
        <p:txBody>
          <a:bodyPr anchor="t"/>
          <a:lstStyle/>
          <a:p>
            <a:r>
              <a:rPr lang="en-US"/>
              <a:t>Click to edit Master title style</a:t>
            </a:r>
          </a:p>
        </p:txBody>
      </p:sp>
      <p:sp>
        <p:nvSpPr>
          <p:cNvPr id="11" name="Content Placeholder 6">
            <a:extLst>
              <a:ext uri="{FF2B5EF4-FFF2-40B4-BE49-F238E27FC236}">
                <a16:creationId xmlns:a16="http://schemas.microsoft.com/office/drawing/2014/main" id="{B0235ED5-6A34-E190-C6AF-47C4365CF4DA}"/>
              </a:ext>
            </a:extLst>
          </p:cNvPr>
          <p:cNvSpPr>
            <a:spLocks noGrp="1"/>
          </p:cNvSpPr>
          <p:nvPr>
            <p:ph sz="quarter" idx="17"/>
          </p:nvPr>
        </p:nvSpPr>
        <p:spPr>
          <a:xfrm>
            <a:off x="612647" y="1956816"/>
            <a:ext cx="5049837" cy="3986212"/>
          </a:xfrm>
          <a:solidFill>
            <a:schemeClr val="bg1"/>
          </a:solidFill>
          <a:ln w="25400">
            <a:solidFill>
              <a:schemeClr val="dk1"/>
            </a:solidFill>
          </a:ln>
        </p:spPr>
        <p:txBody>
          <a:bodyPr lIns="365760" tIns="274320" rIns="365760"/>
          <a:lstStyle>
            <a:lvl1pPr marL="0" indent="0">
              <a:buNone/>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6">
            <a:extLst>
              <a:ext uri="{FF2B5EF4-FFF2-40B4-BE49-F238E27FC236}">
                <a16:creationId xmlns:a16="http://schemas.microsoft.com/office/drawing/2014/main" id="{15924B5D-8BA0-6E97-9FCD-477345587304}"/>
              </a:ext>
            </a:extLst>
          </p:cNvPr>
          <p:cNvSpPr>
            <a:spLocks noGrp="1"/>
          </p:cNvSpPr>
          <p:nvPr>
            <p:ph sz="quarter" idx="16"/>
          </p:nvPr>
        </p:nvSpPr>
        <p:spPr>
          <a:xfrm>
            <a:off x="6402388" y="1941513"/>
            <a:ext cx="5049837" cy="3986212"/>
          </a:xfrm>
          <a:solidFill>
            <a:schemeClr val="bg1"/>
          </a:solidFill>
          <a:ln w="25400">
            <a:solidFill>
              <a:schemeClr val="dk1"/>
            </a:solidFill>
          </a:ln>
        </p:spPr>
        <p:txBody>
          <a:bodyPr lIns="365760" tIns="274320" rIns="365760"/>
          <a:lstStyle>
            <a:lvl1pPr marL="0" indent="0">
              <a:buNone/>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a:extLst>
              <a:ext uri="{FF2B5EF4-FFF2-40B4-BE49-F238E27FC236}">
                <a16:creationId xmlns:a16="http://schemas.microsoft.com/office/drawing/2014/main" id="{39E9D210-740B-975E-F164-1DE3D1A898C0}"/>
              </a:ext>
            </a:extLst>
          </p:cNvPr>
          <p:cNvSpPr>
            <a:spLocks noGrp="1"/>
          </p:cNvSpPr>
          <p:nvPr>
            <p:ph type="ftr" sz="quarter" idx="3"/>
          </p:nvPr>
        </p:nvSpPr>
        <p:spPr>
          <a:xfrm>
            <a:off x="612647" y="6410960"/>
            <a:ext cx="2805405" cy="298120"/>
          </a:xfrm>
          <a:prstGeom prst="rect">
            <a:avLst/>
          </a:prstGeom>
        </p:spPr>
        <p:txBody>
          <a:bodyPr anchor="b"/>
          <a:lstStyle>
            <a:lvl1pPr>
              <a:defRPr sz="1200"/>
            </a:lvl1pPr>
          </a:lstStyle>
          <a:p>
            <a:endParaRPr lang="en-US"/>
          </a:p>
        </p:txBody>
      </p:sp>
      <p:sp>
        <p:nvSpPr>
          <p:cNvPr id="3" name="Date Placeholder 3">
            <a:extLst>
              <a:ext uri="{FF2B5EF4-FFF2-40B4-BE49-F238E27FC236}">
                <a16:creationId xmlns:a16="http://schemas.microsoft.com/office/drawing/2014/main" id="{4378DF6A-F028-C688-AFFC-152D73F73A1C}"/>
              </a:ext>
            </a:extLst>
          </p:cNvPr>
          <p:cNvSpPr>
            <a:spLocks noGrp="1"/>
          </p:cNvSpPr>
          <p:nvPr>
            <p:ph type="dt" sz="half" idx="2"/>
          </p:nvPr>
        </p:nvSpPr>
        <p:spPr>
          <a:xfrm>
            <a:off x="8893929" y="6410960"/>
            <a:ext cx="2202644" cy="298120"/>
          </a:xfrm>
          <a:prstGeom prst="rect">
            <a:avLst/>
          </a:prstGeom>
        </p:spPr>
        <p:txBody>
          <a:bodyPr anchor="b"/>
          <a:lstStyle>
            <a:lvl1pPr>
              <a:defRPr sz="1200"/>
            </a:lvl1pPr>
          </a:lstStyle>
          <a:p>
            <a:endParaRPr lang="en-US"/>
          </a:p>
        </p:txBody>
      </p:sp>
      <p:sp>
        <p:nvSpPr>
          <p:cNvPr id="10" name="Slide Number Placeholder 5">
            <a:extLst>
              <a:ext uri="{FF2B5EF4-FFF2-40B4-BE49-F238E27FC236}">
                <a16:creationId xmlns:a16="http://schemas.microsoft.com/office/drawing/2014/main" id="{EF58732C-80CB-B4FE-AB5F-DDFE3F83A3D7}"/>
              </a:ext>
            </a:extLst>
          </p:cNvPr>
          <p:cNvSpPr>
            <a:spLocks noGrp="1"/>
          </p:cNvSpPr>
          <p:nvPr>
            <p:ph type="sldNum" sz="quarter" idx="4"/>
          </p:nvPr>
        </p:nvSpPr>
        <p:spPr>
          <a:xfrm>
            <a:off x="11147096" y="6410960"/>
            <a:ext cx="429207" cy="298120"/>
          </a:xfrm>
          <a:prstGeom prst="rect">
            <a:avLst/>
          </a:prstGeom>
        </p:spPr>
        <p:txBody>
          <a:bodyPr anchor="b"/>
          <a:lstStyle>
            <a:lvl1pPr>
              <a:defRPr sz="1200"/>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374840419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4" name="Shape">
            <a:extLst>
              <a:ext uri="{FF2B5EF4-FFF2-40B4-BE49-F238E27FC236}">
                <a16:creationId xmlns:a16="http://schemas.microsoft.com/office/drawing/2014/main" id="{87053FE2-64E0-3012-349A-A9A3630871D9}"/>
              </a:ext>
            </a:extLst>
          </p:cNvPr>
          <p:cNvSpPr/>
          <p:nvPr/>
        </p:nvSpPr>
        <p:spPr>
          <a:xfrm>
            <a:off x="734919" y="2106081"/>
            <a:ext cx="5054248" cy="3987012"/>
          </a:xfrm>
          <a:prstGeom prst="rect">
            <a:avLst/>
          </a:prstGeom>
          <a:solidFill>
            <a:schemeClr val="accent3"/>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1" name="Shape">
            <a:extLst>
              <a:ext uri="{FF2B5EF4-FFF2-40B4-BE49-F238E27FC236}">
                <a16:creationId xmlns:a16="http://schemas.microsoft.com/office/drawing/2014/main" id="{C46A75A9-A17B-098E-3A45-F6C555BE2639}"/>
              </a:ext>
            </a:extLst>
          </p:cNvPr>
          <p:cNvSpPr/>
          <p:nvPr/>
        </p:nvSpPr>
        <p:spPr>
          <a:xfrm>
            <a:off x="609964" y="1964050"/>
            <a:ext cx="5054248" cy="3987012"/>
          </a:xfrm>
          <a:prstGeom prst="rect">
            <a:avLst/>
          </a:prstGeom>
          <a:solidFill>
            <a:schemeClr val="bg1"/>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3" name="Shape">
            <a:extLst>
              <a:ext uri="{FF2B5EF4-FFF2-40B4-BE49-F238E27FC236}">
                <a16:creationId xmlns:a16="http://schemas.microsoft.com/office/drawing/2014/main" id="{09A08B6C-E5A4-86B0-F3FC-9D459A8BBBFE}"/>
              </a:ext>
            </a:extLst>
          </p:cNvPr>
          <p:cNvSpPr/>
          <p:nvPr/>
        </p:nvSpPr>
        <p:spPr>
          <a:xfrm>
            <a:off x="6527790" y="2106081"/>
            <a:ext cx="5054248" cy="3987012"/>
          </a:xfrm>
          <a:prstGeom prst="rect">
            <a:avLst/>
          </a:prstGeom>
          <a:solidFill>
            <a:schemeClr val="accent3"/>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4" name="Shape">
            <a:extLst>
              <a:ext uri="{FF2B5EF4-FFF2-40B4-BE49-F238E27FC236}">
                <a16:creationId xmlns:a16="http://schemas.microsoft.com/office/drawing/2014/main" id="{BC04CEF9-7BA9-D4E7-7852-594CC56DBD37}"/>
              </a:ext>
            </a:extLst>
          </p:cNvPr>
          <p:cNvSpPr/>
          <p:nvPr/>
        </p:nvSpPr>
        <p:spPr>
          <a:xfrm>
            <a:off x="6402835" y="1964050"/>
            <a:ext cx="5054248" cy="3987012"/>
          </a:xfrm>
          <a:prstGeom prst="rect">
            <a:avLst/>
          </a:prstGeom>
          <a:solidFill>
            <a:schemeClr val="bg1"/>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noProof="0">
              <a:solidFill>
                <a:schemeClr val="lt1"/>
              </a:solidFill>
              <a:latin typeface="Karla"/>
              <a:ea typeface="Karla"/>
              <a:cs typeface="Karla"/>
              <a:sym typeface="Karla"/>
            </a:endParaRPr>
          </a:p>
        </p:txBody>
      </p:sp>
      <p:sp>
        <p:nvSpPr>
          <p:cNvPr id="17" name="Title 1">
            <a:extLst>
              <a:ext uri="{FF2B5EF4-FFF2-40B4-BE49-F238E27FC236}">
                <a16:creationId xmlns:a16="http://schemas.microsoft.com/office/drawing/2014/main" id="{FDBC014A-57E4-E622-1B5A-DDCDE4F19F68}"/>
              </a:ext>
            </a:extLst>
          </p:cNvPr>
          <p:cNvSpPr>
            <a:spLocks noGrp="1"/>
          </p:cNvSpPr>
          <p:nvPr>
            <p:ph type="title"/>
          </p:nvPr>
        </p:nvSpPr>
        <p:spPr>
          <a:xfrm>
            <a:off x="612648" y="548640"/>
            <a:ext cx="10966704" cy="1132258"/>
          </a:xfrm>
        </p:spPr>
        <p:txBody>
          <a:bodyPr anchor="t"/>
          <a:lstStyle/>
          <a:p>
            <a:r>
              <a:rPr lang="en-US"/>
              <a:t>Click to edit Master title style</a:t>
            </a:r>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923026" y="2140585"/>
            <a:ext cx="4433978" cy="575962"/>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2">
            <a:extLst>
              <a:ext uri="{FF2B5EF4-FFF2-40B4-BE49-F238E27FC236}">
                <a16:creationId xmlns:a16="http://schemas.microsoft.com/office/drawing/2014/main" id="{BBDB215F-F64D-AFEC-78DE-A34FCC39898B}"/>
              </a:ext>
            </a:extLst>
          </p:cNvPr>
          <p:cNvSpPr>
            <a:spLocks noGrp="1"/>
          </p:cNvSpPr>
          <p:nvPr>
            <p:ph type="body" idx="17"/>
          </p:nvPr>
        </p:nvSpPr>
        <p:spPr>
          <a:xfrm>
            <a:off x="6715897" y="2140585"/>
            <a:ext cx="4433978" cy="575962"/>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76AAF7-C632-FCD0-6A60-E0EA4A52F229}"/>
              </a:ext>
            </a:extLst>
          </p:cNvPr>
          <p:cNvSpPr>
            <a:spLocks noGrp="1"/>
          </p:cNvSpPr>
          <p:nvPr>
            <p:ph sz="quarter" idx="15"/>
          </p:nvPr>
        </p:nvSpPr>
        <p:spPr>
          <a:xfrm>
            <a:off x="923026" y="2842450"/>
            <a:ext cx="4433978" cy="28982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5">
            <a:extLst>
              <a:ext uri="{FF2B5EF4-FFF2-40B4-BE49-F238E27FC236}">
                <a16:creationId xmlns:a16="http://schemas.microsoft.com/office/drawing/2014/main" id="{2EAD70E4-41EC-CD82-9922-84432DB90008}"/>
              </a:ext>
            </a:extLst>
          </p:cNvPr>
          <p:cNvSpPr>
            <a:spLocks noGrp="1"/>
          </p:cNvSpPr>
          <p:nvPr>
            <p:ph sz="quarter" idx="16"/>
          </p:nvPr>
        </p:nvSpPr>
        <p:spPr>
          <a:xfrm>
            <a:off x="6715897" y="2842450"/>
            <a:ext cx="4433978" cy="28982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AE45957D-E390-A6CD-0738-7DBCB3C4B41C}"/>
              </a:ext>
            </a:extLst>
          </p:cNvPr>
          <p:cNvSpPr>
            <a:spLocks noGrp="1"/>
          </p:cNvSpPr>
          <p:nvPr>
            <p:ph type="ftr" sz="quarter" idx="3"/>
          </p:nvPr>
        </p:nvSpPr>
        <p:spPr>
          <a:xfrm>
            <a:off x="612647" y="6410960"/>
            <a:ext cx="2805405" cy="298120"/>
          </a:xfrm>
          <a:prstGeom prst="rect">
            <a:avLst/>
          </a:prstGeom>
        </p:spPr>
        <p:txBody>
          <a:bodyPr anchor="b"/>
          <a:lstStyle>
            <a:lvl1pPr>
              <a:defRPr sz="1200"/>
            </a:lvl1pPr>
          </a:lstStyle>
          <a:p>
            <a:endParaRPr lang="en-US"/>
          </a:p>
        </p:txBody>
      </p:sp>
      <p:sp>
        <p:nvSpPr>
          <p:cNvPr id="2" name="Date Placeholder 3">
            <a:extLst>
              <a:ext uri="{FF2B5EF4-FFF2-40B4-BE49-F238E27FC236}">
                <a16:creationId xmlns:a16="http://schemas.microsoft.com/office/drawing/2014/main" id="{6323C36B-3396-E0B9-7965-0F8040BFF210}"/>
              </a:ext>
            </a:extLst>
          </p:cNvPr>
          <p:cNvSpPr>
            <a:spLocks noGrp="1"/>
          </p:cNvSpPr>
          <p:nvPr>
            <p:ph type="dt" sz="half" idx="2"/>
          </p:nvPr>
        </p:nvSpPr>
        <p:spPr>
          <a:xfrm>
            <a:off x="8893929" y="6410960"/>
            <a:ext cx="2202644" cy="298120"/>
          </a:xfrm>
          <a:prstGeom prst="rect">
            <a:avLst/>
          </a:prstGeom>
        </p:spPr>
        <p:txBody>
          <a:bodyPr anchor="b"/>
          <a:lstStyle>
            <a:lvl1pPr>
              <a:defRPr sz="1200"/>
            </a:lvl1pPr>
          </a:lstStyle>
          <a:p>
            <a:endParaRPr lang="en-US"/>
          </a:p>
        </p:txBody>
      </p:sp>
      <p:sp>
        <p:nvSpPr>
          <p:cNvPr id="10" name="Slide Number Placeholder 5">
            <a:extLst>
              <a:ext uri="{FF2B5EF4-FFF2-40B4-BE49-F238E27FC236}">
                <a16:creationId xmlns:a16="http://schemas.microsoft.com/office/drawing/2014/main" id="{78F87EB5-54D8-0C98-C391-699B7F558C89}"/>
              </a:ext>
            </a:extLst>
          </p:cNvPr>
          <p:cNvSpPr>
            <a:spLocks noGrp="1"/>
          </p:cNvSpPr>
          <p:nvPr>
            <p:ph type="sldNum" sz="quarter" idx="4"/>
          </p:nvPr>
        </p:nvSpPr>
        <p:spPr>
          <a:xfrm>
            <a:off x="11147096" y="6410960"/>
            <a:ext cx="429207" cy="298120"/>
          </a:xfrm>
          <a:prstGeom prst="rect">
            <a:avLst/>
          </a:prstGeom>
        </p:spPr>
        <p:txBody>
          <a:bodyPr anchor="b"/>
          <a:lstStyle>
            <a:lvl1pPr>
              <a:defRPr sz="1200"/>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259444291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Title Only">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p:txBody>
          <a:bodyPr/>
          <a:lstStyle/>
          <a:p>
            <a:r>
              <a:rPr lang="en-US"/>
              <a:t>Click to edit Master title style</a:t>
            </a:r>
          </a:p>
        </p:txBody>
      </p:sp>
      <p:sp>
        <p:nvSpPr>
          <p:cNvPr id="4" name="Footer Placeholder 4">
            <a:extLst>
              <a:ext uri="{FF2B5EF4-FFF2-40B4-BE49-F238E27FC236}">
                <a16:creationId xmlns:a16="http://schemas.microsoft.com/office/drawing/2014/main" id="{997C84A4-6A79-3485-A77E-989CD758309D}"/>
              </a:ext>
            </a:extLst>
          </p:cNvPr>
          <p:cNvSpPr>
            <a:spLocks noGrp="1"/>
          </p:cNvSpPr>
          <p:nvPr>
            <p:ph type="ftr" sz="quarter" idx="3"/>
          </p:nvPr>
        </p:nvSpPr>
        <p:spPr>
          <a:xfrm>
            <a:off x="612647" y="6410960"/>
            <a:ext cx="2805405" cy="298120"/>
          </a:xfrm>
          <a:prstGeom prst="rect">
            <a:avLst/>
          </a:prstGeom>
        </p:spPr>
        <p:txBody>
          <a:bodyPr anchor="b"/>
          <a:lstStyle>
            <a:lvl1pPr>
              <a:defRPr sz="1200"/>
            </a:lvl1pPr>
          </a:lstStyle>
          <a:p>
            <a:endParaRPr lang="en-US"/>
          </a:p>
        </p:txBody>
      </p:sp>
      <p:sp>
        <p:nvSpPr>
          <p:cNvPr id="3" name="Date Placeholder 3">
            <a:extLst>
              <a:ext uri="{FF2B5EF4-FFF2-40B4-BE49-F238E27FC236}">
                <a16:creationId xmlns:a16="http://schemas.microsoft.com/office/drawing/2014/main" id="{9E55074A-9964-8F29-CF91-8A0D5AF16CB0}"/>
              </a:ext>
            </a:extLst>
          </p:cNvPr>
          <p:cNvSpPr>
            <a:spLocks noGrp="1"/>
          </p:cNvSpPr>
          <p:nvPr>
            <p:ph type="dt" sz="half" idx="2"/>
          </p:nvPr>
        </p:nvSpPr>
        <p:spPr>
          <a:xfrm>
            <a:off x="8893929" y="6410960"/>
            <a:ext cx="2202644" cy="298120"/>
          </a:xfrm>
          <a:prstGeom prst="rect">
            <a:avLst/>
          </a:prstGeom>
        </p:spPr>
        <p:txBody>
          <a:bodyPr anchor="b"/>
          <a:lstStyle>
            <a:lvl1pPr>
              <a:defRPr sz="1200"/>
            </a:lvl1pPr>
          </a:lstStyle>
          <a:p>
            <a:endParaRPr lang="en-US"/>
          </a:p>
        </p:txBody>
      </p:sp>
      <p:sp>
        <p:nvSpPr>
          <p:cNvPr id="5" name="Slide Number Placeholder 5">
            <a:extLst>
              <a:ext uri="{FF2B5EF4-FFF2-40B4-BE49-F238E27FC236}">
                <a16:creationId xmlns:a16="http://schemas.microsoft.com/office/drawing/2014/main" id="{6AAF6FDF-2AC3-DB97-1683-2D56D880D51B}"/>
              </a:ext>
            </a:extLst>
          </p:cNvPr>
          <p:cNvSpPr>
            <a:spLocks noGrp="1"/>
          </p:cNvSpPr>
          <p:nvPr>
            <p:ph type="sldNum" sz="quarter" idx="4"/>
          </p:nvPr>
        </p:nvSpPr>
        <p:spPr>
          <a:xfrm>
            <a:off x="11147096" y="6410960"/>
            <a:ext cx="429207" cy="298120"/>
          </a:xfrm>
          <a:prstGeom prst="rect">
            <a:avLst/>
          </a:prstGeom>
        </p:spPr>
        <p:txBody>
          <a:bodyPr anchor="b"/>
          <a:lstStyle>
            <a:lvl1pPr>
              <a:defRPr sz="1200"/>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2301747052"/>
      </p:ext>
    </p:extLst>
  </p:cSld>
  <p:clrMapOvr>
    <a:overrideClrMapping bg1="lt1" tx1="dk1" bg2="lt2" tx2="dk2" accent1="accent1" accent2="accent2" accent3="accent3" accent4="accent4" accent5="accent5" accent6="accent6" hlink="hlink" folHlink="folHlink"/>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Empty">
    <p:bg>
      <p:bgRef idx="1001">
        <a:schemeClr val="bg1"/>
      </p:bgRef>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8A6B9D93-9B64-1CD3-A833-FFDD8C5DBA7C}"/>
              </a:ext>
            </a:extLst>
          </p:cNvPr>
          <p:cNvGrpSpPr/>
          <p:nvPr/>
        </p:nvGrpSpPr>
        <p:grpSpPr>
          <a:xfrm>
            <a:off x="452064" y="492893"/>
            <a:ext cx="11287872" cy="5876422"/>
            <a:chOff x="521208" y="647905"/>
            <a:chExt cx="11365969" cy="5565740"/>
          </a:xfrm>
        </p:grpSpPr>
        <p:sp>
          <p:nvSpPr>
            <p:cNvPr id="11" name="Shape">
              <a:extLst>
                <a:ext uri="{FF2B5EF4-FFF2-40B4-BE49-F238E27FC236}">
                  <a16:creationId xmlns:a16="http://schemas.microsoft.com/office/drawing/2014/main" id="{37BFBC61-3CC2-D636-FC54-55E9720C4A08}"/>
                </a:ext>
              </a:extLst>
            </p:cNvPr>
            <p:cNvSpPr/>
            <p:nvPr/>
          </p:nvSpPr>
          <p:spPr>
            <a:xfrm>
              <a:off x="725402" y="1009217"/>
              <a:ext cx="11161775" cy="5204428"/>
            </a:xfrm>
            <a:prstGeom prst="rect">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sp>
          <p:nvSpPr>
            <p:cNvPr id="12" name="Shape">
              <a:extLst>
                <a:ext uri="{FF2B5EF4-FFF2-40B4-BE49-F238E27FC236}">
                  <a16:creationId xmlns:a16="http://schemas.microsoft.com/office/drawing/2014/main" id="{9D0D17A4-DEA9-4B44-C0FE-1238BACA12F7}"/>
                </a:ext>
              </a:extLst>
            </p:cNvPr>
            <p:cNvSpPr/>
            <p:nvPr/>
          </p:nvSpPr>
          <p:spPr>
            <a:xfrm>
              <a:off x="521208" y="647905"/>
              <a:ext cx="11158238" cy="5370984"/>
            </a:xfrm>
            <a:prstGeom prst="rect">
              <a:avLst/>
            </a:prstGeom>
            <a:solidFill>
              <a:schemeClr val="bg1"/>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grpSp>
      <p:sp>
        <p:nvSpPr>
          <p:cNvPr id="3" name="Footer Placeholder 4">
            <a:extLst>
              <a:ext uri="{FF2B5EF4-FFF2-40B4-BE49-F238E27FC236}">
                <a16:creationId xmlns:a16="http://schemas.microsoft.com/office/drawing/2014/main" id="{373E672C-94F7-4F94-AA9D-0B2344E4BC8A}"/>
              </a:ext>
            </a:extLst>
          </p:cNvPr>
          <p:cNvSpPr>
            <a:spLocks noGrp="1"/>
          </p:cNvSpPr>
          <p:nvPr>
            <p:ph type="ftr" sz="quarter" idx="3"/>
          </p:nvPr>
        </p:nvSpPr>
        <p:spPr>
          <a:xfrm>
            <a:off x="612647" y="6410960"/>
            <a:ext cx="2805405" cy="298120"/>
          </a:xfrm>
          <a:prstGeom prst="rect">
            <a:avLst/>
          </a:prstGeom>
        </p:spPr>
        <p:txBody>
          <a:bodyPr anchor="b"/>
          <a:lstStyle>
            <a:lvl1pPr>
              <a:defRPr sz="1200"/>
            </a:lvl1pPr>
          </a:lstStyle>
          <a:p>
            <a:endParaRPr lang="en-US"/>
          </a:p>
        </p:txBody>
      </p:sp>
      <p:sp>
        <p:nvSpPr>
          <p:cNvPr id="2" name="Date Placeholder 3">
            <a:extLst>
              <a:ext uri="{FF2B5EF4-FFF2-40B4-BE49-F238E27FC236}">
                <a16:creationId xmlns:a16="http://schemas.microsoft.com/office/drawing/2014/main" id="{794D1CA6-A4DC-DBEE-5E99-FCD16E8FE0E4}"/>
              </a:ext>
            </a:extLst>
          </p:cNvPr>
          <p:cNvSpPr>
            <a:spLocks noGrp="1"/>
          </p:cNvSpPr>
          <p:nvPr>
            <p:ph type="dt" sz="half" idx="2"/>
          </p:nvPr>
        </p:nvSpPr>
        <p:spPr>
          <a:xfrm>
            <a:off x="8893929" y="6410960"/>
            <a:ext cx="2202644" cy="298120"/>
          </a:xfrm>
          <a:prstGeom prst="rect">
            <a:avLst/>
          </a:prstGeom>
        </p:spPr>
        <p:txBody>
          <a:bodyPr anchor="b"/>
          <a:lstStyle>
            <a:lvl1pPr>
              <a:defRPr sz="1200"/>
            </a:lvl1pPr>
          </a:lstStyle>
          <a:p>
            <a:endParaRPr lang="en-US"/>
          </a:p>
        </p:txBody>
      </p:sp>
      <p:sp>
        <p:nvSpPr>
          <p:cNvPr id="4" name="Slide Number Placeholder 5">
            <a:extLst>
              <a:ext uri="{FF2B5EF4-FFF2-40B4-BE49-F238E27FC236}">
                <a16:creationId xmlns:a16="http://schemas.microsoft.com/office/drawing/2014/main" id="{C02D83F5-E164-0E11-063F-914D641C1C8A}"/>
              </a:ext>
            </a:extLst>
          </p:cNvPr>
          <p:cNvSpPr>
            <a:spLocks noGrp="1"/>
          </p:cNvSpPr>
          <p:nvPr>
            <p:ph type="sldNum" sz="quarter" idx="4"/>
          </p:nvPr>
        </p:nvSpPr>
        <p:spPr>
          <a:xfrm>
            <a:off x="11147096" y="6410960"/>
            <a:ext cx="429207" cy="298120"/>
          </a:xfrm>
          <a:prstGeom prst="rect">
            <a:avLst/>
          </a:prstGeom>
        </p:spPr>
        <p:txBody>
          <a:bodyPr anchor="b"/>
          <a:lstStyle>
            <a:lvl1pPr>
              <a:defRPr sz="1200"/>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3094065519"/>
      </p:ext>
    </p:extLst>
  </p:cSld>
  <p:clrMapOvr>
    <a:overrideClrMapping bg1="lt1" tx1="dk1" bg2="lt2" tx2="dk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Content with Caption">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597160" y="553616"/>
            <a:ext cx="3595634" cy="1757505"/>
          </a:xfrm>
        </p:spPr>
        <p:txBody>
          <a:bodyPr anchor="t">
            <a:normAutofit/>
          </a:bodyPr>
          <a:lstStyle>
            <a:lvl1pPr>
              <a:defRPr sz="3600"/>
            </a:lvl1pPr>
          </a:lstStyle>
          <a:p>
            <a:r>
              <a:rPr lang="en-US"/>
              <a:t>Click to edit Master title style</a:t>
            </a:r>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134708" y="553615"/>
            <a:ext cx="6440258" cy="5755109"/>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597160" y="2311121"/>
            <a:ext cx="3595634" cy="3993263"/>
          </a:xfrm>
        </p:spPr>
        <p:txBody>
          <a:bodyPr anchor="t">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4">
            <a:extLst>
              <a:ext uri="{FF2B5EF4-FFF2-40B4-BE49-F238E27FC236}">
                <a16:creationId xmlns:a16="http://schemas.microsoft.com/office/drawing/2014/main" id="{3490C2B9-2891-C4B8-A62C-388B9E630863}"/>
              </a:ext>
            </a:extLst>
          </p:cNvPr>
          <p:cNvSpPr>
            <a:spLocks noGrp="1"/>
          </p:cNvSpPr>
          <p:nvPr>
            <p:ph type="ftr" sz="quarter" idx="3"/>
          </p:nvPr>
        </p:nvSpPr>
        <p:spPr>
          <a:xfrm>
            <a:off x="612647" y="6410960"/>
            <a:ext cx="2805405" cy="298120"/>
          </a:xfrm>
          <a:prstGeom prst="rect">
            <a:avLst/>
          </a:prstGeom>
        </p:spPr>
        <p:txBody>
          <a:bodyPr anchor="b"/>
          <a:lstStyle>
            <a:lvl1pPr>
              <a:defRPr sz="1200"/>
            </a:lvl1pPr>
          </a:lstStyle>
          <a:p>
            <a:endParaRPr lang="en-US"/>
          </a:p>
        </p:txBody>
      </p:sp>
      <p:sp>
        <p:nvSpPr>
          <p:cNvPr id="5" name="Date Placeholder 3">
            <a:extLst>
              <a:ext uri="{FF2B5EF4-FFF2-40B4-BE49-F238E27FC236}">
                <a16:creationId xmlns:a16="http://schemas.microsoft.com/office/drawing/2014/main" id="{72391F72-8364-5853-5AF7-052CEB5F9248}"/>
              </a:ext>
            </a:extLst>
          </p:cNvPr>
          <p:cNvSpPr>
            <a:spLocks noGrp="1"/>
          </p:cNvSpPr>
          <p:nvPr>
            <p:ph type="dt" sz="half" idx="10"/>
          </p:nvPr>
        </p:nvSpPr>
        <p:spPr>
          <a:xfrm>
            <a:off x="8893929" y="6410960"/>
            <a:ext cx="2202644" cy="298120"/>
          </a:xfrm>
          <a:prstGeom prst="rect">
            <a:avLst/>
          </a:prstGeom>
        </p:spPr>
        <p:txBody>
          <a:bodyPr anchor="b"/>
          <a:lstStyle>
            <a:lvl1pPr>
              <a:defRPr sz="1200"/>
            </a:lvl1pPr>
          </a:lstStyle>
          <a:p>
            <a:endParaRPr lang="en-US"/>
          </a:p>
        </p:txBody>
      </p:sp>
      <p:sp>
        <p:nvSpPr>
          <p:cNvPr id="7" name="Slide Number Placeholder 5">
            <a:extLst>
              <a:ext uri="{FF2B5EF4-FFF2-40B4-BE49-F238E27FC236}">
                <a16:creationId xmlns:a16="http://schemas.microsoft.com/office/drawing/2014/main" id="{8E50753C-CFE5-2B43-A721-D0E923A0E0EA}"/>
              </a:ext>
            </a:extLst>
          </p:cNvPr>
          <p:cNvSpPr>
            <a:spLocks noGrp="1"/>
          </p:cNvSpPr>
          <p:nvPr>
            <p:ph type="sldNum" sz="quarter" idx="4"/>
          </p:nvPr>
        </p:nvSpPr>
        <p:spPr>
          <a:xfrm>
            <a:off x="11147096" y="6410960"/>
            <a:ext cx="429207" cy="298120"/>
          </a:xfrm>
          <a:prstGeom prst="rect">
            <a:avLst/>
          </a:prstGeom>
        </p:spPr>
        <p:txBody>
          <a:bodyPr anchor="b"/>
          <a:lstStyle>
            <a:lvl1pPr>
              <a:defRPr sz="1200"/>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1063391926"/>
      </p:ext>
    </p:extLst>
  </p:cSld>
  <p:clrMapOvr>
    <a:overrideClrMapping bg1="lt1" tx1="dk1" bg2="lt2" tx2="dk2" accent1="accent1" accent2="accent2" accent3="accent3" accent4="accent4" accent5="accent5" accent6="accent6" hlink="hlink" folHlink="folHlink"/>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8" name="Shape">
            <a:extLst>
              <a:ext uri="{FF2B5EF4-FFF2-40B4-BE49-F238E27FC236}">
                <a16:creationId xmlns:a16="http://schemas.microsoft.com/office/drawing/2014/main" id="{AAA00F4A-8B03-B8A7-EF9E-9FA816B844D9}"/>
              </a:ext>
            </a:extLst>
          </p:cNvPr>
          <p:cNvSpPr/>
          <p:nvPr/>
        </p:nvSpPr>
        <p:spPr>
          <a:xfrm>
            <a:off x="5134801" y="980808"/>
            <a:ext cx="6345319" cy="5190277"/>
          </a:xfrm>
          <a:prstGeom prst="rect">
            <a:avLst/>
          </a:prstGeom>
          <a:solidFill>
            <a:schemeClr val="accent4"/>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612648" y="557784"/>
            <a:ext cx="3595634" cy="1762083"/>
          </a:xfrm>
        </p:spPr>
        <p:txBody>
          <a:bodyPr anchor="t">
            <a:normAutofit/>
          </a:bodyPr>
          <a:lstStyle>
            <a:lvl1pPr>
              <a:defRPr sz="3600"/>
            </a:lvl1pPr>
          </a:lstStyle>
          <a:p>
            <a:r>
              <a:rPr lang="en-US"/>
              <a:t>Click to edit Master title style</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612648" y="2826137"/>
            <a:ext cx="3585586" cy="3434638"/>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Picture Placeholder 10">
            <a:extLst>
              <a:ext uri="{FF2B5EF4-FFF2-40B4-BE49-F238E27FC236}">
                <a16:creationId xmlns:a16="http://schemas.microsoft.com/office/drawing/2014/main" id="{6AB62C19-EED5-2CB6-3778-D242A01B31A4}"/>
              </a:ext>
            </a:extLst>
          </p:cNvPr>
          <p:cNvSpPr>
            <a:spLocks noGrp="1"/>
          </p:cNvSpPr>
          <p:nvPr>
            <p:ph type="pic" sz="quarter" idx="13" hasCustomPrompt="1"/>
          </p:nvPr>
        </p:nvSpPr>
        <p:spPr>
          <a:xfrm>
            <a:off x="4976261" y="557784"/>
            <a:ext cx="6345319" cy="5437925"/>
          </a:xfrm>
          <a:blipFill>
            <a:blip r:embed="rId2">
              <a:alphaModFix amt="70000"/>
              <a:extLst>
                <a:ext uri="{28A0092B-C50C-407E-A947-70E740481C1C}">
                  <a14:useLocalDpi xmlns:a14="http://schemas.microsoft.com/office/drawing/2010/main" val="0"/>
                </a:ext>
              </a:extLst>
            </a:blip>
            <a:stretch>
              <a:fillRect/>
            </a:stretch>
          </a:blipFill>
          <a:ln w="25400">
            <a:solidFill>
              <a:schemeClr val="tx1"/>
            </a:solidFill>
          </a:ln>
        </p:spPr>
        <p:txBody>
          <a:bodyPr/>
          <a:lstStyle>
            <a:lvl1pPr marL="0" indent="0">
              <a:buNone/>
              <a:defRPr/>
            </a:lvl1pPr>
          </a:lstStyle>
          <a:p>
            <a:r>
              <a:rPr lang="en-US"/>
              <a:t> </a:t>
            </a:r>
          </a:p>
        </p:txBody>
      </p:sp>
      <p:sp>
        <p:nvSpPr>
          <p:cNvPr id="10" name="Footer Placeholder 4">
            <a:extLst>
              <a:ext uri="{FF2B5EF4-FFF2-40B4-BE49-F238E27FC236}">
                <a16:creationId xmlns:a16="http://schemas.microsoft.com/office/drawing/2014/main" id="{13D8F1A6-74FA-F0AA-BD1D-9179B632224B}"/>
              </a:ext>
            </a:extLst>
          </p:cNvPr>
          <p:cNvSpPr>
            <a:spLocks noGrp="1"/>
          </p:cNvSpPr>
          <p:nvPr>
            <p:ph type="ftr" sz="quarter" idx="3"/>
          </p:nvPr>
        </p:nvSpPr>
        <p:spPr>
          <a:xfrm>
            <a:off x="612647" y="6410960"/>
            <a:ext cx="2805405" cy="298120"/>
          </a:xfrm>
          <a:prstGeom prst="rect">
            <a:avLst/>
          </a:prstGeom>
        </p:spPr>
        <p:txBody>
          <a:bodyPr anchor="b"/>
          <a:lstStyle>
            <a:lvl1pPr>
              <a:defRPr sz="1200"/>
            </a:lvl1pPr>
          </a:lstStyle>
          <a:p>
            <a:endParaRPr lang="en-US"/>
          </a:p>
        </p:txBody>
      </p:sp>
      <p:sp>
        <p:nvSpPr>
          <p:cNvPr id="3" name="Date Placeholder 3">
            <a:extLst>
              <a:ext uri="{FF2B5EF4-FFF2-40B4-BE49-F238E27FC236}">
                <a16:creationId xmlns:a16="http://schemas.microsoft.com/office/drawing/2014/main" id="{CDAC8853-1F8E-BAF2-7EA5-E7CC3A30143B}"/>
              </a:ext>
            </a:extLst>
          </p:cNvPr>
          <p:cNvSpPr>
            <a:spLocks noGrp="1"/>
          </p:cNvSpPr>
          <p:nvPr>
            <p:ph type="dt" sz="half" idx="14"/>
          </p:nvPr>
        </p:nvSpPr>
        <p:spPr>
          <a:xfrm>
            <a:off x="8893929" y="6410960"/>
            <a:ext cx="2202644" cy="298120"/>
          </a:xfrm>
          <a:prstGeom prst="rect">
            <a:avLst/>
          </a:prstGeom>
        </p:spPr>
        <p:txBody>
          <a:bodyPr anchor="b"/>
          <a:lstStyle>
            <a:lvl1pPr>
              <a:defRPr sz="1200"/>
            </a:lvl1pPr>
          </a:lstStyle>
          <a:p>
            <a:endParaRPr lang="en-US"/>
          </a:p>
        </p:txBody>
      </p:sp>
      <p:sp>
        <p:nvSpPr>
          <p:cNvPr id="11" name="Slide Number Placeholder 5">
            <a:extLst>
              <a:ext uri="{FF2B5EF4-FFF2-40B4-BE49-F238E27FC236}">
                <a16:creationId xmlns:a16="http://schemas.microsoft.com/office/drawing/2014/main" id="{81F632EE-8F97-1D42-BC0E-348FE22EAD0F}"/>
              </a:ext>
            </a:extLst>
          </p:cNvPr>
          <p:cNvSpPr>
            <a:spLocks noGrp="1"/>
          </p:cNvSpPr>
          <p:nvPr>
            <p:ph type="sldNum" sz="quarter" idx="4"/>
          </p:nvPr>
        </p:nvSpPr>
        <p:spPr>
          <a:xfrm>
            <a:off x="11147096" y="6410960"/>
            <a:ext cx="429207" cy="298120"/>
          </a:xfrm>
          <a:prstGeom prst="rect">
            <a:avLst/>
          </a:prstGeom>
        </p:spPr>
        <p:txBody>
          <a:bodyPr anchor="b"/>
          <a:lstStyle>
            <a:lvl1pPr>
              <a:defRPr sz="1200"/>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181327071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Conclusion">
    <p:bg>
      <p:bgPr>
        <a:solidFill>
          <a:schemeClr val="tx2"/>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E60F089B-9235-81DB-CA69-D7CB62593609}"/>
              </a:ext>
            </a:extLst>
          </p:cNvPr>
          <p:cNvGrpSpPr/>
          <p:nvPr/>
        </p:nvGrpSpPr>
        <p:grpSpPr>
          <a:xfrm>
            <a:off x="452064" y="492893"/>
            <a:ext cx="11287872" cy="5876422"/>
            <a:chOff x="521208" y="647905"/>
            <a:chExt cx="11365969" cy="5565740"/>
          </a:xfrm>
        </p:grpSpPr>
        <p:sp>
          <p:nvSpPr>
            <p:cNvPr id="4" name="Shape 2">
              <a:extLst>
                <a:ext uri="{FF2B5EF4-FFF2-40B4-BE49-F238E27FC236}">
                  <a16:creationId xmlns:a16="http://schemas.microsoft.com/office/drawing/2014/main" id="{A7BE37C7-4A0D-B366-88A7-61DDF6BADDFF}"/>
                </a:ext>
              </a:extLst>
            </p:cNvPr>
            <p:cNvSpPr/>
            <p:nvPr/>
          </p:nvSpPr>
          <p:spPr>
            <a:xfrm>
              <a:off x="725402" y="1009217"/>
              <a:ext cx="11161775" cy="5204428"/>
            </a:xfrm>
            <a:prstGeom prst="rect">
              <a:avLst/>
            </a:prstGeom>
            <a:solidFill>
              <a:schemeClr val="accent4"/>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2400" b="0" i="0" u="none" strike="noStrike" cap="none" noProof="0">
                <a:solidFill>
                  <a:schemeClr val="lt1"/>
                </a:solidFill>
                <a:latin typeface="Karla"/>
                <a:ea typeface="Karla"/>
                <a:cs typeface="Karla"/>
                <a:sym typeface="Karla"/>
              </a:endParaRPr>
            </a:p>
          </p:txBody>
        </p:sp>
        <p:sp>
          <p:nvSpPr>
            <p:cNvPr id="5" name="Shape1">
              <a:extLst>
                <a:ext uri="{FF2B5EF4-FFF2-40B4-BE49-F238E27FC236}">
                  <a16:creationId xmlns:a16="http://schemas.microsoft.com/office/drawing/2014/main" id="{F6ED5B22-34B0-7A29-DE32-F681BB887699}"/>
                </a:ext>
              </a:extLst>
            </p:cNvPr>
            <p:cNvSpPr/>
            <p:nvPr/>
          </p:nvSpPr>
          <p:spPr>
            <a:xfrm>
              <a:off x="521208" y="647905"/>
              <a:ext cx="11158238" cy="5370984"/>
            </a:xfrm>
            <a:prstGeom prst="rect">
              <a:avLst/>
            </a:prstGeom>
            <a:solidFill>
              <a:schemeClr val="bg1"/>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2400" b="0" i="0" u="none" strike="noStrike" cap="none" noProof="0">
                <a:solidFill>
                  <a:schemeClr val="lt1"/>
                </a:solidFill>
                <a:latin typeface="Karla"/>
                <a:ea typeface="Karla"/>
                <a:cs typeface="Karla"/>
                <a:sym typeface="Karla"/>
              </a:endParaRPr>
            </a:p>
          </p:txBody>
        </p:sp>
      </p:gr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51011" y="1571632"/>
            <a:ext cx="6905972" cy="1133856"/>
          </a:xfrm>
        </p:spPr>
        <p:txBody>
          <a:bodyPr anchor="b">
            <a:noAutofit/>
          </a:bodyPr>
          <a:lstStyle>
            <a:lvl1pPr>
              <a:defRPr sz="6000">
                <a:solidFill>
                  <a:schemeClr val="tx1"/>
                </a:solidFill>
              </a:defRPr>
            </a:lvl1pPr>
          </a:lstStyle>
          <a:p>
            <a:r>
              <a:rPr lang="en-US"/>
              <a:t>Click to edit Master title style</a:t>
            </a:r>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1072428" y="3198297"/>
            <a:ext cx="9844686" cy="2411393"/>
          </a:xfrm>
        </p:spPr>
        <p:txBody>
          <a:bodyPr/>
          <a:lstStyle>
            <a:lvl1pPr marL="0" indent="0">
              <a:buNone/>
              <a:defRPr>
                <a:solidFill>
                  <a:schemeClr val="tx1"/>
                </a:solidFill>
              </a:defRPr>
            </a:lvl1pPr>
            <a:lvl2pPr marL="228600" indent="0">
              <a:buNone/>
              <a:defRPr>
                <a:solidFill>
                  <a:schemeClr val="tx1"/>
                </a:solidFill>
              </a:defRPr>
            </a:lvl2pPr>
            <a:lvl3pPr marL="457200" indent="0">
              <a:buNone/>
              <a:defRPr>
                <a:solidFill>
                  <a:schemeClr val="tx1"/>
                </a:solidFill>
              </a:defRPr>
            </a:lvl3pPr>
            <a:lvl4pPr marL="685800" indent="0">
              <a:buNone/>
              <a:defRPr>
                <a:solidFill>
                  <a:schemeClr val="tx1"/>
                </a:solidFill>
              </a:defRPr>
            </a:lvl4pPr>
            <a:lvl5pPr marL="914400" indent="0">
              <a:buNone/>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4">
            <a:extLst>
              <a:ext uri="{FF2B5EF4-FFF2-40B4-BE49-F238E27FC236}">
                <a16:creationId xmlns:a16="http://schemas.microsoft.com/office/drawing/2014/main" id="{43B0EB48-D222-B712-F2B3-9932C893C4F7}"/>
              </a:ext>
            </a:extLst>
          </p:cNvPr>
          <p:cNvSpPr>
            <a:spLocks noGrp="1"/>
          </p:cNvSpPr>
          <p:nvPr>
            <p:ph type="ftr" sz="quarter" idx="3"/>
          </p:nvPr>
        </p:nvSpPr>
        <p:spPr>
          <a:xfrm>
            <a:off x="612647" y="6410960"/>
            <a:ext cx="2805405" cy="298120"/>
          </a:xfrm>
          <a:prstGeom prst="rect">
            <a:avLst/>
          </a:prstGeom>
        </p:spPr>
        <p:txBody>
          <a:bodyPr anchor="b"/>
          <a:lstStyle>
            <a:lvl1pPr>
              <a:defRPr sz="1200">
                <a:solidFill>
                  <a:schemeClr val="bg1"/>
                </a:solidFill>
              </a:defRPr>
            </a:lvl1pPr>
          </a:lstStyle>
          <a:p>
            <a:endParaRPr lang="en-US"/>
          </a:p>
        </p:txBody>
      </p:sp>
      <p:sp>
        <p:nvSpPr>
          <p:cNvPr id="6" name="Date Placeholder 3">
            <a:extLst>
              <a:ext uri="{FF2B5EF4-FFF2-40B4-BE49-F238E27FC236}">
                <a16:creationId xmlns:a16="http://schemas.microsoft.com/office/drawing/2014/main" id="{A38DC1E4-B259-385B-34D7-4FEBAE45C04F}"/>
              </a:ext>
            </a:extLst>
          </p:cNvPr>
          <p:cNvSpPr>
            <a:spLocks noGrp="1"/>
          </p:cNvSpPr>
          <p:nvPr>
            <p:ph type="dt" sz="half" idx="2"/>
          </p:nvPr>
        </p:nvSpPr>
        <p:spPr>
          <a:xfrm>
            <a:off x="8893929" y="6410960"/>
            <a:ext cx="2202644" cy="298120"/>
          </a:xfrm>
          <a:prstGeom prst="rect">
            <a:avLst/>
          </a:prstGeom>
        </p:spPr>
        <p:txBody>
          <a:bodyPr anchor="b"/>
          <a:lstStyle>
            <a:lvl1pPr>
              <a:defRPr sz="1200">
                <a:solidFill>
                  <a:schemeClr val="bg1"/>
                </a:solidFill>
              </a:defRPr>
            </a:lvl1pPr>
          </a:lstStyle>
          <a:p>
            <a:endParaRPr lang="en-US"/>
          </a:p>
        </p:txBody>
      </p:sp>
      <p:sp>
        <p:nvSpPr>
          <p:cNvPr id="9" name="Slide Number Placeholder 5">
            <a:extLst>
              <a:ext uri="{FF2B5EF4-FFF2-40B4-BE49-F238E27FC236}">
                <a16:creationId xmlns:a16="http://schemas.microsoft.com/office/drawing/2014/main" id="{BB0374E6-29F5-6E16-088E-EC1EE38D0D71}"/>
              </a:ext>
            </a:extLst>
          </p:cNvPr>
          <p:cNvSpPr>
            <a:spLocks noGrp="1"/>
          </p:cNvSpPr>
          <p:nvPr>
            <p:ph type="sldNum" sz="quarter" idx="4"/>
          </p:nvPr>
        </p:nvSpPr>
        <p:spPr>
          <a:xfrm>
            <a:off x="11147096" y="6410960"/>
            <a:ext cx="429207" cy="298120"/>
          </a:xfrm>
          <a:prstGeom prst="rect">
            <a:avLst/>
          </a:prstGeom>
        </p:spPr>
        <p:txBody>
          <a:bodyPr anchor="b"/>
          <a:lstStyle>
            <a:lvl1pPr>
              <a:defRPr sz="1200">
                <a:solidFill>
                  <a:schemeClr val="bg1"/>
                </a:solidFill>
              </a:defRPr>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2425735605"/>
      </p:ext>
    </p:extLst>
  </p:cSld>
  <p:clrMapOvr>
    <a:overrideClrMapping bg1="lt1" tx1="dk1" bg2="lt2" tx2="dk2" accent1="accent1" accent2="accent2" accent3="accent3" accent4="accent4" accent5="accent5" accent6="accent6" hlink="hlink" folHlink="folHlink"/>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Conclusion 2">
    <p:bg>
      <p:bgPr>
        <a:solidFill>
          <a:schemeClr val="tx2"/>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A67284EC-3D0F-3F16-846C-AB08017ABD0D}"/>
              </a:ext>
            </a:extLst>
          </p:cNvPr>
          <p:cNvGrpSpPr/>
          <p:nvPr/>
        </p:nvGrpSpPr>
        <p:grpSpPr>
          <a:xfrm>
            <a:off x="1290931" y="492893"/>
            <a:ext cx="9610139" cy="5876422"/>
            <a:chOff x="521208" y="647905"/>
            <a:chExt cx="11365969" cy="5565740"/>
          </a:xfrm>
        </p:grpSpPr>
        <p:sp>
          <p:nvSpPr>
            <p:cNvPr id="4" name="Shape 2">
              <a:extLst>
                <a:ext uri="{FF2B5EF4-FFF2-40B4-BE49-F238E27FC236}">
                  <a16:creationId xmlns:a16="http://schemas.microsoft.com/office/drawing/2014/main" id="{7E5FBE18-9CC6-A8C8-127B-CCA2232BDB14}"/>
                </a:ext>
              </a:extLst>
            </p:cNvPr>
            <p:cNvSpPr/>
            <p:nvPr/>
          </p:nvSpPr>
          <p:spPr>
            <a:xfrm>
              <a:off x="725402" y="1009217"/>
              <a:ext cx="11161775" cy="5204428"/>
            </a:xfrm>
            <a:prstGeom prst="rect">
              <a:avLst/>
            </a:prstGeom>
            <a:solidFill>
              <a:schemeClr val="accent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2400" b="0" i="0" u="none" strike="noStrike" cap="none" noProof="0">
                <a:solidFill>
                  <a:schemeClr val="lt1"/>
                </a:solidFill>
                <a:latin typeface="Karla"/>
                <a:ea typeface="Karla"/>
                <a:cs typeface="Karla"/>
                <a:sym typeface="Karla"/>
              </a:endParaRPr>
            </a:p>
          </p:txBody>
        </p:sp>
        <p:sp>
          <p:nvSpPr>
            <p:cNvPr id="5" name="Shape1">
              <a:extLst>
                <a:ext uri="{FF2B5EF4-FFF2-40B4-BE49-F238E27FC236}">
                  <a16:creationId xmlns:a16="http://schemas.microsoft.com/office/drawing/2014/main" id="{896B8FC0-2B00-3276-EB32-68AEA34310A4}"/>
                </a:ext>
              </a:extLst>
            </p:cNvPr>
            <p:cNvSpPr/>
            <p:nvPr/>
          </p:nvSpPr>
          <p:spPr>
            <a:xfrm>
              <a:off x="521208" y="647905"/>
              <a:ext cx="11158238" cy="5370984"/>
            </a:xfrm>
            <a:prstGeom prst="rect">
              <a:avLst/>
            </a:prstGeom>
            <a:solidFill>
              <a:schemeClr val="bg1"/>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2400" b="0" i="0" u="none" strike="noStrike" cap="none" noProof="0">
                <a:solidFill>
                  <a:schemeClr val="lt1"/>
                </a:solidFill>
                <a:latin typeface="Karla"/>
                <a:ea typeface="Karla"/>
                <a:cs typeface="Karla"/>
                <a:sym typeface="Karla"/>
              </a:endParaRPr>
            </a:p>
          </p:txBody>
        </p:sp>
      </p:gr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879548" y="1627318"/>
            <a:ext cx="8257213" cy="1842020"/>
          </a:xfrm>
        </p:spPr>
        <p:txBody>
          <a:bodyPr anchor="b">
            <a:noAutofit/>
          </a:bodyPr>
          <a:lstStyle>
            <a:lvl1pPr>
              <a:defRPr sz="6000"/>
            </a:lvl1pPr>
          </a:lstStyle>
          <a:p>
            <a:r>
              <a:rPr lang="en-US"/>
              <a:t>Click to edit Master title style</a:t>
            </a:r>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1879669" y="3622674"/>
            <a:ext cx="8257087" cy="1279615"/>
          </a:xfrm>
        </p:spPr>
        <p:txBody>
          <a:bodyPr>
            <a:noAutofit/>
          </a:bodyPr>
          <a:lstStyle>
            <a:lvl1pPr marL="0" indent="0">
              <a:buNone/>
              <a:defRPr sz="2400"/>
            </a:lvl1pPr>
            <a:lvl2pPr marL="228600" indent="0">
              <a:buNone/>
              <a:defRPr sz="2000"/>
            </a:lvl2pPr>
            <a:lvl3pPr marL="457200" indent="0">
              <a:buNone/>
              <a:defRPr sz="1800"/>
            </a:lvl3pPr>
            <a:lvl4pPr marL="685800" indent="0">
              <a:buNone/>
              <a:defRPr sz="1600"/>
            </a:lvl4pPr>
            <a:lvl5pPr marL="914400" indent="0">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a:extLst>
              <a:ext uri="{FF2B5EF4-FFF2-40B4-BE49-F238E27FC236}">
                <a16:creationId xmlns:a16="http://schemas.microsoft.com/office/drawing/2014/main" id="{300BE14F-B804-8786-E6FC-084A0A7FA683}"/>
              </a:ext>
            </a:extLst>
          </p:cNvPr>
          <p:cNvSpPr>
            <a:spLocks noGrp="1"/>
          </p:cNvSpPr>
          <p:nvPr>
            <p:ph type="ftr" sz="quarter" idx="3"/>
          </p:nvPr>
        </p:nvSpPr>
        <p:spPr>
          <a:xfrm>
            <a:off x="612647" y="6410960"/>
            <a:ext cx="2805405" cy="298120"/>
          </a:xfrm>
          <a:prstGeom prst="rect">
            <a:avLst/>
          </a:prstGeom>
        </p:spPr>
        <p:txBody>
          <a:bodyPr anchor="b"/>
          <a:lstStyle>
            <a:lvl1pPr>
              <a:defRPr sz="1200">
                <a:solidFill>
                  <a:schemeClr val="bg1"/>
                </a:solidFill>
              </a:defRPr>
            </a:lvl1pPr>
          </a:lstStyle>
          <a:p>
            <a:endParaRPr lang="en-US"/>
          </a:p>
        </p:txBody>
      </p:sp>
      <p:sp>
        <p:nvSpPr>
          <p:cNvPr id="8" name="Date Placeholder 3">
            <a:extLst>
              <a:ext uri="{FF2B5EF4-FFF2-40B4-BE49-F238E27FC236}">
                <a16:creationId xmlns:a16="http://schemas.microsoft.com/office/drawing/2014/main" id="{61CB601B-B447-CD6E-FCA1-4CC6DDC76626}"/>
              </a:ext>
            </a:extLst>
          </p:cNvPr>
          <p:cNvSpPr>
            <a:spLocks noGrp="1"/>
          </p:cNvSpPr>
          <p:nvPr>
            <p:ph type="dt" sz="half" idx="2"/>
          </p:nvPr>
        </p:nvSpPr>
        <p:spPr>
          <a:xfrm>
            <a:off x="8893929" y="6410960"/>
            <a:ext cx="2202644" cy="298120"/>
          </a:xfrm>
          <a:prstGeom prst="rect">
            <a:avLst/>
          </a:prstGeom>
        </p:spPr>
        <p:txBody>
          <a:bodyPr anchor="b"/>
          <a:lstStyle>
            <a:lvl1pPr>
              <a:defRPr sz="1200">
                <a:solidFill>
                  <a:schemeClr val="bg1"/>
                </a:solidFill>
              </a:defRPr>
            </a:lvl1pPr>
          </a:lstStyle>
          <a:p>
            <a:endParaRPr lang="en-US"/>
          </a:p>
        </p:txBody>
      </p:sp>
      <p:sp>
        <p:nvSpPr>
          <p:cNvPr id="10" name="Slide Number Placeholder 5">
            <a:extLst>
              <a:ext uri="{FF2B5EF4-FFF2-40B4-BE49-F238E27FC236}">
                <a16:creationId xmlns:a16="http://schemas.microsoft.com/office/drawing/2014/main" id="{1F950DAF-2879-C094-CC30-7714177A4C96}"/>
              </a:ext>
            </a:extLst>
          </p:cNvPr>
          <p:cNvSpPr>
            <a:spLocks noGrp="1"/>
          </p:cNvSpPr>
          <p:nvPr>
            <p:ph type="sldNum" sz="quarter" idx="4"/>
          </p:nvPr>
        </p:nvSpPr>
        <p:spPr>
          <a:xfrm>
            <a:off x="11147096" y="6410960"/>
            <a:ext cx="429207" cy="298120"/>
          </a:xfrm>
          <a:prstGeom prst="rect">
            <a:avLst/>
          </a:prstGeom>
        </p:spPr>
        <p:txBody>
          <a:bodyPr anchor="b"/>
          <a:lstStyle>
            <a:lvl1pPr>
              <a:defRPr sz="1200">
                <a:solidFill>
                  <a:schemeClr val="bg1"/>
                </a:solidFill>
              </a:defRPr>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3893947719"/>
      </p:ext>
    </p:extLst>
  </p:cSld>
  <p:clrMapOvr>
    <a:overrideClrMapping bg1="lt1" tx1="dk1" bg2="lt2" tx2="dk2" accent1="accent1" accent2="accent2" accent3="accent3" accent4="accent4" accent5="accent5" accent6="accent6" hlink="hlink" folHlink="folHlink"/>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6297715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p:cSld name="Title with Picture">
    <p:bg>
      <p:bgPr>
        <a:solidFill>
          <a:schemeClr val="bg2"/>
        </a:solidFill>
        <a:effectLst/>
      </p:bgPr>
    </p:bg>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37C87932-7DAB-7F93-5E51-7AEEA5AC7FEA}"/>
              </a:ext>
            </a:extLst>
          </p:cNvPr>
          <p:cNvSpPr>
            <a:spLocks noGrp="1"/>
          </p:cNvSpPr>
          <p:nvPr>
            <p:ph type="pic" sz="quarter" idx="13" hasCustomPrompt="1"/>
          </p:nvPr>
        </p:nvSpPr>
        <p:spPr>
          <a:xfrm>
            <a:off x="6789" y="-1"/>
            <a:ext cx="12192001" cy="6858000"/>
          </a:xfrm>
          <a:blipFill>
            <a:blip r:embed="rId2">
              <a:alphaModFix amt="70000"/>
            </a:blip>
            <a:stretch>
              <a:fillRect/>
            </a:stretch>
          </a:blipFill>
        </p:spPr>
        <p:txBody>
          <a:bodyPr/>
          <a:lstStyle>
            <a:lvl1pPr>
              <a:defRPr/>
            </a:lvl1pPr>
          </a:lstStyle>
          <a:p>
            <a:r>
              <a:rPr lang="en-US" dirty="0"/>
              <a:t>   </a:t>
            </a:r>
          </a:p>
        </p:txBody>
      </p:sp>
      <p:sp>
        <p:nvSpPr>
          <p:cNvPr id="6" name="Title 5">
            <a:extLst>
              <a:ext uri="{FF2B5EF4-FFF2-40B4-BE49-F238E27FC236}">
                <a16:creationId xmlns:a16="http://schemas.microsoft.com/office/drawing/2014/main" id="{F7DA815B-BFAB-3E8D-D7E1-E7F9DE0A7703}"/>
              </a:ext>
            </a:extLst>
          </p:cNvPr>
          <p:cNvSpPr>
            <a:spLocks noGrp="1"/>
          </p:cNvSpPr>
          <p:nvPr>
            <p:ph type="title"/>
          </p:nvPr>
        </p:nvSpPr>
        <p:spPr>
          <a:xfrm>
            <a:off x="0" y="-1"/>
            <a:ext cx="6096000" cy="6857999"/>
          </a:xfrm>
          <a:gradFill>
            <a:gsLst>
              <a:gs pos="86000">
                <a:schemeClr val="accent4">
                  <a:lumMod val="50000"/>
                  <a:alpha val="95000"/>
                </a:schemeClr>
              </a:gs>
              <a:gs pos="100000">
                <a:schemeClr val="bg2">
                  <a:alpha val="90000"/>
                </a:schemeClr>
              </a:gs>
              <a:gs pos="42000">
                <a:srgbClr val="161824">
                  <a:alpha val="20000"/>
                </a:srgbClr>
              </a:gs>
              <a:gs pos="18000">
                <a:schemeClr val="bg2">
                  <a:lumMod val="90000"/>
                  <a:lumOff val="10000"/>
                  <a:alpha val="0"/>
                </a:schemeClr>
              </a:gs>
            </a:gsLst>
            <a:lin ang="11400000" scaled="0"/>
          </a:gradFill>
        </p:spPr>
        <p:txBody>
          <a:bodyPr lIns="365760" tIns="822960" rIns="914400" bIns="2286000" anchor="t"/>
          <a:lstStyle>
            <a:lvl1pPr>
              <a:defRPr sz="5000"/>
            </a:lvl1pPr>
          </a:lstStyle>
          <a:p>
            <a:r>
              <a:rPr lang="en-US"/>
              <a:t>Click to edit Master title style</a:t>
            </a:r>
            <a:endParaRPr lang="en-US" dirty="0"/>
          </a:p>
        </p:txBody>
      </p:sp>
      <p:sp>
        <p:nvSpPr>
          <p:cNvPr id="15" name="Subtitle 2">
            <a:extLst>
              <a:ext uri="{FF2B5EF4-FFF2-40B4-BE49-F238E27FC236}">
                <a16:creationId xmlns:a16="http://schemas.microsoft.com/office/drawing/2014/main" id="{57758407-B9B8-FC90-BBF1-B9013F196E21}"/>
              </a:ext>
            </a:extLst>
          </p:cNvPr>
          <p:cNvSpPr>
            <a:spLocks noGrp="1"/>
          </p:cNvSpPr>
          <p:nvPr>
            <p:ph type="subTitle" idx="1"/>
          </p:nvPr>
        </p:nvSpPr>
        <p:spPr>
          <a:xfrm>
            <a:off x="0" y="2401889"/>
            <a:ext cx="6096000" cy="4456112"/>
          </a:xfrm>
          <a:gradFill>
            <a:gsLst>
              <a:gs pos="35000">
                <a:schemeClr val="bg2">
                  <a:alpha val="32000"/>
                </a:schemeClr>
              </a:gs>
              <a:gs pos="56000">
                <a:schemeClr val="accent6">
                  <a:alpha val="0"/>
                </a:schemeClr>
              </a:gs>
              <a:gs pos="8000">
                <a:schemeClr val="bg2"/>
              </a:gs>
              <a:gs pos="22000">
                <a:schemeClr val="bg2">
                  <a:alpha val="67000"/>
                </a:schemeClr>
              </a:gs>
            </a:gsLst>
            <a:path path="circle">
              <a:fillToRect t="100000" r="100000"/>
            </a:path>
          </a:gradFill>
        </p:spPr>
        <p:txBody>
          <a:bodyPr vert="horz" lIns="393192" tIns="457200" rIns="274320" bIns="731520" rtlCol="0" anchor="b">
            <a:normAutofit/>
          </a:bodyPr>
          <a:lstStyle>
            <a:lvl1pPr marL="0" indent="0">
              <a:buNone/>
              <a:defRPr lang="en-US" sz="1400" dirty="0"/>
            </a:lvl1pPr>
          </a:lstStyle>
          <a:p>
            <a:pPr lvl="0"/>
            <a:r>
              <a:rPr lang="en-US"/>
              <a:t>Click to edit Master subtitle style</a:t>
            </a:r>
            <a:endParaRPr lang="en-US" dirty="0"/>
          </a:p>
        </p:txBody>
      </p:sp>
      <p:sp>
        <p:nvSpPr>
          <p:cNvPr id="11" name="Date Placeholder 10">
            <a:extLst>
              <a:ext uri="{FF2B5EF4-FFF2-40B4-BE49-F238E27FC236}">
                <a16:creationId xmlns:a16="http://schemas.microsoft.com/office/drawing/2014/main" id="{A03BE6F4-76AC-1913-6858-8449FC30A22C}"/>
              </a:ext>
            </a:extLst>
          </p:cNvPr>
          <p:cNvSpPr>
            <a:spLocks noGrp="1"/>
          </p:cNvSpPr>
          <p:nvPr>
            <p:ph type="dt" sz="half" idx="14"/>
          </p:nvPr>
        </p:nvSpPr>
        <p:spPr/>
        <p:txBody>
          <a:bodyPr/>
          <a:lstStyle/>
          <a:p>
            <a:endParaRPr lang="en-US"/>
          </a:p>
        </p:txBody>
      </p:sp>
      <p:sp>
        <p:nvSpPr>
          <p:cNvPr id="12" name="Footer Placeholder 11">
            <a:extLst>
              <a:ext uri="{FF2B5EF4-FFF2-40B4-BE49-F238E27FC236}">
                <a16:creationId xmlns:a16="http://schemas.microsoft.com/office/drawing/2014/main" id="{3A959F0E-1234-A029-DD14-0642D1457559}"/>
              </a:ext>
            </a:extLst>
          </p:cNvPr>
          <p:cNvSpPr>
            <a:spLocks noGrp="1"/>
          </p:cNvSpPr>
          <p:nvPr>
            <p:ph type="ftr" sz="quarter" idx="15"/>
          </p:nvPr>
        </p:nvSpPr>
        <p:spPr/>
        <p:txBody>
          <a:bodyPr/>
          <a:lstStyle/>
          <a:p>
            <a:endParaRPr lang="en-US"/>
          </a:p>
        </p:txBody>
      </p:sp>
      <p:sp>
        <p:nvSpPr>
          <p:cNvPr id="14" name="Slide Number Placeholder 13">
            <a:extLst>
              <a:ext uri="{FF2B5EF4-FFF2-40B4-BE49-F238E27FC236}">
                <a16:creationId xmlns:a16="http://schemas.microsoft.com/office/drawing/2014/main" id="{42107F04-5566-3CCB-8B23-B8B3ECBA5457}"/>
              </a:ext>
            </a:extLst>
          </p:cNvPr>
          <p:cNvSpPr>
            <a:spLocks noGrp="1"/>
          </p:cNvSpPr>
          <p:nvPr>
            <p:ph type="sldNum" sz="quarter" idx="16"/>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3992771814"/>
      </p:ext>
    </p:extLst>
  </p:cSld>
  <p:clrMapOvr>
    <a:masterClrMapping/>
  </p:clrMapOvr>
  <p:hf sldNum="0" hdr="0" ftr="0" dt="0"/>
  <p:extLst>
    <p:ext uri="{DCECCB84-F9BA-43D5-87BE-67443E8EF086}">
      <p15:sldGuideLst xmlns:p15="http://schemas.microsoft.com/office/powerpoint/2012/main">
        <p15:guide id="6" pos="3840">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301752" y="722282"/>
            <a:ext cx="9830017" cy="731520"/>
          </a:xfrm>
        </p:spPr>
        <p:txBody>
          <a:bodyPr anchor="b">
            <a:normAutofit/>
          </a:bodyPr>
          <a:lstStyle>
            <a:lvl1pPr>
              <a:defRPr sz="2800">
                <a:solidFill>
                  <a:schemeClr val="tx1"/>
                </a:solidFill>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45602332-ECCE-37C9-0CA1-1743D107C8E3}"/>
              </a:ext>
            </a:extLst>
          </p:cNvPr>
          <p:cNvSpPr>
            <a:spLocks noGrp="1"/>
          </p:cNvSpPr>
          <p:nvPr>
            <p:ph type="dt" sz="half" idx="14"/>
          </p:nvPr>
        </p:nvSpPr>
        <p:spPr/>
        <p:txBody>
          <a:bodyPr/>
          <a:lstStyle/>
          <a:p>
            <a:endParaRPr lang="en-US"/>
          </a:p>
        </p:txBody>
      </p:sp>
      <p:sp>
        <p:nvSpPr>
          <p:cNvPr id="7" name="Footer Placeholder 6">
            <a:extLst>
              <a:ext uri="{FF2B5EF4-FFF2-40B4-BE49-F238E27FC236}">
                <a16:creationId xmlns:a16="http://schemas.microsoft.com/office/drawing/2014/main" id="{CA8E192A-D6F1-1585-7133-0041C85402EF}"/>
              </a:ext>
            </a:extLst>
          </p:cNvPr>
          <p:cNvSpPr>
            <a:spLocks noGrp="1"/>
          </p:cNvSpPr>
          <p:nvPr>
            <p:ph type="ftr" sz="quarter" idx="15"/>
          </p:nvPr>
        </p:nvSpPr>
        <p:spPr/>
        <p:txBody>
          <a:bodyPr/>
          <a:lstStyle/>
          <a:p>
            <a:endParaRPr lang="en-US"/>
          </a:p>
        </p:txBody>
      </p:sp>
      <p:sp>
        <p:nvSpPr>
          <p:cNvPr id="9" name="Slide Number Placeholder 8">
            <a:extLst>
              <a:ext uri="{FF2B5EF4-FFF2-40B4-BE49-F238E27FC236}">
                <a16:creationId xmlns:a16="http://schemas.microsoft.com/office/drawing/2014/main" id="{8437B541-595D-1700-6A76-9AF7590B1866}"/>
              </a:ext>
            </a:extLst>
          </p:cNvPr>
          <p:cNvSpPr>
            <a:spLocks noGrp="1"/>
          </p:cNvSpPr>
          <p:nvPr>
            <p:ph type="sldNum" sz="quarter" idx="16"/>
          </p:nvPr>
        </p:nvSpPr>
        <p:spPr/>
        <p:txBody>
          <a:bodyPr/>
          <a:lstStyle/>
          <a:p>
            <a:fld id="{AEAA3239-9EA4-4A65-A281-97F994456D9F}" type="slidenum">
              <a:rPr lang="en-US" smtClean="0"/>
              <a:pPr/>
              <a:t>‹#›</a:t>
            </a:fld>
            <a:endParaRPr lang="en-US"/>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301752" y="2011680"/>
            <a:ext cx="11402568" cy="438912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4" name="Straight Connector 3">
            <a:extLst>
              <a:ext uri="{FF2B5EF4-FFF2-40B4-BE49-F238E27FC236}">
                <a16:creationId xmlns:a16="http://schemas.microsoft.com/office/drawing/2014/main" id="{F14132CA-3777-075A-ECC4-B9DEFA9B3CEB}"/>
              </a:ext>
            </a:extLst>
          </p:cNvPr>
          <p:cNvCxnSpPr>
            <a:cxnSpLocks/>
          </p:cNvCxnSpPr>
          <p:nvPr/>
        </p:nvCxnSpPr>
        <p:spPr>
          <a:xfrm flipH="1">
            <a:off x="394716" y="1704836"/>
            <a:ext cx="11402568" cy="0"/>
          </a:xfrm>
          <a:prstGeom prst="line">
            <a:avLst/>
          </a:prstGeom>
          <a:ln w="6350">
            <a:solidFill>
              <a:schemeClr val="tx1">
                <a:lumMod val="50000"/>
                <a:alpha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62298456"/>
      </p:ext>
    </p:extLst>
  </p:cSld>
  <p:clrMapOvr>
    <a:masterClrMapping/>
  </p:clrMapOvr>
  <p:hf sldNum="0" hdr="0" ftr="0" dt="0"/>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p:cSld name="Title with Picture 2">
    <p:bg>
      <p:bgPr>
        <a:solidFill>
          <a:schemeClr val="bg2"/>
        </a:solidFill>
        <a:effectLst/>
      </p:bgPr>
    </p:bg>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37C87932-7DAB-7F93-5E51-7AEEA5AC7FEA}"/>
              </a:ext>
            </a:extLst>
          </p:cNvPr>
          <p:cNvSpPr>
            <a:spLocks noGrp="1"/>
          </p:cNvSpPr>
          <p:nvPr>
            <p:ph type="pic" sz="quarter" idx="13" hasCustomPrompt="1"/>
          </p:nvPr>
        </p:nvSpPr>
        <p:spPr>
          <a:xfrm>
            <a:off x="0" y="0"/>
            <a:ext cx="12192000" cy="6858000"/>
          </a:xfrm>
          <a:blipFill>
            <a:blip r:embed="rId2">
              <a:alphaModFix amt="70000"/>
            </a:blip>
            <a:stretch>
              <a:fillRect l="-2" t="-1" b="-19091"/>
            </a:stretch>
          </a:blipFill>
        </p:spPr>
        <p:txBody>
          <a:bodyPr/>
          <a:lstStyle>
            <a:lvl1pPr>
              <a:defRPr/>
            </a:lvl1pPr>
          </a:lstStyle>
          <a:p>
            <a:r>
              <a:rPr lang="en-US" dirty="0"/>
              <a:t>   </a:t>
            </a:r>
          </a:p>
        </p:txBody>
      </p:sp>
      <p:sp>
        <p:nvSpPr>
          <p:cNvPr id="10" name="Title 9">
            <a:extLst>
              <a:ext uri="{FF2B5EF4-FFF2-40B4-BE49-F238E27FC236}">
                <a16:creationId xmlns:a16="http://schemas.microsoft.com/office/drawing/2014/main" id="{D35AE1E4-9BA4-415B-370F-31BCBBC952D7}"/>
              </a:ext>
            </a:extLst>
          </p:cNvPr>
          <p:cNvSpPr>
            <a:spLocks noGrp="1"/>
          </p:cNvSpPr>
          <p:nvPr>
            <p:ph type="title"/>
          </p:nvPr>
        </p:nvSpPr>
        <p:spPr>
          <a:xfrm>
            <a:off x="6096000" y="-1"/>
            <a:ext cx="6096000" cy="6857999"/>
          </a:xfrm>
          <a:gradFill>
            <a:gsLst>
              <a:gs pos="100000">
                <a:schemeClr val="bg2">
                  <a:alpha val="90000"/>
                </a:schemeClr>
              </a:gs>
              <a:gs pos="34000">
                <a:srgbClr val="061F7B">
                  <a:alpha val="5000"/>
                  <a:lumMod val="74000"/>
                </a:srgbClr>
              </a:gs>
              <a:gs pos="15000">
                <a:schemeClr val="accent1">
                  <a:lumMod val="75000"/>
                  <a:alpha val="0"/>
                </a:schemeClr>
              </a:gs>
            </a:gsLst>
            <a:lin ang="600000" scaled="0"/>
          </a:gradFill>
          <a:ln>
            <a:solidFill>
              <a:schemeClr val="tx1"/>
            </a:solidFill>
          </a:ln>
        </p:spPr>
        <p:txBody>
          <a:bodyPr lIns="1600200" tIns="822960" rIns="274320" bIns="457200" anchor="t"/>
          <a:lstStyle>
            <a:lvl1pPr>
              <a:defRPr sz="4200"/>
            </a:lvl1pPr>
          </a:lstStyle>
          <a:p>
            <a:r>
              <a:rPr lang="en-US"/>
              <a:t>Click to edit Master title style</a:t>
            </a:r>
            <a:endParaRPr lang="en-US" dirty="0"/>
          </a:p>
        </p:txBody>
      </p:sp>
      <p:sp>
        <p:nvSpPr>
          <p:cNvPr id="5" name="Subtitle 2">
            <a:extLst>
              <a:ext uri="{FF2B5EF4-FFF2-40B4-BE49-F238E27FC236}">
                <a16:creationId xmlns:a16="http://schemas.microsoft.com/office/drawing/2014/main" id="{D54B625A-114F-C2DE-F195-EF26EC052662}"/>
              </a:ext>
            </a:extLst>
          </p:cNvPr>
          <p:cNvSpPr>
            <a:spLocks noGrp="1"/>
          </p:cNvSpPr>
          <p:nvPr>
            <p:ph type="subTitle" idx="1"/>
          </p:nvPr>
        </p:nvSpPr>
        <p:spPr>
          <a:xfrm>
            <a:off x="5002306" y="4231338"/>
            <a:ext cx="7189694" cy="2626661"/>
          </a:xfrm>
          <a:gradFill>
            <a:gsLst>
              <a:gs pos="63000">
                <a:schemeClr val="accent5">
                  <a:lumMod val="75000"/>
                  <a:alpha val="0"/>
                </a:schemeClr>
              </a:gs>
              <a:gs pos="100000">
                <a:schemeClr val="accent3">
                  <a:lumMod val="60000"/>
                  <a:lumOff val="40000"/>
                  <a:alpha val="69000"/>
                </a:schemeClr>
              </a:gs>
              <a:gs pos="13000">
                <a:schemeClr val="bg2">
                  <a:alpha val="0"/>
                </a:schemeClr>
              </a:gs>
            </a:gsLst>
            <a:lin ang="4200000" scaled="0"/>
          </a:gradFill>
        </p:spPr>
        <p:txBody>
          <a:bodyPr vert="horz" lIns="2743200" tIns="640080" rIns="457200" bIns="731520" rtlCol="0" anchor="b">
            <a:normAutofit/>
          </a:bodyPr>
          <a:lstStyle>
            <a:lvl1pPr marL="0" indent="0">
              <a:buNone/>
              <a:defRPr lang="en-US" sz="1400" dirty="0"/>
            </a:lvl1pPr>
          </a:lstStyle>
          <a:p>
            <a:pPr lvl="0"/>
            <a:r>
              <a:rPr lang="en-US"/>
              <a:t>Click to edit Master subtitle style</a:t>
            </a:r>
            <a:endParaRPr lang="en-US" dirty="0"/>
          </a:p>
        </p:txBody>
      </p:sp>
      <p:sp>
        <p:nvSpPr>
          <p:cNvPr id="7" name="Date Placeholder 6">
            <a:extLst>
              <a:ext uri="{FF2B5EF4-FFF2-40B4-BE49-F238E27FC236}">
                <a16:creationId xmlns:a16="http://schemas.microsoft.com/office/drawing/2014/main" id="{0F001462-21CF-5988-0554-7DB1C494B04E}"/>
              </a:ext>
            </a:extLst>
          </p:cNvPr>
          <p:cNvSpPr>
            <a:spLocks noGrp="1"/>
          </p:cNvSpPr>
          <p:nvPr>
            <p:ph type="dt" sz="half" idx="14"/>
          </p:nvPr>
        </p:nvSpPr>
        <p:spPr>
          <a:xfrm>
            <a:off x="7620000" y="210312"/>
            <a:ext cx="1473201" cy="365760"/>
          </a:xfrm>
        </p:spPr>
        <p:txBody>
          <a:bodyPr/>
          <a:lstStyle/>
          <a:p>
            <a:endParaRPr lang="en-US"/>
          </a:p>
        </p:txBody>
      </p:sp>
      <p:sp>
        <p:nvSpPr>
          <p:cNvPr id="8" name="Footer Placeholder 7">
            <a:extLst>
              <a:ext uri="{FF2B5EF4-FFF2-40B4-BE49-F238E27FC236}">
                <a16:creationId xmlns:a16="http://schemas.microsoft.com/office/drawing/2014/main" id="{E972D5EE-6935-237E-C4A2-C61261249F33}"/>
              </a:ext>
            </a:extLst>
          </p:cNvPr>
          <p:cNvSpPr>
            <a:spLocks noGrp="1"/>
          </p:cNvSpPr>
          <p:nvPr>
            <p:ph type="ftr" sz="quarter" idx="15"/>
          </p:nvPr>
        </p:nvSpPr>
        <p:spPr>
          <a:xfrm>
            <a:off x="9164921" y="210312"/>
            <a:ext cx="2181351" cy="365760"/>
          </a:xfrm>
        </p:spPr>
        <p:txBody>
          <a:bodyPr/>
          <a:lstStyle/>
          <a:p>
            <a:endParaRPr lang="en-US"/>
          </a:p>
        </p:txBody>
      </p:sp>
      <p:sp>
        <p:nvSpPr>
          <p:cNvPr id="13" name="Slide Number Placeholder 12">
            <a:extLst>
              <a:ext uri="{FF2B5EF4-FFF2-40B4-BE49-F238E27FC236}">
                <a16:creationId xmlns:a16="http://schemas.microsoft.com/office/drawing/2014/main" id="{C81CEA4D-A8A1-D4D2-8F28-C83469372446}"/>
              </a:ext>
            </a:extLst>
          </p:cNvPr>
          <p:cNvSpPr>
            <a:spLocks noGrp="1"/>
          </p:cNvSpPr>
          <p:nvPr>
            <p:ph type="sldNum" sz="quarter" idx="16"/>
          </p:nvPr>
        </p:nvSpPr>
        <p:spPr>
          <a:xfrm>
            <a:off x="11447711" y="210312"/>
            <a:ext cx="448805" cy="365760"/>
          </a:xfrm>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2265962705"/>
      </p:ext>
    </p:extLst>
  </p:cSld>
  <p:clrMapOvr>
    <a:masterClrMapping/>
  </p:clrMapOvr>
  <p:hf sldNum="0" hdr="0" ftr="0" dt="0"/>
  <p:extLst>
    <p:ext uri="{DCECCB84-F9BA-43D5-87BE-67443E8EF086}">
      <p15:sldGuideLst xmlns:p15="http://schemas.microsoft.com/office/powerpoint/2012/main">
        <p15:guide id="6" pos="3840">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p:cSld name="Title">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6A70A2D-6A6F-D8FD-B860-1F184E1B5E94}"/>
              </a:ext>
            </a:extLst>
          </p:cNvPr>
          <p:cNvSpPr>
            <a:spLocks noGrp="1"/>
          </p:cNvSpPr>
          <p:nvPr>
            <p:ph type="title"/>
          </p:nvPr>
        </p:nvSpPr>
        <p:spPr>
          <a:xfrm>
            <a:off x="274320" y="1133214"/>
            <a:ext cx="11631478" cy="1825674"/>
          </a:xfrm>
        </p:spPr>
        <p:txBody>
          <a:bodyPr anchor="t"/>
          <a:lstStyle>
            <a:lvl1pPr>
              <a:defRPr sz="5000"/>
            </a:lvl1pPr>
          </a:lstStyle>
          <a:p>
            <a:r>
              <a:rPr lang="en-US"/>
              <a:t>Click to edit Master title style</a:t>
            </a:r>
          </a:p>
        </p:txBody>
      </p:sp>
      <p:sp>
        <p:nvSpPr>
          <p:cNvPr id="7" name="Subtitle 2">
            <a:extLst>
              <a:ext uri="{FF2B5EF4-FFF2-40B4-BE49-F238E27FC236}">
                <a16:creationId xmlns:a16="http://schemas.microsoft.com/office/drawing/2014/main" id="{D95EA3D9-98A4-3891-668D-DF99CC18D7AC}"/>
              </a:ext>
            </a:extLst>
          </p:cNvPr>
          <p:cNvSpPr>
            <a:spLocks noGrp="1"/>
          </p:cNvSpPr>
          <p:nvPr>
            <p:ph type="subTitle" idx="1"/>
          </p:nvPr>
        </p:nvSpPr>
        <p:spPr>
          <a:xfrm>
            <a:off x="301751" y="5351226"/>
            <a:ext cx="7235954" cy="771276"/>
          </a:xfrm>
          <a:noFill/>
        </p:spPr>
        <p:txBody>
          <a:bodyPr vert="horz" lIns="91440" tIns="45720" rIns="91440" bIns="45720" rtlCol="0" anchor="t">
            <a:noAutofit/>
          </a:bodyPr>
          <a:lstStyle>
            <a:lvl1pPr marL="0" indent="0">
              <a:buNone/>
              <a:defRPr lang="en-US" sz="1800" dirty="0"/>
            </a:lvl1pPr>
          </a:lstStyle>
          <a:p>
            <a:pPr lvl="0"/>
            <a:r>
              <a:rPr lang="en-US"/>
              <a:t>Click to edit Master subtitle style</a:t>
            </a:r>
            <a:endParaRPr lang="en-US" dirty="0"/>
          </a:p>
        </p:txBody>
      </p:sp>
      <p:sp>
        <p:nvSpPr>
          <p:cNvPr id="15" name="Date Placeholder 14">
            <a:extLst>
              <a:ext uri="{FF2B5EF4-FFF2-40B4-BE49-F238E27FC236}">
                <a16:creationId xmlns:a16="http://schemas.microsoft.com/office/drawing/2014/main" id="{4E1D7382-6629-2CE5-9CD1-12C42772E0D2}"/>
              </a:ext>
            </a:extLst>
          </p:cNvPr>
          <p:cNvSpPr>
            <a:spLocks noGrp="1"/>
          </p:cNvSpPr>
          <p:nvPr>
            <p:ph type="dt" sz="half" idx="10"/>
          </p:nvPr>
        </p:nvSpPr>
        <p:spPr/>
        <p:txBody>
          <a:bodyPr/>
          <a:lstStyle/>
          <a:p>
            <a:fld id="{7DA2CEDE-2AB4-4FB8-9551-E0AA4222B1A3}" type="datetime1">
              <a:rPr lang="en-US" smtClean="0"/>
              <a:t>10/8/2026</a:t>
            </a:fld>
            <a:endParaRPr lang="en-US"/>
          </a:p>
        </p:txBody>
      </p:sp>
      <p:sp>
        <p:nvSpPr>
          <p:cNvPr id="16" name="Footer Placeholder 15">
            <a:extLst>
              <a:ext uri="{FF2B5EF4-FFF2-40B4-BE49-F238E27FC236}">
                <a16:creationId xmlns:a16="http://schemas.microsoft.com/office/drawing/2014/main" id="{04D3FCD7-2C92-02D9-B65F-03119FF69156}"/>
              </a:ext>
            </a:extLst>
          </p:cNvPr>
          <p:cNvSpPr>
            <a:spLocks noGrp="1"/>
          </p:cNvSpPr>
          <p:nvPr>
            <p:ph type="ftr" sz="quarter" idx="11"/>
          </p:nvPr>
        </p:nvSpPr>
        <p:spPr/>
        <p:txBody>
          <a:bodyPr/>
          <a:lstStyle/>
          <a:p>
            <a:r>
              <a:rPr lang="en-US"/>
              <a:t>Sample Footer Text</a:t>
            </a:r>
          </a:p>
        </p:txBody>
      </p:sp>
      <p:sp>
        <p:nvSpPr>
          <p:cNvPr id="17" name="Slide Number Placeholder 16">
            <a:extLst>
              <a:ext uri="{FF2B5EF4-FFF2-40B4-BE49-F238E27FC236}">
                <a16:creationId xmlns:a16="http://schemas.microsoft.com/office/drawing/2014/main" id="{6825B394-7F27-6399-8BDB-45CADE4F48C2}"/>
              </a:ext>
            </a:extLst>
          </p:cNvPr>
          <p:cNvSpPr>
            <a:spLocks noGrp="1"/>
          </p:cNvSpPr>
          <p:nvPr>
            <p:ph type="sldNum" sz="quarter" idx="12"/>
          </p:nvPr>
        </p:nvSpPr>
        <p:spPr/>
        <p:txBody>
          <a:bodyPr/>
          <a:lstStyle/>
          <a:p>
            <a:fld id="{5E0677F5-4A8A-4BF1-96BE-3BAE8FBAFE2E}" type="slidenum">
              <a:rPr lang="en-US" smtClean="0"/>
              <a:pPr/>
              <a:t>‹#›</a:t>
            </a:fld>
            <a:endParaRPr lang="en-US"/>
          </a:p>
        </p:txBody>
      </p:sp>
      <p:sp>
        <p:nvSpPr>
          <p:cNvPr id="11" name="Rectangle 10">
            <a:extLst>
              <a:ext uri="{FF2B5EF4-FFF2-40B4-BE49-F238E27FC236}">
                <a16:creationId xmlns:a16="http://schemas.microsoft.com/office/drawing/2014/main" id="{6D514160-DA6E-9655-9294-6538F297B73D}"/>
              </a:ext>
            </a:extLst>
          </p:cNvPr>
          <p:cNvSpPr/>
          <p:nvPr/>
        </p:nvSpPr>
        <p:spPr>
          <a:xfrm rot="10800000">
            <a:off x="0" y="3432121"/>
            <a:ext cx="12192000" cy="1825033"/>
          </a:xfrm>
          <a:prstGeom prst="rect">
            <a:avLst/>
          </a:prstGeom>
          <a:gradFill>
            <a:gsLst>
              <a:gs pos="63000">
                <a:schemeClr val="bg2">
                  <a:alpha val="0"/>
                </a:schemeClr>
              </a:gs>
              <a:gs pos="100000">
                <a:schemeClr val="accent1">
                  <a:lumMod val="75000"/>
                </a:schemeClr>
              </a:gs>
            </a:gsLst>
            <a:lin ang="5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2EC29EB-3E43-F1FF-EB6B-9F5C908FFCC8}"/>
              </a:ext>
            </a:extLst>
          </p:cNvPr>
          <p:cNvSpPr/>
          <p:nvPr/>
        </p:nvSpPr>
        <p:spPr>
          <a:xfrm rot="16200000" flipH="1">
            <a:off x="5938634" y="-996853"/>
            <a:ext cx="1825034" cy="10681699"/>
          </a:xfrm>
          <a:prstGeom prst="rect">
            <a:avLst/>
          </a:prstGeom>
          <a:gradFill>
            <a:gsLst>
              <a:gs pos="56000">
                <a:schemeClr val="bg1">
                  <a:alpha val="0"/>
                </a:schemeClr>
              </a:gs>
              <a:gs pos="100000">
                <a:schemeClr val="accent6"/>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02268426"/>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3D93006-CD9A-ACB8-4DFF-755585BD51C6}"/>
              </a:ext>
            </a:extLst>
          </p:cNvPr>
          <p:cNvSpPr/>
          <p:nvPr/>
        </p:nvSpPr>
        <p:spPr>
          <a:xfrm rot="5400000" flipH="1" flipV="1">
            <a:off x="-367222" y="367225"/>
            <a:ext cx="6866356" cy="6131909"/>
          </a:xfrm>
          <a:prstGeom prst="rect">
            <a:avLst/>
          </a:prstGeom>
          <a:gradFill>
            <a:gsLst>
              <a:gs pos="13000">
                <a:schemeClr val="accent2"/>
              </a:gs>
              <a:gs pos="60000">
                <a:schemeClr val="bg2">
                  <a:alpha val="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7" name="Rectangle 6">
            <a:extLst>
              <a:ext uri="{FF2B5EF4-FFF2-40B4-BE49-F238E27FC236}">
                <a16:creationId xmlns:a16="http://schemas.microsoft.com/office/drawing/2014/main" id="{A35B8330-0A40-6340-3205-86A38459537F}"/>
              </a:ext>
            </a:extLst>
          </p:cNvPr>
          <p:cNvSpPr/>
          <p:nvPr/>
        </p:nvSpPr>
        <p:spPr>
          <a:xfrm rot="5400000" flipV="1">
            <a:off x="-1977949" y="2307330"/>
            <a:ext cx="6528619" cy="2572719"/>
          </a:xfrm>
          <a:prstGeom prst="rect">
            <a:avLst/>
          </a:prstGeom>
          <a:gradFill>
            <a:gsLst>
              <a:gs pos="0">
                <a:schemeClr val="accent1">
                  <a:lumMod val="75000"/>
                </a:schemeClr>
              </a:gs>
              <a:gs pos="42000">
                <a:schemeClr val="bg2">
                  <a:alpha val="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Rectangle 5">
            <a:extLst>
              <a:ext uri="{FF2B5EF4-FFF2-40B4-BE49-F238E27FC236}">
                <a16:creationId xmlns:a16="http://schemas.microsoft.com/office/drawing/2014/main" id="{72AFF5B4-F60C-7639-0259-DAA1F9833429}"/>
              </a:ext>
            </a:extLst>
          </p:cNvPr>
          <p:cNvSpPr/>
          <p:nvPr/>
        </p:nvSpPr>
        <p:spPr>
          <a:xfrm rot="10800000">
            <a:off x="1" y="4216109"/>
            <a:ext cx="8887299" cy="2644533"/>
          </a:xfrm>
          <a:prstGeom prst="rect">
            <a:avLst/>
          </a:prstGeom>
          <a:gradFill>
            <a:gsLst>
              <a:gs pos="0">
                <a:schemeClr val="accent3">
                  <a:lumMod val="60000"/>
                  <a:lumOff val="40000"/>
                </a:schemeClr>
              </a:gs>
              <a:gs pos="49000">
                <a:schemeClr val="accent4">
                  <a:lumMod val="75000"/>
                  <a:alpha val="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8892EA34-13CC-54C1-DE3D-4F1D5D55C9A7}"/>
              </a:ext>
            </a:extLst>
          </p:cNvPr>
          <p:cNvSpPr>
            <a:spLocks noGrp="1"/>
          </p:cNvSpPr>
          <p:nvPr>
            <p:ph type="title"/>
          </p:nvPr>
        </p:nvSpPr>
        <p:spPr>
          <a:xfrm>
            <a:off x="3018499" y="952500"/>
            <a:ext cx="8887299" cy="5636798"/>
          </a:xfrm>
        </p:spPr>
        <p:txBody>
          <a:bodyPr anchor="b">
            <a:normAutofit/>
          </a:bodyPr>
          <a:lstStyle>
            <a:lvl1pPr algn="r">
              <a:defRPr sz="7200">
                <a:solidFill>
                  <a:schemeClr val="tx1"/>
                </a:solidFill>
              </a:defRPr>
            </a:lvl1pPr>
          </a:lstStyle>
          <a:p>
            <a:r>
              <a:rPr lang="en-US"/>
              <a:t>Click to edit Master title style</a:t>
            </a:r>
          </a:p>
        </p:txBody>
      </p:sp>
      <p:sp>
        <p:nvSpPr>
          <p:cNvPr id="3" name="Date Placeholder 2">
            <a:extLst>
              <a:ext uri="{FF2B5EF4-FFF2-40B4-BE49-F238E27FC236}">
                <a16:creationId xmlns:a16="http://schemas.microsoft.com/office/drawing/2014/main" id="{3FCA76BF-5E58-9143-643F-6B06864B8735}"/>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006C9F8B-DAAC-4FD9-5257-842E1B079B6D}"/>
              </a:ext>
            </a:extLst>
          </p:cNvPr>
          <p:cNvSpPr>
            <a:spLocks noGrp="1"/>
          </p:cNvSpPr>
          <p:nvPr>
            <p:ph type="ftr" sz="quarter" idx="11"/>
          </p:nvPr>
        </p:nvSpPr>
        <p:spPr/>
        <p:txBody>
          <a:bodyPr/>
          <a:lstStyle/>
          <a:p>
            <a:endParaRPr lang="en-US"/>
          </a:p>
        </p:txBody>
      </p:sp>
      <p:sp>
        <p:nvSpPr>
          <p:cNvPr id="8" name="Slide Number Placeholder 7">
            <a:extLst>
              <a:ext uri="{FF2B5EF4-FFF2-40B4-BE49-F238E27FC236}">
                <a16:creationId xmlns:a16="http://schemas.microsoft.com/office/drawing/2014/main" id="{DEF8E261-B260-D169-5279-F4153543A76C}"/>
              </a:ext>
            </a:extLst>
          </p:cNvPr>
          <p:cNvSpPr>
            <a:spLocks noGrp="1"/>
          </p:cNvSpPr>
          <p:nvPr>
            <p:ph type="sldNum" sz="quarter" idx="12"/>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2341225427"/>
      </p:ext>
    </p:extLst>
  </p:cSld>
  <p:clrMapOvr>
    <a:masterClrMapping/>
  </p:clrMapOvr>
  <p:extLst>
    <p:ext uri="{DCECCB84-F9BA-43D5-87BE-67443E8EF086}">
      <p15:sldGuideLst xmlns:p15="http://schemas.microsoft.com/office/powerpoint/2012/main"/>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p:cSld name="Agenda">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31AE9B9-D0DC-50F5-FE7E-BCF950A9B60C}"/>
              </a:ext>
            </a:extLst>
          </p:cNvPr>
          <p:cNvSpPr/>
          <p:nvPr/>
        </p:nvSpPr>
        <p:spPr>
          <a:xfrm>
            <a:off x="28450" y="0"/>
            <a:ext cx="7600185" cy="6858000"/>
          </a:xfrm>
          <a:prstGeom prst="rect">
            <a:avLst/>
          </a:prstGeom>
          <a:gradFill>
            <a:gsLst>
              <a:gs pos="52000">
                <a:schemeClr val="bg2">
                  <a:alpha val="0"/>
                </a:schemeClr>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F8F2B01-BAAD-F03E-72D9-CC472F3A5DE5}"/>
              </a:ext>
            </a:extLst>
          </p:cNvPr>
          <p:cNvSpPr/>
          <p:nvPr/>
        </p:nvSpPr>
        <p:spPr>
          <a:xfrm flipH="1" flipV="1">
            <a:off x="0" y="3409447"/>
            <a:ext cx="7609635" cy="3448553"/>
          </a:xfrm>
          <a:prstGeom prst="rect">
            <a:avLst/>
          </a:prstGeom>
          <a:gradFill>
            <a:gsLst>
              <a:gs pos="0">
                <a:schemeClr val="accent2"/>
              </a:gs>
              <a:gs pos="45000">
                <a:schemeClr val="bg2">
                  <a:alpha val="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5" name="Rectangle 4">
            <a:extLst>
              <a:ext uri="{FF2B5EF4-FFF2-40B4-BE49-F238E27FC236}">
                <a16:creationId xmlns:a16="http://schemas.microsoft.com/office/drawing/2014/main" id="{32F5B7E4-5668-20C3-5FFF-AA7F08736507}"/>
              </a:ext>
            </a:extLst>
          </p:cNvPr>
          <p:cNvSpPr/>
          <p:nvPr/>
        </p:nvSpPr>
        <p:spPr>
          <a:xfrm rot="16200000">
            <a:off x="394816" y="-375817"/>
            <a:ext cx="6858000" cy="7609635"/>
          </a:xfrm>
          <a:prstGeom prst="rect">
            <a:avLst/>
          </a:prstGeom>
          <a:gradFill>
            <a:gsLst>
              <a:gs pos="0">
                <a:schemeClr val="tx1"/>
              </a:gs>
              <a:gs pos="18000">
                <a:schemeClr val="accent3">
                  <a:lumMod val="60000"/>
                  <a:lumOff val="40000"/>
                  <a:alpha val="72000"/>
                </a:schemeClr>
              </a:gs>
              <a:gs pos="56000">
                <a:schemeClr val="accent1">
                  <a:lumMod val="50000"/>
                  <a:alpha val="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268344FF-8882-8B2E-4777-40771425C01A}"/>
              </a:ext>
            </a:extLst>
          </p:cNvPr>
          <p:cNvSpPr/>
          <p:nvPr/>
        </p:nvSpPr>
        <p:spPr>
          <a:xfrm rot="16200000">
            <a:off x="1188613" y="417977"/>
            <a:ext cx="5518112" cy="7361933"/>
          </a:xfrm>
          <a:prstGeom prst="rect">
            <a:avLst/>
          </a:prstGeom>
          <a:gradFill flip="none" rotWithShape="1">
            <a:gsLst>
              <a:gs pos="24000">
                <a:schemeClr val="bg2">
                  <a:alpha val="0"/>
                </a:schemeClr>
              </a:gs>
              <a:gs pos="45000">
                <a:schemeClr val="bg2">
                  <a:alpha val="82000"/>
                </a:schemeClr>
              </a:gs>
              <a:gs pos="67000">
                <a:schemeClr val="bg1">
                  <a:alpha val="0"/>
                </a:schemeClr>
              </a:gs>
            </a:gsLst>
            <a:lin ang="12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8" name="Title 7">
            <a:extLst>
              <a:ext uri="{FF2B5EF4-FFF2-40B4-BE49-F238E27FC236}">
                <a16:creationId xmlns:a16="http://schemas.microsoft.com/office/drawing/2014/main" id="{5F9BCED7-6A0B-12F0-730B-5623879C9495}"/>
              </a:ext>
            </a:extLst>
          </p:cNvPr>
          <p:cNvSpPr>
            <a:spLocks noGrp="1"/>
          </p:cNvSpPr>
          <p:nvPr>
            <p:ph type="title"/>
          </p:nvPr>
        </p:nvSpPr>
        <p:spPr>
          <a:xfrm>
            <a:off x="266702" y="1714498"/>
            <a:ext cx="4960617" cy="4722876"/>
          </a:xfrm>
        </p:spPr>
        <p:txBody>
          <a:bodyPr/>
          <a:lstStyle>
            <a:lvl1pPr>
              <a:defRPr sz="5000"/>
            </a:lvl1pPr>
          </a:lstStyle>
          <a:p>
            <a:r>
              <a:rPr lang="en-US"/>
              <a:t>Click to edit Master title style</a:t>
            </a:r>
            <a:endParaRPr lang="en-US" dirty="0"/>
          </a:p>
        </p:txBody>
      </p:sp>
      <p:sp>
        <p:nvSpPr>
          <p:cNvPr id="13" name="Date Placeholder 12">
            <a:extLst>
              <a:ext uri="{FF2B5EF4-FFF2-40B4-BE49-F238E27FC236}">
                <a16:creationId xmlns:a16="http://schemas.microsoft.com/office/drawing/2014/main" id="{E14FBD3E-3A09-5EF4-6941-FFF3E03D5396}"/>
              </a:ext>
            </a:extLst>
          </p:cNvPr>
          <p:cNvSpPr>
            <a:spLocks noGrp="1"/>
          </p:cNvSpPr>
          <p:nvPr>
            <p:ph type="dt" sz="half" idx="14"/>
          </p:nvPr>
        </p:nvSpPr>
        <p:spPr/>
        <p:txBody>
          <a:bodyPr/>
          <a:lstStyle/>
          <a:p>
            <a:endParaRPr lang="en-US"/>
          </a:p>
        </p:txBody>
      </p:sp>
      <p:sp>
        <p:nvSpPr>
          <p:cNvPr id="14" name="Footer Placeholder 13">
            <a:extLst>
              <a:ext uri="{FF2B5EF4-FFF2-40B4-BE49-F238E27FC236}">
                <a16:creationId xmlns:a16="http://schemas.microsoft.com/office/drawing/2014/main" id="{362D8C0B-F931-385E-61C9-0E7226053F00}"/>
              </a:ext>
            </a:extLst>
          </p:cNvPr>
          <p:cNvSpPr>
            <a:spLocks noGrp="1"/>
          </p:cNvSpPr>
          <p:nvPr>
            <p:ph type="ftr" sz="quarter" idx="15"/>
          </p:nvPr>
        </p:nvSpPr>
        <p:spPr>
          <a:xfrm>
            <a:off x="7909368" y="210114"/>
            <a:ext cx="2509284" cy="365760"/>
          </a:xfrm>
        </p:spPr>
        <p:txBody>
          <a:bodyPr/>
          <a:lstStyle/>
          <a:p>
            <a:endParaRPr lang="en-US"/>
          </a:p>
        </p:txBody>
      </p:sp>
      <p:sp>
        <p:nvSpPr>
          <p:cNvPr id="15" name="Slide Number Placeholder 14">
            <a:extLst>
              <a:ext uri="{FF2B5EF4-FFF2-40B4-BE49-F238E27FC236}">
                <a16:creationId xmlns:a16="http://schemas.microsoft.com/office/drawing/2014/main" id="{07E96BDD-FAA3-3ABD-453F-3A62D97801B5}"/>
              </a:ext>
            </a:extLst>
          </p:cNvPr>
          <p:cNvSpPr>
            <a:spLocks noGrp="1"/>
          </p:cNvSpPr>
          <p:nvPr>
            <p:ph type="sldNum" sz="quarter" idx="16"/>
          </p:nvPr>
        </p:nvSpPr>
        <p:spPr/>
        <p:txBody>
          <a:bodyPr/>
          <a:lstStyle/>
          <a:p>
            <a:fld id="{AEAA3239-9EA4-4A65-A281-97F994456D9F}" type="slidenum">
              <a:rPr lang="en-US" smtClean="0"/>
              <a:pPr/>
              <a:t>‹#›</a:t>
            </a:fld>
            <a:endParaRPr lang="en-US"/>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7952232" y="1246951"/>
            <a:ext cx="3404277" cy="4923185"/>
          </a:xfrm>
        </p:spPr>
        <p:txBody>
          <a:bodyPr vert="horz" lIns="91440" tIns="45720" rIns="91440" bIns="45720" rtlCol="0" anchor="t">
            <a:normAutofit/>
          </a:bodyPr>
          <a:lstStyle>
            <a:lvl1pPr marL="457200" indent="-457200">
              <a:spcBef>
                <a:spcPts val="1000"/>
              </a:spcBef>
              <a:spcAft>
                <a:spcPts val="600"/>
              </a:spcAft>
              <a:buFont typeface="+mj-lt"/>
              <a:buAutoNum type="arabicPeriod"/>
              <a:defRPr lang="en-US" sz="1600" dirty="0"/>
            </a:lvl1pPr>
            <a:lvl2pPr marL="571500" indent="-342900">
              <a:spcBef>
                <a:spcPts val="1000"/>
              </a:spcBef>
              <a:spcAft>
                <a:spcPts val="600"/>
              </a:spcAft>
              <a:buFont typeface="+mj-lt"/>
              <a:buAutoNum type="arabicPeriod"/>
              <a:defRPr lang="en-US" sz="1400" dirty="0"/>
            </a:lvl2pPr>
            <a:lvl3pPr marL="800100" indent="-342900">
              <a:spcBef>
                <a:spcPts val="1000"/>
              </a:spcBef>
              <a:spcAft>
                <a:spcPts val="600"/>
              </a:spcAft>
              <a:buFont typeface="+mj-lt"/>
              <a:buAutoNum type="arabicPeriod"/>
              <a:defRPr lang="en-US" sz="1400" dirty="0"/>
            </a:lvl3pPr>
            <a:lvl4pPr>
              <a:spcBef>
                <a:spcPts val="1000"/>
              </a:spcBef>
              <a:spcAft>
                <a:spcPts val="600"/>
              </a:spcAft>
              <a:buFont typeface="+mj-lt"/>
              <a:buAutoNum type="arabicPeriod"/>
              <a:defRPr lang="en-US" sz="1400" dirty="0"/>
            </a:lvl4pPr>
            <a:lvl5pPr>
              <a:spcBef>
                <a:spcPts val="1000"/>
              </a:spcBef>
              <a:spcAft>
                <a:spcPts val="600"/>
              </a:spcAft>
              <a:buFont typeface="+mj-lt"/>
              <a:buAutoNum type="arabicPeriod"/>
              <a:defRPr lang="en-US" sz="14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5B086C0A-2B9C-7A1D-5F77-AF7402CC1F84}"/>
              </a:ext>
            </a:extLst>
          </p:cNvPr>
          <p:cNvCxnSpPr>
            <a:cxnSpLocks/>
          </p:cNvCxnSpPr>
          <p:nvPr/>
        </p:nvCxnSpPr>
        <p:spPr>
          <a:xfrm flipH="1">
            <a:off x="8002560" y="762000"/>
            <a:ext cx="3840480" cy="0"/>
          </a:xfrm>
          <a:prstGeom prst="line">
            <a:avLst/>
          </a:prstGeom>
          <a:ln w="6350">
            <a:solidFill>
              <a:schemeClr val="tx1">
                <a:lumMod val="85000"/>
                <a:alpha val="50000"/>
              </a:schemeClr>
            </a:solidFill>
          </a:ln>
        </p:spPr>
        <p:style>
          <a:lnRef idx="1">
            <a:schemeClr val="accent1"/>
          </a:lnRef>
          <a:fillRef idx="0">
            <a:schemeClr val="accent1"/>
          </a:fillRef>
          <a:effectRef idx="0">
            <a:schemeClr val="accent1"/>
          </a:effectRef>
          <a:fontRef idx="minor">
            <a:schemeClr val="tx1"/>
          </a:fontRef>
        </p:style>
      </p:cxnSp>
      <p:sp>
        <p:nvSpPr>
          <p:cNvPr id="2" name="Shape 2">
            <a:extLst>
              <a:ext uri="{FF2B5EF4-FFF2-40B4-BE49-F238E27FC236}">
                <a16:creationId xmlns:a16="http://schemas.microsoft.com/office/drawing/2014/main" id="{1CE737ED-FD2D-808D-783E-C7038FB702C7}"/>
              </a:ext>
            </a:extLst>
          </p:cNvPr>
          <p:cNvSpPr/>
          <p:nvPr userDrawn="1"/>
        </p:nvSpPr>
        <p:spPr>
          <a:xfrm>
            <a:off x="1062566" y="1161412"/>
            <a:ext cx="10221119" cy="4831742"/>
          </a:xfrm>
          <a:prstGeom prst="rect">
            <a:avLst/>
          </a:prstGeom>
          <a:solidFill>
            <a:schemeClr val="tx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spTree>
    <p:extLst>
      <p:ext uri="{BB962C8B-B14F-4D97-AF65-F5344CB8AC3E}">
        <p14:creationId xmlns:p14="http://schemas.microsoft.com/office/powerpoint/2010/main" val="232599531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Agenda with Picture">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C84410D4-C581-C48F-5E1D-E93DA884342F}"/>
              </a:ext>
            </a:extLst>
          </p:cNvPr>
          <p:cNvSpPr/>
          <p:nvPr/>
        </p:nvSpPr>
        <p:spPr>
          <a:xfrm rot="10800000">
            <a:off x="14619" y="-2"/>
            <a:ext cx="12177379" cy="4492404"/>
          </a:xfrm>
          <a:prstGeom prst="rect">
            <a:avLst/>
          </a:prstGeom>
          <a:gradFill flip="none" rotWithShape="1">
            <a:gsLst>
              <a:gs pos="33000">
                <a:schemeClr val="bg2">
                  <a:alpha val="0"/>
                </a:schemeClr>
              </a:gs>
              <a:gs pos="82000">
                <a:schemeClr val="accent1">
                  <a:lumMod val="50000"/>
                  <a:alpha val="44000"/>
                </a:schemeClr>
              </a:gs>
              <a:gs pos="100000">
                <a:schemeClr val="accent3">
                  <a:lumMod val="60000"/>
                  <a:lumOff val="40000"/>
                  <a:alpha val="90000"/>
                </a:schemeClr>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F8F2B01-BAAD-F03E-72D9-CC472F3A5DE5}"/>
              </a:ext>
            </a:extLst>
          </p:cNvPr>
          <p:cNvSpPr/>
          <p:nvPr/>
        </p:nvSpPr>
        <p:spPr>
          <a:xfrm flipH="1" flipV="1">
            <a:off x="723903" y="1161955"/>
            <a:ext cx="11468097" cy="3330447"/>
          </a:xfrm>
          <a:prstGeom prst="rect">
            <a:avLst/>
          </a:prstGeom>
          <a:gradFill>
            <a:gsLst>
              <a:gs pos="0">
                <a:schemeClr val="accent2">
                  <a:lumMod val="75000"/>
                </a:schemeClr>
              </a:gs>
              <a:gs pos="27000">
                <a:schemeClr val="bg2">
                  <a:alpha val="0"/>
                </a:schemeClr>
              </a:gs>
            </a:gsLst>
            <a:lin ang="5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3" name="Rectangle 2">
            <a:extLst>
              <a:ext uri="{FF2B5EF4-FFF2-40B4-BE49-F238E27FC236}">
                <a16:creationId xmlns:a16="http://schemas.microsoft.com/office/drawing/2014/main" id="{D31AE9B9-D0DC-50F5-FE7E-BCF950A9B60C}"/>
              </a:ext>
            </a:extLst>
          </p:cNvPr>
          <p:cNvSpPr/>
          <p:nvPr/>
        </p:nvSpPr>
        <p:spPr>
          <a:xfrm rot="10800000">
            <a:off x="-14621" y="-7466"/>
            <a:ext cx="6110621" cy="2500409"/>
          </a:xfrm>
          <a:prstGeom prst="rect">
            <a:avLst/>
          </a:prstGeom>
          <a:gradFill flip="none" rotWithShape="1">
            <a:gsLst>
              <a:gs pos="63000">
                <a:schemeClr val="bg2">
                  <a:alpha val="0"/>
                </a:schemeClr>
              </a:gs>
              <a:gs pos="100000">
                <a:schemeClr val="accent1">
                  <a:lumMod val="50000"/>
                </a:schemeClr>
              </a:gs>
            </a:gsLst>
            <a:lin ang="4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B4D63E47-B71F-605F-2462-F6F2ED4F115C}"/>
              </a:ext>
            </a:extLst>
          </p:cNvPr>
          <p:cNvSpPr>
            <a:spLocks noGrp="1"/>
          </p:cNvSpPr>
          <p:nvPr>
            <p:ph type="title"/>
          </p:nvPr>
        </p:nvSpPr>
        <p:spPr>
          <a:xfrm>
            <a:off x="274320" y="1468924"/>
            <a:ext cx="5096176" cy="2461308"/>
          </a:xfrm>
        </p:spPr>
        <p:txBody>
          <a:bodyPr/>
          <a:lstStyle>
            <a:lvl1pPr>
              <a:defRPr sz="5000"/>
            </a:lvl1p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C3B19A28-AC79-CF20-C703-D6B27C01698A}"/>
              </a:ext>
            </a:extLst>
          </p:cNvPr>
          <p:cNvSpPr>
            <a:spLocks noGrp="1"/>
          </p:cNvSpPr>
          <p:nvPr>
            <p:ph type="dt" sz="half" idx="14"/>
          </p:nvPr>
        </p:nvSpPr>
        <p:spPr>
          <a:xfrm>
            <a:off x="419100" y="210114"/>
            <a:ext cx="2064089" cy="365760"/>
          </a:xfrm>
        </p:spPr>
        <p:txBody>
          <a:bodyPr/>
          <a:lstStyle>
            <a:lvl1pPr>
              <a:defRPr>
                <a:solidFill>
                  <a:schemeClr val="tx1"/>
                </a:solidFill>
              </a:defRPr>
            </a:lvl1pPr>
          </a:lstStyle>
          <a:p>
            <a:endParaRPr lang="en-US"/>
          </a:p>
        </p:txBody>
      </p:sp>
      <p:sp>
        <p:nvSpPr>
          <p:cNvPr id="8" name="Footer Placeholder 7">
            <a:extLst>
              <a:ext uri="{FF2B5EF4-FFF2-40B4-BE49-F238E27FC236}">
                <a16:creationId xmlns:a16="http://schemas.microsoft.com/office/drawing/2014/main" id="{19E554EC-D104-642A-5E42-E4CFB243523F}"/>
              </a:ext>
            </a:extLst>
          </p:cNvPr>
          <p:cNvSpPr>
            <a:spLocks noGrp="1"/>
          </p:cNvSpPr>
          <p:nvPr>
            <p:ph type="ftr" sz="quarter" idx="15"/>
          </p:nvPr>
        </p:nvSpPr>
        <p:spPr>
          <a:xfrm>
            <a:off x="6477000" y="210114"/>
            <a:ext cx="3251508" cy="365760"/>
          </a:xfrm>
        </p:spPr>
        <p:txBody>
          <a:bodyPr/>
          <a:lstStyle>
            <a:lvl1pPr>
              <a:defRPr>
                <a:solidFill>
                  <a:schemeClr val="tx1"/>
                </a:solidFill>
              </a:defRPr>
            </a:lvl1pPr>
          </a:lstStyle>
          <a:p>
            <a:endParaRPr lang="en-US"/>
          </a:p>
        </p:txBody>
      </p:sp>
      <p:sp>
        <p:nvSpPr>
          <p:cNvPr id="9" name="Slide Number Placeholder 8">
            <a:extLst>
              <a:ext uri="{FF2B5EF4-FFF2-40B4-BE49-F238E27FC236}">
                <a16:creationId xmlns:a16="http://schemas.microsoft.com/office/drawing/2014/main" id="{47E23A16-5291-F71A-D460-81EE611EA8B8}"/>
              </a:ext>
            </a:extLst>
          </p:cNvPr>
          <p:cNvSpPr>
            <a:spLocks noGrp="1"/>
          </p:cNvSpPr>
          <p:nvPr>
            <p:ph type="sldNum" sz="quarter" idx="16"/>
          </p:nvPr>
        </p:nvSpPr>
        <p:spPr/>
        <p:txBody>
          <a:bodyPr/>
          <a:lstStyle/>
          <a:p>
            <a:fld id="{AEAA3239-9EA4-4A65-A281-97F994456D9F}" type="slidenum">
              <a:rPr lang="en-US" smtClean="0"/>
              <a:pPr/>
              <a:t>‹#›</a:t>
            </a:fld>
            <a:endParaRPr lang="en-US"/>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487383" y="1161955"/>
            <a:ext cx="4158158" cy="2768278"/>
          </a:xfrm>
        </p:spPr>
        <p:txBody>
          <a:bodyPr vert="horz" lIns="91440" tIns="45720" rIns="91440" bIns="45720" rtlCol="0" anchor="b">
            <a:normAutofit/>
          </a:bodyPr>
          <a:lstStyle>
            <a:lvl1pPr marL="457200" indent="-457200">
              <a:spcBef>
                <a:spcPts val="1000"/>
              </a:spcBef>
              <a:spcAft>
                <a:spcPts val="600"/>
              </a:spcAft>
              <a:buFont typeface="+mj-lt"/>
              <a:buAutoNum type="arabicPeriod"/>
              <a:defRPr lang="en-US" sz="1600" dirty="0"/>
            </a:lvl1pPr>
            <a:lvl2pPr marL="571500" indent="-342900">
              <a:spcBef>
                <a:spcPts val="1000"/>
              </a:spcBef>
              <a:spcAft>
                <a:spcPts val="600"/>
              </a:spcAft>
              <a:buFont typeface="+mj-lt"/>
              <a:buAutoNum type="arabicPeriod"/>
              <a:defRPr lang="en-US" sz="1400" dirty="0"/>
            </a:lvl2pPr>
            <a:lvl3pPr marL="800100" indent="-342900">
              <a:spcBef>
                <a:spcPts val="1000"/>
              </a:spcBef>
              <a:spcAft>
                <a:spcPts val="600"/>
              </a:spcAft>
              <a:buFont typeface="+mj-lt"/>
              <a:buAutoNum type="arabicPeriod"/>
              <a:defRPr lang="en-US" sz="1400" dirty="0"/>
            </a:lvl3pPr>
            <a:lvl4pPr>
              <a:spcBef>
                <a:spcPts val="1000"/>
              </a:spcBef>
              <a:spcAft>
                <a:spcPts val="600"/>
              </a:spcAft>
              <a:buFont typeface="+mj-lt"/>
              <a:buAutoNum type="arabicPeriod"/>
              <a:defRPr lang="en-US" sz="1400" dirty="0"/>
            </a:lvl4pPr>
            <a:lvl5pPr>
              <a:spcBef>
                <a:spcPts val="1000"/>
              </a:spcBef>
              <a:spcAft>
                <a:spcPts val="600"/>
              </a:spcAft>
              <a:buFont typeface="+mj-lt"/>
              <a:buAutoNum type="arabicPeriod"/>
              <a:defRPr lang="en-US" sz="14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Picture Placeholder 14">
            <a:extLst>
              <a:ext uri="{FF2B5EF4-FFF2-40B4-BE49-F238E27FC236}">
                <a16:creationId xmlns:a16="http://schemas.microsoft.com/office/drawing/2014/main" id="{C9B8CAF0-3749-D1CF-0FDA-20F4B5EE9862}"/>
              </a:ext>
            </a:extLst>
          </p:cNvPr>
          <p:cNvSpPr>
            <a:spLocks noGrp="1"/>
          </p:cNvSpPr>
          <p:nvPr>
            <p:ph type="pic" sz="quarter" idx="17" hasCustomPrompt="1"/>
          </p:nvPr>
        </p:nvSpPr>
        <p:spPr>
          <a:xfrm>
            <a:off x="0" y="4492402"/>
            <a:ext cx="12192000" cy="2365597"/>
          </a:xfrm>
          <a:blipFill>
            <a:blip r:embed="rId2">
              <a:alphaModFix amt="70000"/>
            </a:blip>
            <a:stretch>
              <a:fillRect/>
            </a:stretch>
          </a:blipFill>
        </p:spPr>
        <p:txBody>
          <a:bodyPr/>
          <a:lstStyle>
            <a:lvl1pPr>
              <a:defRPr/>
            </a:lvl1pPr>
          </a:lstStyle>
          <a:p>
            <a:r>
              <a:rPr lang="en-US" dirty="0"/>
              <a:t>   </a:t>
            </a:r>
          </a:p>
        </p:txBody>
      </p:sp>
    </p:spTree>
    <p:extLst>
      <p:ext uri="{BB962C8B-B14F-4D97-AF65-F5344CB8AC3E}">
        <p14:creationId xmlns:p14="http://schemas.microsoft.com/office/powerpoint/2010/main" val="3612136633"/>
      </p:ext>
    </p:extLst>
  </p:cSld>
  <p:clrMapOvr>
    <a:masterClrMapping/>
  </p:clrMapOvr>
  <p:hf sldNum="0" hdr="0" ftr="0" dt="0"/>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p:cSld name="Content 2">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C28AA25-2696-95B5-3DD1-1DDCE335B96E}"/>
              </a:ext>
            </a:extLst>
          </p:cNvPr>
          <p:cNvSpPr/>
          <p:nvPr/>
        </p:nvSpPr>
        <p:spPr>
          <a:xfrm>
            <a:off x="0" y="0"/>
            <a:ext cx="12192000" cy="6869579"/>
          </a:xfrm>
          <a:prstGeom prst="rect">
            <a:avLst/>
          </a:prstGeom>
          <a:gradFill flip="none" rotWithShape="1">
            <a:gsLst>
              <a:gs pos="23000">
                <a:schemeClr val="bg2">
                  <a:alpha val="0"/>
                </a:schemeClr>
              </a:gs>
              <a:gs pos="61000">
                <a:schemeClr val="accent1">
                  <a:lumMod val="50000"/>
                  <a:alpha val="50000"/>
                </a:schemeClr>
              </a:gs>
              <a:gs pos="100000">
                <a:schemeClr val="accent3">
                  <a:lumMod val="60000"/>
                  <a:lumOff val="40000"/>
                </a:schemeClr>
              </a:gs>
            </a:gsLst>
            <a:lin ang="186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DE6450F3-50BF-885C-FD60-BACC77C3F1E0}"/>
              </a:ext>
            </a:extLst>
          </p:cNvPr>
          <p:cNvSpPr/>
          <p:nvPr/>
        </p:nvSpPr>
        <p:spPr>
          <a:xfrm flipH="1" flipV="1">
            <a:off x="0" y="1727456"/>
            <a:ext cx="12192001" cy="5130541"/>
          </a:xfrm>
          <a:prstGeom prst="rect">
            <a:avLst/>
          </a:prstGeom>
          <a:gradFill>
            <a:gsLst>
              <a:gs pos="0">
                <a:schemeClr val="accent2">
                  <a:lumMod val="75000"/>
                </a:schemeClr>
              </a:gs>
              <a:gs pos="45000">
                <a:schemeClr val="bg2">
                  <a:alpha val="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9" name="Rectangle 8">
            <a:extLst>
              <a:ext uri="{FF2B5EF4-FFF2-40B4-BE49-F238E27FC236}">
                <a16:creationId xmlns:a16="http://schemas.microsoft.com/office/drawing/2014/main" id="{3D53C05B-A90A-250E-CBC3-E741A87656D9}"/>
              </a:ext>
            </a:extLst>
          </p:cNvPr>
          <p:cNvSpPr/>
          <p:nvPr/>
        </p:nvSpPr>
        <p:spPr>
          <a:xfrm rot="5400000">
            <a:off x="4285048" y="-1037373"/>
            <a:ext cx="6869579" cy="8944324"/>
          </a:xfrm>
          <a:prstGeom prst="rect">
            <a:avLst/>
          </a:prstGeom>
          <a:gradFill flip="none" rotWithShape="1">
            <a:gsLst>
              <a:gs pos="60000">
                <a:schemeClr val="accent5">
                  <a:alpha val="0"/>
                </a:schemeClr>
              </a:gs>
              <a:gs pos="94000">
                <a:schemeClr val="accent3">
                  <a:lumMod val="20000"/>
                  <a:lumOff val="80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0B1BC43-B272-D419-E8BB-6EFDB7CB6DE6}"/>
              </a:ext>
            </a:extLst>
          </p:cNvPr>
          <p:cNvSpPr/>
          <p:nvPr/>
        </p:nvSpPr>
        <p:spPr>
          <a:xfrm rot="16200000">
            <a:off x="3586718" y="-681705"/>
            <a:ext cx="6783165" cy="8296238"/>
          </a:xfrm>
          <a:prstGeom prst="rect">
            <a:avLst/>
          </a:prstGeom>
          <a:gradFill flip="none" rotWithShape="1">
            <a:gsLst>
              <a:gs pos="26000">
                <a:schemeClr val="bg2"/>
              </a:gs>
              <a:gs pos="73000">
                <a:schemeClr val="bg2">
                  <a:alpha val="0"/>
                </a:schemeClr>
              </a:gs>
            </a:gsLst>
            <a:path path="circle">
              <a:fillToRect l="50000" t="50000" r="50000" b="50000"/>
            </a:path>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cxnSp>
        <p:nvCxnSpPr>
          <p:cNvPr id="11" name="Straight Connector 10">
            <a:extLst>
              <a:ext uri="{FF2B5EF4-FFF2-40B4-BE49-F238E27FC236}">
                <a16:creationId xmlns:a16="http://schemas.microsoft.com/office/drawing/2014/main" id="{9E9B18E3-016A-6508-4AB9-C1B35F40CE8C}"/>
              </a:ext>
            </a:extLst>
          </p:cNvPr>
          <p:cNvCxnSpPr>
            <a:cxnSpLocks/>
          </p:cNvCxnSpPr>
          <p:nvPr/>
        </p:nvCxnSpPr>
        <p:spPr>
          <a:xfrm flipH="1">
            <a:off x="394716" y="6101080"/>
            <a:ext cx="11402568" cy="0"/>
          </a:xfrm>
          <a:prstGeom prst="line">
            <a:avLst/>
          </a:prstGeom>
          <a:ln w="6350">
            <a:solidFill>
              <a:schemeClr val="tx1">
                <a:lumMod val="85000"/>
                <a:alpha val="50000"/>
              </a:schemeClr>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C44A4757-EA69-EF77-262C-A183AC218312}"/>
              </a:ext>
            </a:extLst>
          </p:cNvPr>
          <p:cNvSpPr/>
          <p:nvPr/>
        </p:nvSpPr>
        <p:spPr>
          <a:xfrm rot="10800000">
            <a:off x="0" y="1"/>
            <a:ext cx="12192000" cy="5281424"/>
          </a:xfrm>
          <a:prstGeom prst="rect">
            <a:avLst/>
          </a:prstGeom>
          <a:gradFill flip="none" rotWithShape="1">
            <a:gsLst>
              <a:gs pos="52000">
                <a:schemeClr val="accent2">
                  <a:lumMod val="50000"/>
                  <a:alpha val="0"/>
                </a:schemeClr>
              </a:gs>
              <a:gs pos="100000">
                <a:schemeClr val="accent1">
                  <a:lumMod val="75000"/>
                </a:schemeClr>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301751" y="914400"/>
            <a:ext cx="7498080" cy="2621280"/>
          </a:xfrm>
        </p:spPr>
        <p:txBody>
          <a:bodyPr anchor="b">
            <a:normAutofit/>
          </a:bodyPr>
          <a:lstStyle>
            <a:lvl1pPr>
              <a:defRPr sz="4800" b="0">
                <a:solidFill>
                  <a:schemeClr val="tx1"/>
                </a:solidFill>
              </a:defRPr>
            </a:lvl1pPr>
          </a:lstStyle>
          <a:p>
            <a:r>
              <a:rPr lang="en-US"/>
              <a:t>Click to edit Master title style</a:t>
            </a:r>
          </a:p>
        </p:txBody>
      </p:sp>
      <p:sp>
        <p:nvSpPr>
          <p:cNvPr id="4" name="Date Placeholder 3">
            <a:extLst>
              <a:ext uri="{FF2B5EF4-FFF2-40B4-BE49-F238E27FC236}">
                <a16:creationId xmlns:a16="http://schemas.microsoft.com/office/drawing/2014/main" id="{2BF3AD86-30C4-61DF-3300-53A4A4BB6D4D}"/>
              </a:ext>
            </a:extLst>
          </p:cNvPr>
          <p:cNvSpPr>
            <a:spLocks noGrp="1"/>
          </p:cNvSpPr>
          <p:nvPr>
            <p:ph type="dt" sz="half" idx="14"/>
          </p:nvPr>
        </p:nvSpPr>
        <p:spPr/>
        <p:txBody>
          <a:bodyPr/>
          <a:lstStyle/>
          <a:p>
            <a:endParaRPr lang="en-US"/>
          </a:p>
        </p:txBody>
      </p:sp>
      <p:sp>
        <p:nvSpPr>
          <p:cNvPr id="5" name="Footer Placeholder 4">
            <a:extLst>
              <a:ext uri="{FF2B5EF4-FFF2-40B4-BE49-F238E27FC236}">
                <a16:creationId xmlns:a16="http://schemas.microsoft.com/office/drawing/2014/main" id="{B40ED380-F3FA-F88A-4719-014588A2E13B}"/>
              </a:ext>
            </a:extLst>
          </p:cNvPr>
          <p:cNvSpPr>
            <a:spLocks noGrp="1"/>
          </p:cNvSpPr>
          <p:nvPr>
            <p:ph type="ftr" sz="quarter" idx="15"/>
          </p:nvPr>
        </p:nvSpPr>
        <p:spPr/>
        <p:txBody>
          <a:bodyPr/>
          <a:lstStyle/>
          <a:p>
            <a:endParaRPr lang="en-US"/>
          </a:p>
        </p:txBody>
      </p:sp>
      <p:sp>
        <p:nvSpPr>
          <p:cNvPr id="6" name="Slide Number Placeholder 5">
            <a:extLst>
              <a:ext uri="{FF2B5EF4-FFF2-40B4-BE49-F238E27FC236}">
                <a16:creationId xmlns:a16="http://schemas.microsoft.com/office/drawing/2014/main" id="{A218F7C8-EA2A-EA2C-5113-86B95AACB171}"/>
              </a:ext>
            </a:extLst>
          </p:cNvPr>
          <p:cNvSpPr>
            <a:spLocks noGrp="1"/>
          </p:cNvSpPr>
          <p:nvPr>
            <p:ph type="sldNum" sz="quarter" idx="16"/>
          </p:nvPr>
        </p:nvSpPr>
        <p:spPr/>
        <p:txBody>
          <a:bodyPr/>
          <a:lstStyle/>
          <a:p>
            <a:fld id="{AEAA3239-9EA4-4A65-A281-97F994456D9F}" type="slidenum">
              <a:rPr lang="en-US" smtClean="0"/>
              <a:pPr/>
              <a:t>‹#›</a:t>
            </a:fld>
            <a:endParaRPr lang="en-US"/>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301751" y="3901440"/>
            <a:ext cx="7498080" cy="182880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0711537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p:cSld name="Content 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CB42C01-B12A-AF17-D0E9-403E14D1D1A7}"/>
              </a:ext>
            </a:extLst>
          </p:cNvPr>
          <p:cNvSpPr/>
          <p:nvPr/>
        </p:nvSpPr>
        <p:spPr>
          <a:xfrm rot="10800000" flipH="1">
            <a:off x="391802" y="773848"/>
            <a:ext cx="11800198" cy="3151902"/>
          </a:xfrm>
          <a:prstGeom prst="rect">
            <a:avLst/>
          </a:prstGeom>
          <a:gradFill>
            <a:gsLst>
              <a:gs pos="79000">
                <a:schemeClr val="bg2">
                  <a:alpha val="0"/>
                </a:schemeClr>
              </a:gs>
              <a:gs pos="100000">
                <a:schemeClr val="accent5">
                  <a:lumMod val="75000"/>
                </a:schemeClr>
              </a:gs>
            </a:gsLst>
            <a:lin ang="52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A04AA29D-41E7-06F1-DA88-95401F827C71}"/>
              </a:ext>
            </a:extLst>
          </p:cNvPr>
          <p:cNvSpPr/>
          <p:nvPr/>
        </p:nvSpPr>
        <p:spPr>
          <a:xfrm rot="10800000" flipH="1">
            <a:off x="0" y="773847"/>
            <a:ext cx="11026588" cy="1634270"/>
          </a:xfrm>
          <a:prstGeom prst="rect">
            <a:avLst/>
          </a:prstGeom>
          <a:gradFill flip="none" rotWithShape="1">
            <a:gsLst>
              <a:gs pos="575">
                <a:schemeClr val="accent2"/>
              </a:gs>
              <a:gs pos="37000">
                <a:schemeClr val="bg1">
                  <a:alpha val="0"/>
                </a:schemeClr>
              </a:gs>
            </a:gsLst>
            <a:lin ang="16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866900" y="1918144"/>
            <a:ext cx="2939186" cy="2096814"/>
          </a:xfrm>
        </p:spPr>
        <p:txBody>
          <a:bodyPr vert="horz" lIns="91440" tIns="45720" rIns="91440" bIns="45720" rtlCol="0" anchor="t">
            <a:normAutofit/>
          </a:bodyPr>
          <a:lstStyle>
            <a:lvl1pPr>
              <a:defRPr lang="en-US" dirty="0">
                <a:solidFill>
                  <a:schemeClr val="tx1"/>
                </a:solidFill>
              </a:defRPr>
            </a:lvl1pPr>
          </a:lstStyle>
          <a:p>
            <a:pPr lvl="0"/>
            <a:r>
              <a:rPr lang="en-US"/>
              <a:t>Click to edit Master title style</a:t>
            </a:r>
          </a:p>
        </p:txBody>
      </p:sp>
      <p:sp>
        <p:nvSpPr>
          <p:cNvPr id="3" name="Date Placeholder 2">
            <a:extLst>
              <a:ext uri="{FF2B5EF4-FFF2-40B4-BE49-F238E27FC236}">
                <a16:creationId xmlns:a16="http://schemas.microsoft.com/office/drawing/2014/main" id="{11C4CAAF-9048-5116-D3C8-15E595C3BC25}"/>
              </a:ext>
            </a:extLst>
          </p:cNvPr>
          <p:cNvSpPr>
            <a:spLocks noGrp="1"/>
          </p:cNvSpPr>
          <p:nvPr>
            <p:ph type="dt" sz="half" idx="14"/>
          </p:nvPr>
        </p:nvSpPr>
        <p:spPr/>
        <p:txBody>
          <a:bodyPr/>
          <a:lstStyle/>
          <a:p>
            <a:endParaRPr lang="en-US"/>
          </a:p>
        </p:txBody>
      </p:sp>
      <p:sp>
        <p:nvSpPr>
          <p:cNvPr id="7" name="Footer Placeholder 6">
            <a:extLst>
              <a:ext uri="{FF2B5EF4-FFF2-40B4-BE49-F238E27FC236}">
                <a16:creationId xmlns:a16="http://schemas.microsoft.com/office/drawing/2014/main" id="{F3B715D2-E75C-A2E6-CE7A-70CE2EFA5E82}"/>
              </a:ext>
            </a:extLst>
          </p:cNvPr>
          <p:cNvSpPr>
            <a:spLocks noGrp="1"/>
          </p:cNvSpPr>
          <p:nvPr>
            <p:ph type="ftr" sz="quarter" idx="15"/>
          </p:nvPr>
        </p:nvSpPr>
        <p:spPr>
          <a:xfrm>
            <a:off x="5334000" y="210114"/>
            <a:ext cx="2939491" cy="365760"/>
          </a:xfrm>
        </p:spPr>
        <p:txBody>
          <a:bodyPr/>
          <a:lstStyle/>
          <a:p>
            <a:endParaRPr lang="en-US"/>
          </a:p>
        </p:txBody>
      </p:sp>
      <p:sp>
        <p:nvSpPr>
          <p:cNvPr id="9" name="Slide Number Placeholder 8">
            <a:extLst>
              <a:ext uri="{FF2B5EF4-FFF2-40B4-BE49-F238E27FC236}">
                <a16:creationId xmlns:a16="http://schemas.microsoft.com/office/drawing/2014/main" id="{CBF8E49B-DD4C-66AF-8D2C-52110DB227F6}"/>
              </a:ext>
            </a:extLst>
          </p:cNvPr>
          <p:cNvSpPr>
            <a:spLocks noGrp="1"/>
          </p:cNvSpPr>
          <p:nvPr>
            <p:ph type="sldNum" sz="quarter" idx="16"/>
          </p:nvPr>
        </p:nvSpPr>
        <p:spPr/>
        <p:txBody>
          <a:bodyPr/>
          <a:lstStyle/>
          <a:p>
            <a:fld id="{AEAA3239-9EA4-4A65-A281-97F994456D9F}" type="slidenum">
              <a:rPr lang="en-US" smtClean="0"/>
              <a:pPr/>
              <a:t>‹#›</a:t>
            </a:fld>
            <a:endParaRPr lang="en-US"/>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5334000" y="1918145"/>
            <a:ext cx="4991100" cy="413303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4313605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p:cSld name="Cont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01752" y="952500"/>
            <a:ext cx="3332784" cy="1581912"/>
          </a:xfrm>
        </p:spPr>
        <p:txBody>
          <a:bodyPr anchor="b"/>
          <a:lstStyle/>
          <a:p>
            <a:r>
              <a:rPr lang="en-US"/>
              <a:t>Click to edit Master title style</a:t>
            </a:r>
          </a:p>
        </p:txBody>
      </p:sp>
      <p:sp>
        <p:nvSpPr>
          <p:cNvPr id="3" name="Date Placeholder 2">
            <a:extLst>
              <a:ext uri="{FF2B5EF4-FFF2-40B4-BE49-F238E27FC236}">
                <a16:creationId xmlns:a16="http://schemas.microsoft.com/office/drawing/2014/main" id="{99BE2343-B677-7565-070B-CEED0B0D5463}"/>
              </a:ext>
            </a:extLst>
          </p:cNvPr>
          <p:cNvSpPr>
            <a:spLocks noGrp="1"/>
          </p:cNvSpPr>
          <p:nvPr>
            <p:ph type="dt" sz="half" idx="16"/>
          </p:nvPr>
        </p:nvSpPr>
        <p:spPr>
          <a:xfrm>
            <a:off x="301752" y="205986"/>
            <a:ext cx="1097280" cy="365760"/>
          </a:xfrm>
        </p:spPr>
        <p:txBody>
          <a:bodyPr/>
          <a:lstStyle/>
          <a:p>
            <a:endParaRPr lang="en-US"/>
          </a:p>
        </p:txBody>
      </p:sp>
      <p:sp>
        <p:nvSpPr>
          <p:cNvPr id="4" name="Footer Placeholder 3">
            <a:extLst>
              <a:ext uri="{FF2B5EF4-FFF2-40B4-BE49-F238E27FC236}">
                <a16:creationId xmlns:a16="http://schemas.microsoft.com/office/drawing/2014/main" id="{8D8C8E1E-13A9-668C-1F5C-BC271E6A05CF}"/>
              </a:ext>
            </a:extLst>
          </p:cNvPr>
          <p:cNvSpPr>
            <a:spLocks noGrp="1"/>
          </p:cNvSpPr>
          <p:nvPr>
            <p:ph type="ftr" sz="quarter" idx="17"/>
          </p:nvPr>
        </p:nvSpPr>
        <p:spPr>
          <a:xfrm>
            <a:off x="1494378" y="207291"/>
            <a:ext cx="1639372" cy="365760"/>
          </a:xfrm>
        </p:spPr>
        <p:txBody>
          <a:bodyPr/>
          <a:lstStyle/>
          <a:p>
            <a:endParaRPr lang="en-US"/>
          </a:p>
        </p:txBody>
      </p:sp>
      <p:sp>
        <p:nvSpPr>
          <p:cNvPr id="9" name="Slide Number Placeholder 8">
            <a:extLst>
              <a:ext uri="{FF2B5EF4-FFF2-40B4-BE49-F238E27FC236}">
                <a16:creationId xmlns:a16="http://schemas.microsoft.com/office/drawing/2014/main" id="{394BC881-6669-50F2-64F2-57BD81A93BCE}"/>
              </a:ext>
            </a:extLst>
          </p:cNvPr>
          <p:cNvSpPr>
            <a:spLocks noGrp="1"/>
          </p:cNvSpPr>
          <p:nvPr>
            <p:ph type="sldNum" sz="quarter" idx="18"/>
          </p:nvPr>
        </p:nvSpPr>
        <p:spPr>
          <a:xfrm>
            <a:off x="3140760" y="210114"/>
            <a:ext cx="493776" cy="365760"/>
          </a:xfrm>
        </p:spPr>
        <p:txBody>
          <a:bodyPr/>
          <a:lstStyle/>
          <a:p>
            <a:fld id="{AEAA3239-9EA4-4A65-A281-97F994456D9F}" type="slidenum">
              <a:rPr lang="en-US" smtClean="0"/>
              <a:pPr/>
              <a:t>‹#›</a:t>
            </a:fld>
            <a:endParaRPr lang="en-US"/>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301752" y="3099816"/>
            <a:ext cx="3332784" cy="3054096"/>
          </a:xfrm>
        </p:spPr>
        <p:txBody>
          <a:bodyPr>
            <a:normAutofit/>
          </a:bodyPr>
          <a:lstStyle>
            <a:lvl1pPr marL="0" indent="0">
              <a:buNone/>
              <a:defRPr sz="1400"/>
            </a:lvl1pPr>
            <a:lvl2pPr marL="228600" indent="0">
              <a:buNone/>
              <a:defRPr sz="1400"/>
            </a:lvl2pPr>
            <a:lvl3pPr marL="457200" indent="0">
              <a:buNone/>
              <a:defRPr sz="1400"/>
            </a:lvl3pPr>
            <a:lvl4pPr marL="685800" indent="0">
              <a:buNone/>
              <a:defRPr sz="1400"/>
            </a:lvl4pPr>
            <a:lvl5pPr marL="914400" indent="0">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9">
            <a:extLst>
              <a:ext uri="{FF2B5EF4-FFF2-40B4-BE49-F238E27FC236}">
                <a16:creationId xmlns:a16="http://schemas.microsoft.com/office/drawing/2014/main" id="{F93A3E8A-C3F5-3D0B-FDE4-68B52DFE7196}"/>
              </a:ext>
            </a:extLst>
          </p:cNvPr>
          <p:cNvSpPr>
            <a:spLocks noGrp="1"/>
          </p:cNvSpPr>
          <p:nvPr>
            <p:ph type="pic" sz="quarter" idx="15" hasCustomPrompt="1"/>
          </p:nvPr>
        </p:nvSpPr>
        <p:spPr>
          <a:xfrm>
            <a:off x="4152900" y="0"/>
            <a:ext cx="8039100" cy="6858000"/>
          </a:xfrm>
          <a:blipFill dpi="0" rotWithShape="1">
            <a:blip r:embed="rId2">
              <a:alphaModFix amt="60000"/>
            </a:blip>
            <a:srcRect/>
            <a:stretch>
              <a:fillRect/>
            </a:stretch>
          </a:blipFill>
        </p:spPr>
        <p:txBody>
          <a:bodyPr/>
          <a:lstStyle>
            <a:lvl1pPr>
              <a:defRPr/>
            </a:lvl1pPr>
          </a:lstStyle>
          <a:p>
            <a:r>
              <a:rPr lang="en-US" dirty="0"/>
              <a:t>   </a:t>
            </a:r>
          </a:p>
        </p:txBody>
      </p:sp>
      <p:cxnSp>
        <p:nvCxnSpPr>
          <p:cNvPr id="5" name="Straight Connector 4">
            <a:extLst>
              <a:ext uri="{FF2B5EF4-FFF2-40B4-BE49-F238E27FC236}">
                <a16:creationId xmlns:a16="http://schemas.microsoft.com/office/drawing/2014/main" id="{2A942C55-3382-C50D-76EB-793EA21DA34F}"/>
              </a:ext>
            </a:extLst>
          </p:cNvPr>
          <p:cNvCxnSpPr>
            <a:cxnSpLocks/>
          </p:cNvCxnSpPr>
          <p:nvPr/>
        </p:nvCxnSpPr>
        <p:spPr>
          <a:xfrm flipH="1">
            <a:off x="397288" y="2811277"/>
            <a:ext cx="3246138" cy="0"/>
          </a:xfrm>
          <a:prstGeom prst="line">
            <a:avLst/>
          </a:prstGeom>
          <a:ln w="6350">
            <a:solidFill>
              <a:schemeClr val="tx1">
                <a:lumMod val="75000"/>
                <a:alpha val="34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00318414"/>
      </p:ext>
    </p:extLst>
  </p:cSld>
  <p:clrMapOvr>
    <a:masterClrMapping/>
  </p:clrMapOvr>
  <p:hf sldNum="0" hdr="0" ftr="0" dt="0"/>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01752" y="4282051"/>
            <a:ext cx="3410958" cy="1532976"/>
          </a:xfrm>
        </p:spPr>
        <p:txBody>
          <a:bodyPr anchor="t">
            <a:normAutofit/>
          </a:bodyPr>
          <a:lstStyle>
            <a:lvl1pPr>
              <a:defRPr sz="2800"/>
            </a:lvl1pPr>
          </a:lstStyle>
          <a:p>
            <a:r>
              <a:rPr lang="en-US"/>
              <a:t>Click to edit Master title style</a:t>
            </a:r>
          </a:p>
        </p:txBody>
      </p:sp>
      <p:sp>
        <p:nvSpPr>
          <p:cNvPr id="4" name="Picture Placeholder 3">
            <a:extLst>
              <a:ext uri="{FF2B5EF4-FFF2-40B4-BE49-F238E27FC236}">
                <a16:creationId xmlns:a16="http://schemas.microsoft.com/office/drawing/2014/main" id="{1C17E7B2-E2F9-D41D-D140-E89E0C3F5B96}"/>
              </a:ext>
            </a:extLst>
          </p:cNvPr>
          <p:cNvSpPr>
            <a:spLocks noGrp="1"/>
          </p:cNvSpPr>
          <p:nvPr>
            <p:ph type="pic" sz="quarter" idx="16" hasCustomPrompt="1"/>
          </p:nvPr>
        </p:nvSpPr>
        <p:spPr>
          <a:xfrm>
            <a:off x="0" y="0"/>
            <a:ext cx="12192000" cy="3864075"/>
          </a:xfrm>
          <a:blipFill dpi="0" rotWithShape="1">
            <a:blip r:embed="rId2">
              <a:alphaModFix amt="60000"/>
            </a:blip>
            <a:srcRect/>
            <a:stretch>
              <a:fillRect/>
            </a:stretch>
          </a:blipFill>
        </p:spPr>
        <p:txBody>
          <a:bodyPr/>
          <a:lstStyle>
            <a:lvl1pPr>
              <a:defRPr/>
            </a:lvl1pPr>
          </a:lstStyle>
          <a:p>
            <a:r>
              <a:rPr lang="en-US" dirty="0"/>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480560" y="4282051"/>
            <a:ext cx="7010399" cy="1532976"/>
          </a:xfrm>
        </p:spPr>
        <p:txBody>
          <a:bodyPr>
            <a:noAutofit/>
          </a:bodyPr>
          <a:lstStyle>
            <a:lvl1pPr marL="0" indent="0">
              <a:buFont typeface="Arial" panose="020B0604020202020204" pitchFamily="34" charset="0"/>
              <a:buNone/>
              <a:defRPr sz="1600"/>
            </a:lvl1pPr>
            <a:lvl2pPr marL="228600" indent="0">
              <a:buFont typeface="Arial" panose="020B0604020202020204" pitchFamily="34" charset="0"/>
              <a:buNone/>
              <a:defRPr sz="1400"/>
            </a:lvl2pPr>
            <a:lvl3pPr marL="457200" indent="0">
              <a:buFont typeface="Arial" panose="020B0604020202020204" pitchFamily="34" charset="0"/>
              <a:buNone/>
              <a:defRPr sz="1200"/>
            </a:lvl3pPr>
            <a:lvl4pPr marL="685800" indent="0">
              <a:buFont typeface="Arial" panose="020B0604020202020204" pitchFamily="34" charset="0"/>
              <a:buNone/>
              <a:defRPr sz="1100"/>
            </a:lvl4pPr>
            <a:lvl5pPr marL="914400" indent="0">
              <a:buFont typeface="Arial" panose="020B0604020202020204" pitchFamily="34" charset="0"/>
              <a:buNone/>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01752" y="6263640"/>
            <a:ext cx="1759288" cy="365760"/>
          </a:xfrm>
        </p:spPr>
        <p:txBody>
          <a:bodyPr/>
          <a:lstStyle/>
          <a:p>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480560" y="6263640"/>
            <a:ext cx="2509284" cy="365760"/>
          </a:xfrm>
        </p:spPr>
        <p:txBody>
          <a:bodyPr/>
          <a:lstStyle/>
          <a:p>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300323" y="6263640"/>
            <a:ext cx="605475" cy="365760"/>
          </a:xfrm>
        </p:spPr>
        <p:txBody>
          <a:bodyPr/>
          <a:lstStyle/>
          <a:p>
            <a:fld id="{AEAA3239-9EA4-4A65-A281-97F994456D9F}" type="slidenum">
              <a:rPr lang="en-US" smtClean="0"/>
              <a:pPr/>
              <a:t>‹#›</a:t>
            </a:fld>
            <a:endParaRPr lang="en-US"/>
          </a:p>
        </p:txBody>
      </p:sp>
      <p:cxnSp>
        <p:nvCxnSpPr>
          <p:cNvPr id="9" name="Straight Connector 8">
            <a:extLst>
              <a:ext uri="{FF2B5EF4-FFF2-40B4-BE49-F238E27FC236}">
                <a16:creationId xmlns:a16="http://schemas.microsoft.com/office/drawing/2014/main" id="{16192296-0A21-2685-A792-B2723855E5B3}"/>
              </a:ext>
            </a:extLst>
          </p:cNvPr>
          <p:cNvCxnSpPr>
            <a:cxnSpLocks/>
          </p:cNvCxnSpPr>
          <p:nvPr/>
        </p:nvCxnSpPr>
        <p:spPr>
          <a:xfrm flipH="1">
            <a:off x="394716" y="6095193"/>
            <a:ext cx="11402568" cy="0"/>
          </a:xfrm>
          <a:prstGeom prst="line">
            <a:avLst/>
          </a:prstGeom>
          <a:ln w="6350">
            <a:solidFill>
              <a:schemeClr val="tx1">
                <a:lumMod val="50000"/>
                <a:alpha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41593479"/>
      </p:ext>
    </p:extLst>
  </p:cSld>
  <p:clrMapOvr>
    <a:masterClrMapping/>
  </p:clrMapOvr>
  <p:hf sldNum="0" hdr="0" ftr="0" dt="0"/>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p:cSld name="Content with Picture 3">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D0E9D96-CB28-0F2C-BBB9-CE51B3EEBF53}"/>
              </a:ext>
            </a:extLst>
          </p:cNvPr>
          <p:cNvSpPr/>
          <p:nvPr/>
        </p:nvSpPr>
        <p:spPr>
          <a:xfrm flipH="1">
            <a:off x="6959599" y="5749680"/>
            <a:ext cx="5232400" cy="1108320"/>
          </a:xfrm>
          <a:prstGeom prst="rect">
            <a:avLst/>
          </a:prstGeom>
          <a:gradFill>
            <a:gsLst>
              <a:gs pos="65000">
                <a:schemeClr val="accent1">
                  <a:lumMod val="50000"/>
                  <a:alpha val="0"/>
                </a:schemeClr>
              </a:gs>
              <a:gs pos="100000">
                <a:schemeClr val="accent6">
                  <a:lumMod val="75000"/>
                </a:schemeClr>
              </a:gs>
            </a:gsLst>
            <a:lin ang="576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491984" y="955810"/>
            <a:ext cx="4114800" cy="1244051"/>
          </a:xfrm>
        </p:spPr>
        <p:txBody>
          <a:bodyPr anchor="b"/>
          <a:lstStyle/>
          <a:p>
            <a:r>
              <a:rPr lang="en-US"/>
              <a:t>Click to edit Master title style</a:t>
            </a:r>
          </a:p>
        </p:txBody>
      </p:sp>
      <p:sp>
        <p:nvSpPr>
          <p:cNvPr id="12" name="Picture Placeholder 11">
            <a:extLst>
              <a:ext uri="{FF2B5EF4-FFF2-40B4-BE49-F238E27FC236}">
                <a16:creationId xmlns:a16="http://schemas.microsoft.com/office/drawing/2014/main" id="{F8A45037-DD9A-9287-B37A-49CD4CC3CAFB}"/>
              </a:ext>
            </a:extLst>
          </p:cNvPr>
          <p:cNvSpPr>
            <a:spLocks noGrp="1"/>
          </p:cNvSpPr>
          <p:nvPr>
            <p:ph type="pic" sz="quarter" idx="15" hasCustomPrompt="1"/>
          </p:nvPr>
        </p:nvSpPr>
        <p:spPr>
          <a:xfrm>
            <a:off x="0" y="1"/>
            <a:ext cx="6959600" cy="6858000"/>
          </a:xfrm>
          <a:blipFill>
            <a:blip r:embed="rId2">
              <a:alphaModFix amt="60000"/>
            </a:blip>
            <a:stretch>
              <a:fillRect/>
            </a:stretch>
          </a:blipFill>
        </p:spPr>
        <p:txBody>
          <a:bodyPr/>
          <a:lstStyle>
            <a:lvl1pPr>
              <a:defRPr/>
            </a:lvl1pPr>
          </a:lstStyle>
          <a:p>
            <a:r>
              <a:rPr lang="en-US" dirty="0"/>
              <a:t>   </a:t>
            </a:r>
          </a:p>
        </p:txBody>
      </p:sp>
      <p:sp>
        <p:nvSpPr>
          <p:cNvPr id="4" name="Date Placeholder 3">
            <a:extLst>
              <a:ext uri="{FF2B5EF4-FFF2-40B4-BE49-F238E27FC236}">
                <a16:creationId xmlns:a16="http://schemas.microsoft.com/office/drawing/2014/main" id="{1762B38A-33A6-F8AC-C9B9-FA400D29071B}"/>
              </a:ext>
            </a:extLst>
          </p:cNvPr>
          <p:cNvSpPr>
            <a:spLocks noGrp="1"/>
          </p:cNvSpPr>
          <p:nvPr>
            <p:ph type="dt" sz="half" idx="16"/>
          </p:nvPr>
        </p:nvSpPr>
        <p:spPr>
          <a:xfrm>
            <a:off x="7469431" y="210114"/>
            <a:ext cx="1485900" cy="365760"/>
          </a:xfrm>
        </p:spPr>
        <p:txBody>
          <a:bodyPr/>
          <a:lstStyle/>
          <a:p>
            <a:endParaRPr lang="en-US"/>
          </a:p>
        </p:txBody>
      </p:sp>
      <p:sp>
        <p:nvSpPr>
          <p:cNvPr id="11" name="Footer Placeholder 10">
            <a:extLst>
              <a:ext uri="{FF2B5EF4-FFF2-40B4-BE49-F238E27FC236}">
                <a16:creationId xmlns:a16="http://schemas.microsoft.com/office/drawing/2014/main" id="{6F5CC625-CD4F-F9C5-5E5D-05B78AE7CEE1}"/>
              </a:ext>
            </a:extLst>
          </p:cNvPr>
          <p:cNvSpPr>
            <a:spLocks noGrp="1"/>
          </p:cNvSpPr>
          <p:nvPr>
            <p:ph type="ftr" sz="quarter" idx="17"/>
          </p:nvPr>
        </p:nvSpPr>
        <p:spPr>
          <a:xfrm>
            <a:off x="9376096" y="210114"/>
            <a:ext cx="1860464" cy="365760"/>
          </a:xfrm>
        </p:spPr>
        <p:txBody>
          <a:bodyPr/>
          <a:lstStyle/>
          <a:p>
            <a:endParaRPr lang="en-US"/>
          </a:p>
        </p:txBody>
      </p:sp>
      <p:sp>
        <p:nvSpPr>
          <p:cNvPr id="13" name="Slide Number Placeholder 12">
            <a:extLst>
              <a:ext uri="{FF2B5EF4-FFF2-40B4-BE49-F238E27FC236}">
                <a16:creationId xmlns:a16="http://schemas.microsoft.com/office/drawing/2014/main" id="{E5B1B358-15B5-2BEF-0B1B-0BC9F05FFA1A}"/>
              </a:ext>
            </a:extLst>
          </p:cNvPr>
          <p:cNvSpPr>
            <a:spLocks noGrp="1"/>
          </p:cNvSpPr>
          <p:nvPr>
            <p:ph type="sldNum" sz="quarter" idx="18"/>
          </p:nvPr>
        </p:nvSpPr>
        <p:spPr/>
        <p:txBody>
          <a:bodyPr/>
          <a:lstStyle/>
          <a:p>
            <a:fld id="{AEAA3239-9EA4-4A65-A281-97F994456D9F}" type="slidenum">
              <a:rPr lang="en-US" smtClean="0"/>
              <a:pPr/>
              <a:t>‹#›</a:t>
            </a:fld>
            <a:endParaRPr lang="en-US"/>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7491984" y="2791033"/>
            <a:ext cx="4114800" cy="338328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5" name="Straight Connector 4">
            <a:extLst>
              <a:ext uri="{FF2B5EF4-FFF2-40B4-BE49-F238E27FC236}">
                <a16:creationId xmlns:a16="http://schemas.microsoft.com/office/drawing/2014/main" id="{BE9AF0A0-5001-F380-4488-B02AB3C79B31}"/>
              </a:ext>
            </a:extLst>
          </p:cNvPr>
          <p:cNvCxnSpPr>
            <a:cxnSpLocks/>
          </p:cNvCxnSpPr>
          <p:nvPr/>
        </p:nvCxnSpPr>
        <p:spPr>
          <a:xfrm flipH="1">
            <a:off x="7595441" y="2475756"/>
            <a:ext cx="4011343" cy="0"/>
          </a:xfrm>
          <a:prstGeom prst="line">
            <a:avLst/>
          </a:prstGeom>
          <a:ln w="6350">
            <a:solidFill>
              <a:schemeClr val="tx1">
                <a:lumMod val="75000"/>
                <a:alpha val="34000"/>
              </a:schemeClr>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3ED0235B-B98B-7313-28E9-8E643CDFF4A6}"/>
              </a:ext>
            </a:extLst>
          </p:cNvPr>
          <p:cNvSpPr/>
          <p:nvPr/>
        </p:nvSpPr>
        <p:spPr>
          <a:xfrm flipH="1">
            <a:off x="6959599" y="5749680"/>
            <a:ext cx="5232400" cy="1108320"/>
          </a:xfrm>
          <a:prstGeom prst="rect">
            <a:avLst/>
          </a:prstGeom>
          <a:gradFill>
            <a:gsLst>
              <a:gs pos="65000">
                <a:schemeClr val="accent1">
                  <a:lumMod val="50000"/>
                  <a:alpha val="0"/>
                </a:schemeClr>
              </a:gs>
              <a:gs pos="100000">
                <a:schemeClr val="accent6">
                  <a:lumMod val="75000"/>
                </a:schemeClr>
              </a:gs>
            </a:gsLst>
            <a:lin ang="576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49180235"/>
      </p:ext>
    </p:extLst>
  </p:cSld>
  <p:clrMapOvr>
    <a:masterClrMapping/>
  </p:clrMapOvr>
  <p:hf sldNum="0" hdr="0" ftr="0" dt="0"/>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01752" y="1017686"/>
            <a:ext cx="3410958" cy="1532976"/>
          </a:xfrm>
        </p:spPr>
        <p:txBody>
          <a:bodyPr anchor="t">
            <a:normAutofit/>
          </a:bodyPr>
          <a:lstStyle>
            <a:lvl1pPr>
              <a:defRPr sz="2800"/>
            </a:lvl1pPr>
          </a:lstStyle>
          <a:p>
            <a:r>
              <a:rPr lang="en-US"/>
              <a:t>Click to edit Master title style</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480560" y="210114"/>
            <a:ext cx="2509284" cy="365760"/>
          </a:xfrm>
        </p:spPr>
        <p:txBody>
          <a:bodyPr/>
          <a:lstStyle/>
          <a:p>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AEAA3239-9EA4-4A65-A281-97F994456D9F}" type="slidenum">
              <a:rPr lang="en-US" smtClean="0"/>
              <a:pPr/>
              <a:t>‹#›</a:t>
            </a:fld>
            <a:endParaRPr lang="en-US"/>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480560" y="1017686"/>
            <a:ext cx="7010399" cy="2377440"/>
          </a:xfrm>
        </p:spPr>
        <p:txBody>
          <a:bodyPr>
            <a:noAutofit/>
          </a:bodyPr>
          <a:lstStyle>
            <a:lvl1pPr marL="0" indent="0">
              <a:buFont typeface="Arial" panose="020B0604020202020204" pitchFamily="34" charset="0"/>
              <a:buNone/>
              <a:defRPr sz="1600"/>
            </a:lvl1pPr>
            <a:lvl2pPr marL="228600" indent="0">
              <a:buFont typeface="Arial" panose="020B0604020202020204" pitchFamily="34" charset="0"/>
              <a:buNone/>
              <a:defRPr sz="1400"/>
            </a:lvl2pPr>
            <a:lvl3pPr marL="457200" indent="0">
              <a:buFont typeface="Arial" panose="020B0604020202020204" pitchFamily="34" charset="0"/>
              <a:buNone/>
              <a:defRPr sz="1200"/>
            </a:lvl3pPr>
            <a:lvl4pPr marL="685800" indent="0">
              <a:buFont typeface="Arial" panose="020B0604020202020204" pitchFamily="34" charset="0"/>
              <a:buNone/>
              <a:defRPr sz="1100"/>
            </a:lvl4pPr>
            <a:lvl5pPr marL="914400" indent="0">
              <a:buFont typeface="Arial" panose="020B0604020202020204" pitchFamily="34" charset="0"/>
              <a:buNone/>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Picture Placeholder 3">
            <a:extLst>
              <a:ext uri="{FF2B5EF4-FFF2-40B4-BE49-F238E27FC236}">
                <a16:creationId xmlns:a16="http://schemas.microsoft.com/office/drawing/2014/main" id="{1C17E7B2-E2F9-D41D-D140-E89E0C3F5B96}"/>
              </a:ext>
            </a:extLst>
          </p:cNvPr>
          <p:cNvSpPr>
            <a:spLocks noGrp="1"/>
          </p:cNvSpPr>
          <p:nvPr>
            <p:ph type="pic" sz="quarter" idx="16" hasCustomPrompt="1"/>
          </p:nvPr>
        </p:nvSpPr>
        <p:spPr>
          <a:xfrm>
            <a:off x="0" y="3837709"/>
            <a:ext cx="12192000" cy="3020291"/>
          </a:xfrm>
          <a:blipFill dpi="0" rotWithShape="1">
            <a:blip r:embed="rId2">
              <a:alphaModFix amt="60000"/>
            </a:blip>
            <a:srcRect/>
            <a:stretch>
              <a:fillRect t="-27937"/>
            </a:stretch>
          </a:blipFill>
        </p:spPr>
        <p:txBody>
          <a:bodyPr/>
          <a:lstStyle>
            <a:lvl1pPr>
              <a:defRPr/>
            </a:lvl1pPr>
          </a:lstStyle>
          <a:p>
            <a:r>
              <a:rPr lang="en-US" dirty="0"/>
              <a:t>   </a:t>
            </a:r>
          </a:p>
        </p:txBody>
      </p:sp>
    </p:spTree>
    <p:extLst>
      <p:ext uri="{BB962C8B-B14F-4D97-AF65-F5344CB8AC3E}">
        <p14:creationId xmlns:p14="http://schemas.microsoft.com/office/powerpoint/2010/main" val="2165412590"/>
      </p:ext>
    </p:extLst>
  </p:cSld>
  <p:clrMapOvr>
    <a:masterClrMapping/>
  </p:clrMapOvr>
  <p:hf sldNum="0" hdr="0" ftr="0" dt="0"/>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01752" y="1371600"/>
            <a:ext cx="3474720" cy="2286000"/>
          </a:xfrm>
        </p:spPr>
        <p:txBody>
          <a:bodyPr anchor="t"/>
          <a:lstStyle/>
          <a:p>
            <a:r>
              <a:rPr lang="en-US"/>
              <a:t>Click to edit Master title style</a:t>
            </a:r>
          </a:p>
        </p:txBody>
      </p:sp>
      <p:sp>
        <p:nvSpPr>
          <p:cNvPr id="3" name="Date Placeholder 2">
            <a:extLst>
              <a:ext uri="{FF2B5EF4-FFF2-40B4-BE49-F238E27FC236}">
                <a16:creationId xmlns:a16="http://schemas.microsoft.com/office/drawing/2014/main" id="{FB8772B0-B493-B608-E389-35329DEF2016}"/>
              </a:ext>
            </a:extLst>
          </p:cNvPr>
          <p:cNvSpPr>
            <a:spLocks noGrp="1"/>
          </p:cNvSpPr>
          <p:nvPr>
            <p:ph type="dt" sz="half" idx="16"/>
          </p:nvPr>
        </p:nvSpPr>
        <p:spPr/>
        <p:txBody>
          <a:bodyPr/>
          <a:lstStyle/>
          <a:p>
            <a:endParaRPr lang="en-US"/>
          </a:p>
        </p:txBody>
      </p:sp>
      <p:sp>
        <p:nvSpPr>
          <p:cNvPr id="12" name="Footer Placeholder 11">
            <a:extLst>
              <a:ext uri="{FF2B5EF4-FFF2-40B4-BE49-F238E27FC236}">
                <a16:creationId xmlns:a16="http://schemas.microsoft.com/office/drawing/2014/main" id="{0BFB2EA8-AADE-E8CD-890F-EA9F9968B253}"/>
              </a:ext>
            </a:extLst>
          </p:cNvPr>
          <p:cNvSpPr>
            <a:spLocks noGrp="1"/>
          </p:cNvSpPr>
          <p:nvPr>
            <p:ph type="ftr" sz="quarter" idx="17"/>
          </p:nvPr>
        </p:nvSpPr>
        <p:spPr>
          <a:xfrm>
            <a:off x="4457700" y="210114"/>
            <a:ext cx="2859307" cy="365760"/>
          </a:xfrm>
        </p:spPr>
        <p:txBody>
          <a:bodyPr/>
          <a:lstStyle/>
          <a:p>
            <a:endParaRPr lang="en-US"/>
          </a:p>
        </p:txBody>
      </p:sp>
      <p:sp>
        <p:nvSpPr>
          <p:cNvPr id="13" name="Slide Number Placeholder 12">
            <a:extLst>
              <a:ext uri="{FF2B5EF4-FFF2-40B4-BE49-F238E27FC236}">
                <a16:creationId xmlns:a16="http://schemas.microsoft.com/office/drawing/2014/main" id="{D854D38F-A697-A216-CCCB-0C1A9DCBD2FC}"/>
              </a:ext>
            </a:extLst>
          </p:cNvPr>
          <p:cNvSpPr>
            <a:spLocks noGrp="1"/>
          </p:cNvSpPr>
          <p:nvPr>
            <p:ph type="sldNum" sz="quarter" idx="18"/>
          </p:nvPr>
        </p:nvSpPr>
        <p:spPr>
          <a:xfrm>
            <a:off x="7611572" y="210114"/>
            <a:ext cx="605475" cy="365760"/>
          </a:xfrm>
        </p:spPr>
        <p:txBody>
          <a:bodyPr/>
          <a:lstStyle/>
          <a:p>
            <a:fld id="{AEAA3239-9EA4-4A65-A281-97F994456D9F}" type="slidenum">
              <a:rPr lang="en-US" smtClean="0"/>
              <a:pPr/>
              <a:t>‹#›</a:t>
            </a:fld>
            <a:endParaRPr lang="en-US"/>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4457700" y="1371600"/>
            <a:ext cx="3368778" cy="4701943"/>
          </a:xfrm>
        </p:spPr>
        <p:txBody>
          <a:bodyPr rIns="4572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Picture Placeholder 3">
            <a:extLst>
              <a:ext uri="{FF2B5EF4-FFF2-40B4-BE49-F238E27FC236}">
                <a16:creationId xmlns:a16="http://schemas.microsoft.com/office/drawing/2014/main" id="{15A7BF66-FFF1-E318-9AFE-331E011D59C1}"/>
              </a:ext>
            </a:extLst>
          </p:cNvPr>
          <p:cNvSpPr>
            <a:spLocks noGrp="1"/>
          </p:cNvSpPr>
          <p:nvPr>
            <p:ph type="pic" sz="quarter" idx="15" hasCustomPrompt="1"/>
          </p:nvPr>
        </p:nvSpPr>
        <p:spPr>
          <a:xfrm>
            <a:off x="8731045" y="0"/>
            <a:ext cx="3460955" cy="6866879"/>
          </a:xfrm>
          <a:blipFill>
            <a:blip r:embed="rId2">
              <a:alphaModFix amt="60000"/>
            </a:blip>
            <a:stretch>
              <a:fillRect/>
            </a:stretch>
          </a:blipFill>
        </p:spPr>
        <p:txBody>
          <a:bodyPr/>
          <a:lstStyle>
            <a:lvl1pPr>
              <a:defRPr/>
            </a:lvl1pPr>
          </a:lstStyle>
          <a:p>
            <a:r>
              <a:rPr lang="en-US" dirty="0"/>
              <a:t>   </a:t>
            </a:r>
          </a:p>
        </p:txBody>
      </p:sp>
      <p:sp>
        <p:nvSpPr>
          <p:cNvPr id="5" name="Rectangle 4">
            <a:extLst>
              <a:ext uri="{FF2B5EF4-FFF2-40B4-BE49-F238E27FC236}">
                <a16:creationId xmlns:a16="http://schemas.microsoft.com/office/drawing/2014/main" id="{6D750207-6F0E-41F2-98B5-15BCAB2BF9AD}"/>
              </a:ext>
            </a:extLst>
          </p:cNvPr>
          <p:cNvSpPr/>
          <p:nvPr/>
        </p:nvSpPr>
        <p:spPr>
          <a:xfrm flipH="1">
            <a:off x="0" y="4771072"/>
            <a:ext cx="4874661" cy="2095805"/>
          </a:xfrm>
          <a:prstGeom prst="rect">
            <a:avLst/>
          </a:prstGeom>
          <a:gradFill>
            <a:gsLst>
              <a:gs pos="67000">
                <a:schemeClr val="bg2">
                  <a:alpha val="0"/>
                </a:schemeClr>
              </a:gs>
              <a:gs pos="95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E21E79A5-CC18-0B38-C9F4-CA5690475280}"/>
              </a:ext>
            </a:extLst>
          </p:cNvPr>
          <p:cNvSpPr/>
          <p:nvPr/>
        </p:nvSpPr>
        <p:spPr>
          <a:xfrm flipH="1">
            <a:off x="-2" y="3852909"/>
            <a:ext cx="2823100" cy="3022846"/>
          </a:xfrm>
          <a:prstGeom prst="rect">
            <a:avLst/>
          </a:prstGeom>
          <a:gradFill flip="none" rotWithShape="1">
            <a:gsLst>
              <a:gs pos="0">
                <a:schemeClr val="tx2">
                  <a:alpha val="50000"/>
                </a:schemeClr>
              </a:gs>
              <a:gs pos="17000">
                <a:schemeClr val="accent6">
                  <a:lumMod val="60000"/>
                  <a:lumOff val="40000"/>
                  <a:alpha val="52000"/>
                </a:schemeClr>
              </a:gs>
              <a:gs pos="58000">
                <a:schemeClr val="bg1">
                  <a:alpha val="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7" name="Straight Connector 6">
            <a:extLst>
              <a:ext uri="{FF2B5EF4-FFF2-40B4-BE49-F238E27FC236}">
                <a16:creationId xmlns:a16="http://schemas.microsoft.com/office/drawing/2014/main" id="{B80496BC-B679-515B-9928-2CC91AD7A8A2}"/>
              </a:ext>
            </a:extLst>
          </p:cNvPr>
          <p:cNvCxnSpPr>
            <a:cxnSpLocks/>
          </p:cNvCxnSpPr>
          <p:nvPr/>
        </p:nvCxnSpPr>
        <p:spPr>
          <a:xfrm flipH="1">
            <a:off x="397002" y="751313"/>
            <a:ext cx="7726680" cy="0"/>
          </a:xfrm>
          <a:prstGeom prst="line">
            <a:avLst/>
          </a:prstGeom>
          <a:ln w="6350">
            <a:solidFill>
              <a:schemeClr val="tx1">
                <a:lumMod val="75000"/>
                <a:alpha val="34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07972474"/>
      </p:ext>
    </p:extLst>
  </p:cSld>
  <p:clrMapOvr>
    <a:masterClrMapping/>
  </p:clrMapOvr>
  <p:hf sldNum="0" hdr="0" ftr="0" dt="0"/>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01752" y="952499"/>
            <a:ext cx="6751127" cy="1250871"/>
          </a:xfrm>
        </p:spPr>
        <p:txBody>
          <a:bodyPr anchor="b"/>
          <a:lstStyle/>
          <a:p>
            <a:r>
              <a:rPr lang="en-US"/>
              <a:t>Click to edit Master title style</a:t>
            </a:r>
          </a:p>
        </p:txBody>
      </p:sp>
      <p:sp>
        <p:nvSpPr>
          <p:cNvPr id="3" name="Date Placeholder 2">
            <a:extLst>
              <a:ext uri="{FF2B5EF4-FFF2-40B4-BE49-F238E27FC236}">
                <a16:creationId xmlns:a16="http://schemas.microsoft.com/office/drawing/2014/main" id="{3907AE70-2FE3-1872-0811-BC089F612855}"/>
              </a:ext>
            </a:extLst>
          </p:cNvPr>
          <p:cNvSpPr>
            <a:spLocks noGrp="1"/>
          </p:cNvSpPr>
          <p:nvPr>
            <p:ph type="dt" sz="half" idx="16"/>
          </p:nvPr>
        </p:nvSpPr>
        <p:spPr>
          <a:xfrm>
            <a:off x="301752" y="203862"/>
            <a:ext cx="2286000" cy="365760"/>
          </a:xfrm>
        </p:spPr>
        <p:txBody>
          <a:bodyPr/>
          <a:lstStyle/>
          <a:p>
            <a:endParaRPr lang="en-US"/>
          </a:p>
        </p:txBody>
      </p:sp>
      <p:sp>
        <p:nvSpPr>
          <p:cNvPr id="4" name="Footer Placeholder 3">
            <a:extLst>
              <a:ext uri="{FF2B5EF4-FFF2-40B4-BE49-F238E27FC236}">
                <a16:creationId xmlns:a16="http://schemas.microsoft.com/office/drawing/2014/main" id="{37497486-A221-C6D1-050D-0B3DB326465B}"/>
              </a:ext>
            </a:extLst>
          </p:cNvPr>
          <p:cNvSpPr>
            <a:spLocks noGrp="1"/>
          </p:cNvSpPr>
          <p:nvPr>
            <p:ph type="ftr" sz="quarter" idx="17"/>
          </p:nvPr>
        </p:nvSpPr>
        <p:spPr>
          <a:xfrm>
            <a:off x="2590800" y="203862"/>
            <a:ext cx="2775003" cy="365760"/>
          </a:xfrm>
        </p:spPr>
        <p:txBody>
          <a:bodyPr/>
          <a:lstStyle/>
          <a:p>
            <a:endParaRPr lang="en-US"/>
          </a:p>
        </p:txBody>
      </p:sp>
      <p:sp>
        <p:nvSpPr>
          <p:cNvPr id="9" name="Slide Number Placeholder 8">
            <a:extLst>
              <a:ext uri="{FF2B5EF4-FFF2-40B4-BE49-F238E27FC236}">
                <a16:creationId xmlns:a16="http://schemas.microsoft.com/office/drawing/2014/main" id="{193EE6EB-FF56-B8A3-1408-5C43C49B256E}"/>
              </a:ext>
            </a:extLst>
          </p:cNvPr>
          <p:cNvSpPr>
            <a:spLocks noGrp="1"/>
          </p:cNvSpPr>
          <p:nvPr>
            <p:ph type="sldNum" sz="quarter" idx="18"/>
          </p:nvPr>
        </p:nvSpPr>
        <p:spPr>
          <a:xfrm>
            <a:off x="6247336" y="203862"/>
            <a:ext cx="864794" cy="365760"/>
          </a:xfrm>
        </p:spPr>
        <p:txBody>
          <a:bodyPr/>
          <a:lstStyle/>
          <a:p>
            <a:fld id="{AEAA3239-9EA4-4A65-A281-97F994456D9F}" type="slidenum">
              <a:rPr lang="en-US" smtClean="0"/>
              <a:pPr/>
              <a:t>‹#›</a:t>
            </a:fld>
            <a:endParaRPr lang="en-US"/>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301752" y="2410518"/>
            <a:ext cx="6755514" cy="380740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9">
            <a:extLst>
              <a:ext uri="{FF2B5EF4-FFF2-40B4-BE49-F238E27FC236}">
                <a16:creationId xmlns:a16="http://schemas.microsoft.com/office/drawing/2014/main" id="{EE2866F3-0262-FC88-23E2-359D75EA8A79}"/>
              </a:ext>
            </a:extLst>
          </p:cNvPr>
          <p:cNvSpPr>
            <a:spLocks noGrp="1"/>
          </p:cNvSpPr>
          <p:nvPr>
            <p:ph type="pic" sz="quarter" idx="15" hasCustomPrompt="1"/>
          </p:nvPr>
        </p:nvSpPr>
        <p:spPr>
          <a:xfrm>
            <a:off x="7620000" y="0"/>
            <a:ext cx="4572000" cy="6858000"/>
          </a:xfrm>
          <a:blipFill>
            <a:blip r:embed="rId2">
              <a:alphaModFix amt="60000"/>
            </a:blip>
            <a:stretch>
              <a:fillRect/>
            </a:stretch>
          </a:blipFill>
        </p:spPr>
        <p:txBody>
          <a:bodyPr/>
          <a:lstStyle>
            <a:lvl1pPr>
              <a:defRPr/>
            </a:lvl1pPr>
          </a:lstStyle>
          <a:p>
            <a:r>
              <a:rPr lang="en-US" dirty="0"/>
              <a:t>    </a:t>
            </a:r>
          </a:p>
        </p:txBody>
      </p:sp>
      <p:sp>
        <p:nvSpPr>
          <p:cNvPr id="6" name="Rectangle 5">
            <a:extLst>
              <a:ext uri="{FF2B5EF4-FFF2-40B4-BE49-F238E27FC236}">
                <a16:creationId xmlns:a16="http://schemas.microsoft.com/office/drawing/2014/main" id="{EC640749-9485-B575-4B2A-075EAA112D08}"/>
              </a:ext>
            </a:extLst>
          </p:cNvPr>
          <p:cNvSpPr/>
          <p:nvPr/>
        </p:nvSpPr>
        <p:spPr>
          <a:xfrm flipH="1">
            <a:off x="0" y="3706098"/>
            <a:ext cx="7620000" cy="3151902"/>
          </a:xfrm>
          <a:prstGeom prst="rect">
            <a:avLst/>
          </a:prstGeom>
          <a:gradFill>
            <a:gsLst>
              <a:gs pos="79000">
                <a:schemeClr val="bg2">
                  <a:alpha val="0"/>
                </a:schemeClr>
              </a:gs>
              <a:gs pos="100000">
                <a:schemeClr val="accent6">
                  <a:alpha val="66000"/>
                </a:schemeClr>
              </a:gs>
            </a:gsLst>
            <a:lin ang="52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A5E19E54-3987-D72A-629F-B4FB61FCC4E9}"/>
              </a:ext>
            </a:extLst>
          </p:cNvPr>
          <p:cNvSpPr/>
          <p:nvPr/>
        </p:nvSpPr>
        <p:spPr>
          <a:xfrm flipH="1">
            <a:off x="0" y="5597112"/>
            <a:ext cx="7620000" cy="1260888"/>
          </a:xfrm>
          <a:prstGeom prst="rect">
            <a:avLst/>
          </a:prstGeom>
          <a:gradFill flip="none" rotWithShape="1">
            <a:gsLst>
              <a:gs pos="21830">
                <a:schemeClr val="accent1">
                  <a:alpha val="29000"/>
                </a:schemeClr>
              </a:gs>
              <a:gs pos="0">
                <a:schemeClr val="accent5">
                  <a:lumMod val="60000"/>
                  <a:lumOff val="40000"/>
                  <a:alpha val="84000"/>
                </a:schemeClr>
              </a:gs>
              <a:gs pos="57000">
                <a:schemeClr val="bg1">
                  <a:alpha val="0"/>
                </a:schemeClr>
              </a:gs>
            </a:gsLst>
            <a:lin ang="16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1" name="Straight Connector 10">
            <a:extLst>
              <a:ext uri="{FF2B5EF4-FFF2-40B4-BE49-F238E27FC236}">
                <a16:creationId xmlns:a16="http://schemas.microsoft.com/office/drawing/2014/main" id="{D34DF899-11E5-3A31-4C5A-75E63BA26BC6}"/>
              </a:ext>
            </a:extLst>
          </p:cNvPr>
          <p:cNvCxnSpPr>
            <a:cxnSpLocks/>
          </p:cNvCxnSpPr>
          <p:nvPr/>
        </p:nvCxnSpPr>
        <p:spPr>
          <a:xfrm flipH="1">
            <a:off x="397002" y="751313"/>
            <a:ext cx="6620256" cy="0"/>
          </a:xfrm>
          <a:prstGeom prst="line">
            <a:avLst/>
          </a:prstGeom>
          <a:ln w="6350">
            <a:solidFill>
              <a:schemeClr val="tx1">
                <a:lumMod val="75000"/>
                <a:alpha val="34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1938217"/>
      </p:ext>
    </p:extLst>
  </p:cSld>
  <p:clrMapOvr>
    <a:masterClrMapping/>
  </p:clrMapOvr>
  <p:hf sldNum="0" hdr="0" ftr="0" dt="0"/>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01752" y="2834639"/>
            <a:ext cx="3014382" cy="2926080"/>
          </a:xfrm>
        </p:spPr>
        <p:txBody>
          <a:bodyPr anchor="t">
            <a:normAutofit/>
          </a:bodyPr>
          <a:lstStyle>
            <a:lvl1pPr>
              <a:defRPr sz="2800"/>
            </a:lvl1pPr>
          </a:lstStyle>
          <a:p>
            <a:r>
              <a:rPr lang="en-US"/>
              <a:t>Click to edit Master title style</a:t>
            </a:r>
          </a:p>
        </p:txBody>
      </p:sp>
      <p:sp>
        <p:nvSpPr>
          <p:cNvPr id="4" name="Picture Placeholder 3">
            <a:extLst>
              <a:ext uri="{FF2B5EF4-FFF2-40B4-BE49-F238E27FC236}">
                <a16:creationId xmlns:a16="http://schemas.microsoft.com/office/drawing/2014/main" id="{3DA51E54-3166-19CA-EB55-5DFFB9426CAD}"/>
              </a:ext>
            </a:extLst>
          </p:cNvPr>
          <p:cNvSpPr>
            <a:spLocks noGrp="1"/>
          </p:cNvSpPr>
          <p:nvPr>
            <p:ph type="pic" sz="quarter" idx="19" hasCustomPrompt="1"/>
          </p:nvPr>
        </p:nvSpPr>
        <p:spPr>
          <a:xfrm>
            <a:off x="-17796" y="0"/>
            <a:ext cx="12209796" cy="2420098"/>
          </a:xfrm>
          <a:blipFill dpi="0" rotWithShape="1">
            <a:blip r:embed="rId2">
              <a:alphaModFix amt="60000"/>
            </a:blip>
            <a:srcRect/>
            <a:stretch>
              <a:fillRect/>
            </a:stretch>
          </a:blipFill>
        </p:spPr>
        <p:txBody>
          <a:bodyPr/>
          <a:lstStyle>
            <a:lvl1pPr>
              <a:defRPr/>
            </a:lvl1pPr>
          </a:lstStyle>
          <a:p>
            <a:r>
              <a:rPr lang="en-US" dirty="0"/>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480560" y="2834640"/>
            <a:ext cx="7200900" cy="2926080"/>
          </a:xfrm>
        </p:spPr>
        <p:txBody>
          <a:bodyPr>
            <a:noAutofit/>
          </a:bodyPr>
          <a:lstStyle>
            <a:lvl1pPr marL="285750" indent="-285750">
              <a:buFont typeface="Arial" panose="020B0604020202020204" pitchFamily="34" charset="0"/>
              <a:buNone/>
              <a:defRPr sz="1800"/>
            </a:lvl1pPr>
            <a:lvl2pPr marL="514350" indent="-285750">
              <a:buFont typeface="Arial" panose="020B0604020202020204" pitchFamily="34" charset="0"/>
              <a:buNone/>
              <a:defRPr sz="1600"/>
            </a:lvl2pPr>
            <a:lvl3pPr marL="742950" indent="-285750">
              <a:buFont typeface="Arial" panose="020B0604020202020204" pitchFamily="34" charset="0"/>
              <a:buNone/>
              <a:defRPr sz="1400"/>
            </a:lvl3pPr>
            <a:lvl4pPr marL="857250" indent="-171450">
              <a:buFont typeface="Arial" panose="020B0604020202020204" pitchFamily="34" charset="0"/>
              <a:buNone/>
              <a:defRPr sz="1200"/>
            </a:lvl4pPr>
            <a:lvl5pPr marL="1085850" indent="-171450">
              <a:buFont typeface="Arial" panose="020B0604020202020204" pitchFamily="34" charset="0"/>
              <a:buNone/>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Date Placeholder 12">
            <a:extLst>
              <a:ext uri="{FF2B5EF4-FFF2-40B4-BE49-F238E27FC236}">
                <a16:creationId xmlns:a16="http://schemas.microsoft.com/office/drawing/2014/main" id="{9AA293A1-7F80-90D9-D8FF-27238ADD7956}"/>
              </a:ext>
            </a:extLst>
          </p:cNvPr>
          <p:cNvSpPr>
            <a:spLocks noGrp="1"/>
          </p:cNvSpPr>
          <p:nvPr>
            <p:ph type="dt" sz="half" idx="16"/>
          </p:nvPr>
        </p:nvSpPr>
        <p:spPr>
          <a:xfrm>
            <a:off x="301752" y="6274033"/>
            <a:ext cx="3014382" cy="365760"/>
          </a:xfrm>
        </p:spPr>
        <p:txBody>
          <a:bodyPr/>
          <a:lstStyle/>
          <a:p>
            <a:endParaRPr lang="en-US"/>
          </a:p>
        </p:txBody>
      </p:sp>
      <p:sp>
        <p:nvSpPr>
          <p:cNvPr id="14" name="Footer Placeholder 13">
            <a:extLst>
              <a:ext uri="{FF2B5EF4-FFF2-40B4-BE49-F238E27FC236}">
                <a16:creationId xmlns:a16="http://schemas.microsoft.com/office/drawing/2014/main" id="{3BD91724-58CE-FA68-1E24-9CD57621C129}"/>
              </a:ext>
            </a:extLst>
          </p:cNvPr>
          <p:cNvSpPr>
            <a:spLocks noGrp="1"/>
          </p:cNvSpPr>
          <p:nvPr>
            <p:ph type="ftr" sz="quarter" idx="17"/>
          </p:nvPr>
        </p:nvSpPr>
        <p:spPr>
          <a:xfrm>
            <a:off x="4480560" y="6274033"/>
            <a:ext cx="3162300" cy="365760"/>
          </a:xfrm>
        </p:spPr>
        <p:txBody>
          <a:bodyPr/>
          <a:lstStyle/>
          <a:p>
            <a:endParaRPr lang="en-US"/>
          </a:p>
        </p:txBody>
      </p:sp>
      <p:sp>
        <p:nvSpPr>
          <p:cNvPr id="15" name="Slide Number Placeholder 14">
            <a:extLst>
              <a:ext uri="{FF2B5EF4-FFF2-40B4-BE49-F238E27FC236}">
                <a16:creationId xmlns:a16="http://schemas.microsoft.com/office/drawing/2014/main" id="{3B9AC797-2D9B-C7AC-550D-157FEDA3800D}"/>
              </a:ext>
            </a:extLst>
          </p:cNvPr>
          <p:cNvSpPr>
            <a:spLocks noGrp="1"/>
          </p:cNvSpPr>
          <p:nvPr>
            <p:ph type="sldNum" sz="quarter" idx="18"/>
          </p:nvPr>
        </p:nvSpPr>
        <p:spPr>
          <a:xfrm>
            <a:off x="11292840" y="6274033"/>
            <a:ext cx="568917" cy="365760"/>
          </a:xfrm>
        </p:spPr>
        <p:txBody>
          <a:bodyPr/>
          <a:lstStyle/>
          <a:p>
            <a:fld id="{AEAA3239-9EA4-4A65-A281-97F994456D9F}" type="slidenum">
              <a:rPr lang="en-US" smtClean="0"/>
              <a:pPr/>
              <a:t>‹#›</a:t>
            </a:fld>
            <a:endParaRPr lang="en-US"/>
          </a:p>
        </p:txBody>
      </p:sp>
      <p:cxnSp>
        <p:nvCxnSpPr>
          <p:cNvPr id="3" name="Straight Connector 2">
            <a:extLst>
              <a:ext uri="{FF2B5EF4-FFF2-40B4-BE49-F238E27FC236}">
                <a16:creationId xmlns:a16="http://schemas.microsoft.com/office/drawing/2014/main" id="{ABDDCA5B-BBAB-ABCD-27B8-D3CD17FD04BC}"/>
              </a:ext>
            </a:extLst>
          </p:cNvPr>
          <p:cNvCxnSpPr>
            <a:cxnSpLocks/>
          </p:cNvCxnSpPr>
          <p:nvPr/>
        </p:nvCxnSpPr>
        <p:spPr>
          <a:xfrm flipH="1">
            <a:off x="394716" y="6095193"/>
            <a:ext cx="11402568" cy="0"/>
          </a:xfrm>
          <a:prstGeom prst="line">
            <a:avLst/>
          </a:prstGeom>
          <a:ln w="6350">
            <a:solidFill>
              <a:schemeClr val="tx1">
                <a:lumMod val="50000"/>
                <a:alpha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39779655"/>
      </p:ext>
    </p:extLst>
  </p:cSld>
  <p:clrMapOvr>
    <a:masterClrMapping/>
  </p:clrMapOvr>
  <p:hf sldNum="0" hdr="0" ftr="0" dt="0"/>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301752" y="1010934"/>
            <a:ext cx="3507418" cy="1398494"/>
          </a:xfrm>
        </p:spPr>
        <p:txBody>
          <a:bodyPr anchor="t">
            <a:normAutofit/>
          </a:bodyPr>
          <a:lstStyle>
            <a:lvl1pPr>
              <a:defRPr sz="2800">
                <a:solidFill>
                  <a:schemeClr val="tx1"/>
                </a:solidFill>
              </a:defRPr>
            </a:lvl1pPr>
          </a:lstStyle>
          <a:p>
            <a:r>
              <a:rPr lang="en-US"/>
              <a:t>Click to edit Master title style</a:t>
            </a:r>
          </a:p>
        </p:txBody>
      </p:sp>
      <p:sp>
        <p:nvSpPr>
          <p:cNvPr id="3" name="Date Placeholder 2">
            <a:extLst>
              <a:ext uri="{FF2B5EF4-FFF2-40B4-BE49-F238E27FC236}">
                <a16:creationId xmlns:a16="http://schemas.microsoft.com/office/drawing/2014/main" id="{45602332-ECCE-37C9-0CA1-1743D107C8E3}"/>
              </a:ext>
            </a:extLst>
          </p:cNvPr>
          <p:cNvSpPr>
            <a:spLocks noGrp="1"/>
          </p:cNvSpPr>
          <p:nvPr>
            <p:ph type="dt" sz="half" idx="14"/>
          </p:nvPr>
        </p:nvSpPr>
        <p:spPr/>
        <p:txBody>
          <a:bodyPr/>
          <a:lstStyle/>
          <a:p>
            <a:endParaRPr lang="en-US"/>
          </a:p>
        </p:txBody>
      </p:sp>
      <p:sp>
        <p:nvSpPr>
          <p:cNvPr id="7" name="Footer Placeholder 6">
            <a:extLst>
              <a:ext uri="{FF2B5EF4-FFF2-40B4-BE49-F238E27FC236}">
                <a16:creationId xmlns:a16="http://schemas.microsoft.com/office/drawing/2014/main" id="{CA8E192A-D6F1-1585-7133-0041C85402EF}"/>
              </a:ext>
            </a:extLst>
          </p:cNvPr>
          <p:cNvSpPr>
            <a:spLocks noGrp="1"/>
          </p:cNvSpPr>
          <p:nvPr>
            <p:ph type="ftr" sz="quarter" idx="15"/>
          </p:nvPr>
        </p:nvSpPr>
        <p:spPr>
          <a:xfrm>
            <a:off x="4932680" y="210114"/>
            <a:ext cx="2509284" cy="365760"/>
          </a:xfrm>
        </p:spPr>
        <p:txBody>
          <a:bodyPr/>
          <a:lstStyle/>
          <a:p>
            <a:endParaRPr lang="en-US"/>
          </a:p>
        </p:txBody>
      </p:sp>
      <p:sp>
        <p:nvSpPr>
          <p:cNvPr id="9" name="Slide Number Placeholder 8">
            <a:extLst>
              <a:ext uri="{FF2B5EF4-FFF2-40B4-BE49-F238E27FC236}">
                <a16:creationId xmlns:a16="http://schemas.microsoft.com/office/drawing/2014/main" id="{8437B541-595D-1700-6A76-9AF7590B1866}"/>
              </a:ext>
            </a:extLst>
          </p:cNvPr>
          <p:cNvSpPr>
            <a:spLocks noGrp="1"/>
          </p:cNvSpPr>
          <p:nvPr>
            <p:ph type="sldNum" sz="quarter" idx="16"/>
          </p:nvPr>
        </p:nvSpPr>
        <p:spPr/>
        <p:txBody>
          <a:bodyPr/>
          <a:lstStyle/>
          <a:p>
            <a:fld id="{AEAA3239-9EA4-4A65-A281-97F994456D9F}" type="slidenum">
              <a:rPr lang="en-US" smtClean="0"/>
              <a:pPr/>
              <a:t>‹#›</a:t>
            </a:fld>
            <a:endParaRPr lang="en-US"/>
          </a:p>
        </p:txBody>
      </p:sp>
      <p:sp>
        <p:nvSpPr>
          <p:cNvPr id="11" name="Picture Placeholder 10">
            <a:extLst>
              <a:ext uri="{FF2B5EF4-FFF2-40B4-BE49-F238E27FC236}">
                <a16:creationId xmlns:a16="http://schemas.microsoft.com/office/drawing/2014/main" id="{5F24C464-705C-DC78-DD20-9EFEB717ED27}"/>
              </a:ext>
            </a:extLst>
          </p:cNvPr>
          <p:cNvSpPr>
            <a:spLocks noGrp="1"/>
          </p:cNvSpPr>
          <p:nvPr>
            <p:ph type="pic" sz="quarter" idx="17" hasCustomPrompt="1"/>
          </p:nvPr>
        </p:nvSpPr>
        <p:spPr>
          <a:xfrm>
            <a:off x="451351" y="2680447"/>
            <a:ext cx="3357819" cy="3662083"/>
          </a:xfrm>
          <a:blipFill>
            <a:blip r:embed="rId2">
              <a:alphaModFix amt="60000"/>
            </a:blip>
            <a:stretch>
              <a:fillRect/>
            </a:stretch>
          </a:blipFill>
        </p:spPr>
        <p:txBody>
          <a:bodyPr/>
          <a:lstStyle>
            <a:lvl1pPr>
              <a:defRPr/>
            </a:lvl1pPr>
          </a:lstStyle>
          <a:p>
            <a:r>
              <a:rPr lang="en-US" dirty="0"/>
              <a:t>   </a:t>
            </a:r>
          </a:p>
        </p:txBody>
      </p:sp>
      <p:sp>
        <p:nvSpPr>
          <p:cNvPr id="10" name="Rectangle 9">
            <a:extLst>
              <a:ext uri="{FF2B5EF4-FFF2-40B4-BE49-F238E27FC236}">
                <a16:creationId xmlns:a16="http://schemas.microsoft.com/office/drawing/2014/main" id="{4606EA5C-4A14-95D3-20DF-1EEB607C889B}"/>
              </a:ext>
            </a:extLst>
          </p:cNvPr>
          <p:cNvSpPr/>
          <p:nvPr/>
        </p:nvSpPr>
        <p:spPr>
          <a:xfrm flipH="1">
            <a:off x="2171702" y="5847066"/>
            <a:ext cx="10020298" cy="1010934"/>
          </a:xfrm>
          <a:prstGeom prst="rect">
            <a:avLst/>
          </a:prstGeom>
          <a:gradFill>
            <a:gsLst>
              <a:gs pos="52000">
                <a:schemeClr val="bg2">
                  <a:alpha val="0"/>
                </a:schemeClr>
              </a:gs>
              <a:gs pos="76000">
                <a:schemeClr val="accent1">
                  <a:lumMod val="50000"/>
                  <a:alpha val="39000"/>
                </a:schemeClr>
              </a:gs>
              <a:gs pos="100000">
                <a:schemeClr val="accent5">
                  <a:alpha val="68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D05652D2-BF56-96CE-426B-26972C38434D}"/>
              </a:ext>
            </a:extLst>
          </p:cNvPr>
          <p:cNvSpPr/>
          <p:nvPr/>
        </p:nvSpPr>
        <p:spPr>
          <a:xfrm rot="16200000" flipH="1">
            <a:off x="7767364" y="2433362"/>
            <a:ext cx="4944033" cy="3905239"/>
          </a:xfrm>
          <a:prstGeom prst="rect">
            <a:avLst/>
          </a:prstGeom>
          <a:gradFill flip="none" rotWithShape="1">
            <a:gsLst>
              <a:gs pos="0">
                <a:schemeClr val="accent3">
                  <a:lumMod val="60000"/>
                  <a:lumOff val="40000"/>
                  <a:alpha val="40000"/>
                </a:schemeClr>
              </a:gs>
              <a:gs pos="32000">
                <a:schemeClr val="bg1">
                  <a:alpha val="0"/>
                </a:schemeClr>
              </a:gs>
            </a:gsLst>
            <a:lin ang="14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2" name="Straight Connector 11">
            <a:extLst>
              <a:ext uri="{FF2B5EF4-FFF2-40B4-BE49-F238E27FC236}">
                <a16:creationId xmlns:a16="http://schemas.microsoft.com/office/drawing/2014/main" id="{2CA30D42-B5FE-EAD1-8419-4AD002C32B1F}"/>
              </a:ext>
            </a:extLst>
          </p:cNvPr>
          <p:cNvCxnSpPr>
            <a:cxnSpLocks/>
          </p:cNvCxnSpPr>
          <p:nvPr/>
        </p:nvCxnSpPr>
        <p:spPr>
          <a:xfrm>
            <a:off x="4426824" y="1075765"/>
            <a:ext cx="0" cy="4944035"/>
          </a:xfrm>
          <a:prstGeom prst="line">
            <a:avLst/>
          </a:prstGeom>
          <a:ln w="6350">
            <a:solidFill>
              <a:schemeClr val="bg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4932679" y="1010932"/>
            <a:ext cx="6492240" cy="521208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02045432"/>
      </p:ext>
    </p:extLst>
  </p:cSld>
  <p:clrMapOvr>
    <a:masterClrMapping/>
  </p:clrMapOvr>
  <p:hf sldNum="0" hdr="0" ftr="0" dt="0"/>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301752" y="1019811"/>
            <a:ext cx="3419380" cy="1856553"/>
          </a:xfrm>
        </p:spPr>
        <p:txBody>
          <a:bodyPr anchor="t">
            <a:normAutofit/>
          </a:bodyPr>
          <a:lstStyle>
            <a:lvl1pPr>
              <a:defRPr sz="2800">
                <a:solidFill>
                  <a:schemeClr val="tx1"/>
                </a:solidFill>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45602332-ECCE-37C9-0CA1-1743D107C8E3}"/>
              </a:ext>
            </a:extLst>
          </p:cNvPr>
          <p:cNvSpPr>
            <a:spLocks noGrp="1"/>
          </p:cNvSpPr>
          <p:nvPr>
            <p:ph type="dt" sz="half" idx="14"/>
          </p:nvPr>
        </p:nvSpPr>
        <p:spPr/>
        <p:txBody>
          <a:bodyPr/>
          <a:lstStyle/>
          <a:p>
            <a:endParaRPr lang="en-US"/>
          </a:p>
        </p:txBody>
      </p:sp>
      <p:sp>
        <p:nvSpPr>
          <p:cNvPr id="7" name="Footer Placeholder 6">
            <a:extLst>
              <a:ext uri="{FF2B5EF4-FFF2-40B4-BE49-F238E27FC236}">
                <a16:creationId xmlns:a16="http://schemas.microsoft.com/office/drawing/2014/main" id="{CA8E192A-D6F1-1585-7133-0041C85402EF}"/>
              </a:ext>
            </a:extLst>
          </p:cNvPr>
          <p:cNvSpPr>
            <a:spLocks noGrp="1"/>
          </p:cNvSpPr>
          <p:nvPr>
            <p:ph type="ftr" sz="quarter" idx="15"/>
          </p:nvPr>
        </p:nvSpPr>
        <p:spPr>
          <a:xfrm>
            <a:off x="4478969" y="210114"/>
            <a:ext cx="2509284" cy="365760"/>
          </a:xfrm>
        </p:spPr>
        <p:txBody>
          <a:bodyPr/>
          <a:lstStyle/>
          <a:p>
            <a:endParaRPr lang="en-US"/>
          </a:p>
        </p:txBody>
      </p:sp>
      <p:sp>
        <p:nvSpPr>
          <p:cNvPr id="9" name="Slide Number Placeholder 8">
            <a:extLst>
              <a:ext uri="{FF2B5EF4-FFF2-40B4-BE49-F238E27FC236}">
                <a16:creationId xmlns:a16="http://schemas.microsoft.com/office/drawing/2014/main" id="{8437B541-595D-1700-6A76-9AF7590B1866}"/>
              </a:ext>
            </a:extLst>
          </p:cNvPr>
          <p:cNvSpPr>
            <a:spLocks noGrp="1"/>
          </p:cNvSpPr>
          <p:nvPr>
            <p:ph type="sldNum" sz="quarter" idx="16"/>
          </p:nvPr>
        </p:nvSpPr>
        <p:spPr/>
        <p:txBody>
          <a:bodyPr/>
          <a:lstStyle/>
          <a:p>
            <a:fld id="{AEAA3239-9EA4-4A65-A281-97F994456D9F}" type="slidenum">
              <a:rPr lang="en-US" smtClean="0"/>
              <a:pPr/>
              <a:t>‹#›</a:t>
            </a:fld>
            <a:endParaRPr lang="en-US"/>
          </a:p>
        </p:txBody>
      </p:sp>
      <p:sp>
        <p:nvSpPr>
          <p:cNvPr id="11" name="Picture Placeholder 10">
            <a:extLst>
              <a:ext uri="{FF2B5EF4-FFF2-40B4-BE49-F238E27FC236}">
                <a16:creationId xmlns:a16="http://schemas.microsoft.com/office/drawing/2014/main" id="{5F24C464-705C-DC78-DD20-9EFEB717ED27}"/>
              </a:ext>
            </a:extLst>
          </p:cNvPr>
          <p:cNvSpPr>
            <a:spLocks noGrp="1"/>
          </p:cNvSpPr>
          <p:nvPr>
            <p:ph type="pic" sz="quarter" idx="17" hasCustomPrompt="1"/>
          </p:nvPr>
        </p:nvSpPr>
        <p:spPr>
          <a:xfrm>
            <a:off x="382390" y="3045041"/>
            <a:ext cx="3338742" cy="3297489"/>
          </a:xfrm>
          <a:blipFill>
            <a:blip r:embed="rId2">
              <a:alphaModFix amt="60000"/>
            </a:blip>
            <a:stretch>
              <a:fillRect/>
            </a:stretch>
          </a:blipFill>
        </p:spPr>
        <p:txBody>
          <a:bodyPr/>
          <a:lstStyle>
            <a:lvl1pPr>
              <a:defRPr/>
            </a:lvl1pPr>
          </a:lstStyle>
          <a:p>
            <a:r>
              <a:rPr lang="en-US" dirty="0"/>
              <a:t>   </a:t>
            </a:r>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4478968" y="1019810"/>
            <a:ext cx="7315200" cy="557784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86274575"/>
      </p:ext>
    </p:extLst>
  </p:cSld>
  <p:clrMapOvr>
    <a:masterClrMapping/>
  </p:clrMapOvr>
  <p:hf sldNum="0" hdr="0" ftr="0" dt="0"/>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p:cSld name="Number Large">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6BF28860-8FEF-73E6-FEDF-176AC5D70A0F}"/>
              </a:ext>
            </a:extLst>
          </p:cNvPr>
          <p:cNvSpPr>
            <a:spLocks noGrp="1"/>
          </p:cNvSpPr>
          <p:nvPr>
            <p:ph type="title"/>
          </p:nvPr>
        </p:nvSpPr>
        <p:spPr>
          <a:xfrm>
            <a:off x="6476998" y="4907611"/>
            <a:ext cx="5320285" cy="1438873"/>
          </a:xfrm>
        </p:spPr>
        <p:txBody>
          <a:bodyPr anchor="t"/>
          <a:lstStyle>
            <a:lvl1pPr>
              <a:lnSpc>
                <a:spcPct val="100000"/>
              </a:lnSpc>
              <a:defRPr sz="2000">
                <a:solidFill>
                  <a:schemeClr val="tx1"/>
                </a:solidFill>
                <a:latin typeface="+mn-lt"/>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86ADE8C0-7863-A0F4-9EFB-60B2F8DD221E}"/>
              </a:ext>
            </a:extLst>
          </p:cNvPr>
          <p:cNvSpPr>
            <a:spLocks noGrp="1"/>
          </p:cNvSpPr>
          <p:nvPr>
            <p:ph type="dt" sz="half" idx="14"/>
          </p:nvPr>
        </p:nvSpPr>
        <p:spPr/>
        <p:txBody>
          <a:bodyPr/>
          <a:lstStyle/>
          <a:p>
            <a:endParaRPr lang="en-US"/>
          </a:p>
        </p:txBody>
      </p:sp>
      <p:sp>
        <p:nvSpPr>
          <p:cNvPr id="4" name="Footer Placeholder 3">
            <a:extLst>
              <a:ext uri="{FF2B5EF4-FFF2-40B4-BE49-F238E27FC236}">
                <a16:creationId xmlns:a16="http://schemas.microsoft.com/office/drawing/2014/main" id="{0AE20381-0150-ABDF-3C66-3E77DA79EEC4}"/>
              </a:ext>
            </a:extLst>
          </p:cNvPr>
          <p:cNvSpPr>
            <a:spLocks noGrp="1"/>
          </p:cNvSpPr>
          <p:nvPr>
            <p:ph type="ftr" sz="quarter" idx="15"/>
          </p:nvPr>
        </p:nvSpPr>
        <p:spPr/>
        <p:txBody>
          <a:bodyPr/>
          <a:lstStyle/>
          <a:p>
            <a:endParaRPr lang="en-US"/>
          </a:p>
        </p:txBody>
      </p:sp>
      <p:sp>
        <p:nvSpPr>
          <p:cNvPr id="5" name="Slide Number Placeholder 4">
            <a:extLst>
              <a:ext uri="{FF2B5EF4-FFF2-40B4-BE49-F238E27FC236}">
                <a16:creationId xmlns:a16="http://schemas.microsoft.com/office/drawing/2014/main" id="{33AD7FDD-1157-5BB4-4A9F-3F35CE7FF476}"/>
              </a:ext>
            </a:extLst>
          </p:cNvPr>
          <p:cNvSpPr>
            <a:spLocks noGrp="1"/>
          </p:cNvSpPr>
          <p:nvPr>
            <p:ph type="sldNum" sz="quarter" idx="16"/>
          </p:nvPr>
        </p:nvSpPr>
        <p:spPr/>
        <p:txBody>
          <a:bodyPr/>
          <a:lstStyle/>
          <a:p>
            <a:fld id="{AEAA3239-9EA4-4A65-A281-97F994456D9F}" type="slidenum">
              <a:rPr lang="en-US" smtClean="0"/>
              <a:pPr/>
              <a:t>‹#›</a:t>
            </a:fld>
            <a:endParaRPr lang="en-US"/>
          </a:p>
        </p:txBody>
      </p:sp>
      <p:sp>
        <p:nvSpPr>
          <p:cNvPr id="10" name="Content Placeholder 9">
            <a:extLst>
              <a:ext uri="{FF2B5EF4-FFF2-40B4-BE49-F238E27FC236}">
                <a16:creationId xmlns:a16="http://schemas.microsoft.com/office/drawing/2014/main" id="{5B446035-33B1-F0D9-18B1-58E177267E3A}"/>
              </a:ext>
            </a:extLst>
          </p:cNvPr>
          <p:cNvSpPr>
            <a:spLocks noGrp="1"/>
          </p:cNvSpPr>
          <p:nvPr>
            <p:ph sz="quarter" idx="17" hasCustomPrompt="1"/>
          </p:nvPr>
        </p:nvSpPr>
        <p:spPr>
          <a:xfrm>
            <a:off x="274638" y="766763"/>
            <a:ext cx="11320462" cy="3489325"/>
          </a:xfrm>
        </p:spPr>
        <p:txBody>
          <a:bodyPr/>
          <a:lstStyle>
            <a:lvl1pPr>
              <a:lnSpc>
                <a:spcPct val="85000"/>
              </a:lnSpc>
              <a:defRPr sz="24000">
                <a:gradFill>
                  <a:gsLst>
                    <a:gs pos="0">
                      <a:schemeClr val="accent6"/>
                    </a:gs>
                    <a:gs pos="46000">
                      <a:schemeClr val="accent1"/>
                    </a:gs>
                    <a:gs pos="100000">
                      <a:schemeClr val="accent3">
                        <a:lumMod val="60000"/>
                        <a:lumOff val="40000"/>
                      </a:schemeClr>
                    </a:gs>
                  </a:gsLst>
                  <a:lin ang="4200000" scaled="0"/>
                </a:gradFill>
                <a:latin typeface="+mj-lt"/>
              </a:defRPr>
            </a:lvl1pPr>
          </a:lstStyle>
          <a:p>
            <a:pPr lvl="0"/>
            <a:r>
              <a:rPr lang="en-US" dirty="0"/>
              <a:t>##%</a:t>
            </a:r>
          </a:p>
        </p:txBody>
      </p:sp>
      <p:cxnSp>
        <p:nvCxnSpPr>
          <p:cNvPr id="6" name="Straight Connector 5">
            <a:extLst>
              <a:ext uri="{FF2B5EF4-FFF2-40B4-BE49-F238E27FC236}">
                <a16:creationId xmlns:a16="http://schemas.microsoft.com/office/drawing/2014/main" id="{9F77A56B-CD68-22F4-F473-A2063E81D70D}"/>
              </a:ext>
            </a:extLst>
          </p:cNvPr>
          <p:cNvCxnSpPr>
            <a:cxnSpLocks/>
          </p:cNvCxnSpPr>
          <p:nvPr/>
        </p:nvCxnSpPr>
        <p:spPr>
          <a:xfrm flipH="1">
            <a:off x="394716" y="4662243"/>
            <a:ext cx="11402568" cy="0"/>
          </a:xfrm>
          <a:prstGeom prst="line">
            <a:avLst/>
          </a:prstGeom>
          <a:ln w="6350">
            <a:solidFill>
              <a:schemeClr val="tx1">
                <a:lumMod val="50000"/>
                <a:alpha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06491010"/>
      </p:ext>
    </p:extLst>
  </p:cSld>
  <p:clrMapOvr>
    <a:masterClrMapping/>
  </p:clrMapOvr>
  <p:hf sldNum="0" hdr="0" ftr="0" dt="0"/>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p:cSld name="Statement">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0BED7B15-76E6-E98E-A0BB-6188FC145CDD}"/>
              </a:ext>
            </a:extLst>
          </p:cNvPr>
          <p:cNvSpPr/>
          <p:nvPr/>
        </p:nvSpPr>
        <p:spPr>
          <a:xfrm rot="10800000" flipH="1">
            <a:off x="-1" y="0"/>
            <a:ext cx="12192002" cy="6858000"/>
          </a:xfrm>
          <a:prstGeom prst="rect">
            <a:avLst/>
          </a:prstGeom>
          <a:gradFill flip="none" rotWithShape="1">
            <a:gsLst>
              <a:gs pos="50000">
                <a:schemeClr val="accent3">
                  <a:lumMod val="60000"/>
                  <a:lumOff val="40000"/>
                  <a:alpha val="75000"/>
                </a:schemeClr>
              </a:gs>
              <a:gs pos="0">
                <a:schemeClr val="accent1">
                  <a:lumMod val="50000"/>
                </a:schemeClr>
              </a:gs>
              <a:gs pos="100000">
                <a:schemeClr val="accent4">
                  <a:lumMod val="50000"/>
                </a:schemeClr>
              </a:gs>
              <a:gs pos="85000">
                <a:schemeClr val="accent2">
                  <a:lumMod val="75000"/>
                </a:schemeClr>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A3602343-A974-BE4B-41E6-58237921FB4D}"/>
              </a:ext>
            </a:extLst>
          </p:cNvPr>
          <p:cNvSpPr/>
          <p:nvPr/>
        </p:nvSpPr>
        <p:spPr>
          <a:xfrm flipH="1">
            <a:off x="3683466" y="0"/>
            <a:ext cx="8508534" cy="6858000"/>
          </a:xfrm>
          <a:prstGeom prst="rect">
            <a:avLst/>
          </a:prstGeom>
          <a:gradFill flip="none" rotWithShape="1">
            <a:gsLst>
              <a:gs pos="6000">
                <a:schemeClr val="accent3">
                  <a:lumMod val="40000"/>
                  <a:lumOff val="60000"/>
                </a:schemeClr>
              </a:gs>
              <a:gs pos="73000">
                <a:schemeClr val="accent3">
                  <a:alpha val="0"/>
                </a:scheme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51022E84-7D91-EFA0-CBCA-F9AC98E6181F}"/>
              </a:ext>
            </a:extLst>
          </p:cNvPr>
          <p:cNvSpPr/>
          <p:nvPr/>
        </p:nvSpPr>
        <p:spPr>
          <a:xfrm rot="5400000">
            <a:off x="1670408" y="-1670408"/>
            <a:ext cx="7492544" cy="10833360"/>
          </a:xfrm>
          <a:prstGeom prst="rect">
            <a:avLst/>
          </a:prstGeom>
          <a:gradFill flip="none" rotWithShape="1">
            <a:gsLst>
              <a:gs pos="58000">
                <a:schemeClr val="accent2">
                  <a:alpha val="0"/>
                </a:schemeClr>
              </a:gs>
              <a:gs pos="98000">
                <a:schemeClr val="accent6">
                  <a:lumMod val="75000"/>
                </a:schemeClr>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67344"/>
          </a:xfrm>
        </p:spPr>
        <p:txBody>
          <a:bodyPr/>
          <a:lstStyle/>
          <a:p>
            <a:r>
              <a:rPr lang="en-US"/>
              <a:t>Click to edit Master title style</a:t>
            </a:r>
          </a:p>
        </p:txBody>
      </p:sp>
      <p:sp>
        <p:nvSpPr>
          <p:cNvPr id="3" name="Rectangle 2">
            <a:extLst>
              <a:ext uri="{FF2B5EF4-FFF2-40B4-BE49-F238E27FC236}">
                <a16:creationId xmlns:a16="http://schemas.microsoft.com/office/drawing/2014/main" id="{67DA0DC0-3518-750A-3821-192C03B2D059}"/>
              </a:ext>
            </a:extLst>
          </p:cNvPr>
          <p:cNvSpPr/>
          <p:nvPr/>
        </p:nvSpPr>
        <p:spPr>
          <a:xfrm rot="10800000">
            <a:off x="5031742" y="-20336"/>
            <a:ext cx="7160258" cy="6878336"/>
          </a:xfrm>
          <a:prstGeom prst="rect">
            <a:avLst/>
          </a:prstGeom>
          <a:gradFill>
            <a:gsLst>
              <a:gs pos="30000">
                <a:schemeClr val="accent4">
                  <a:lumMod val="60000"/>
                  <a:lumOff val="40000"/>
                  <a:alpha val="0"/>
                </a:schemeClr>
              </a:gs>
              <a:gs pos="89000">
                <a:schemeClr val="bg2"/>
              </a:gs>
            </a:gsLst>
            <a:lin ang="9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B5B402F4-533A-849C-ACAD-039056A5D174}"/>
              </a:ext>
            </a:extLst>
          </p:cNvPr>
          <p:cNvSpPr/>
          <p:nvPr/>
        </p:nvSpPr>
        <p:spPr>
          <a:xfrm flipH="1">
            <a:off x="8961" y="2704579"/>
            <a:ext cx="12183038" cy="4153421"/>
          </a:xfrm>
          <a:prstGeom prst="rect">
            <a:avLst/>
          </a:prstGeom>
          <a:gradFill flip="none" rotWithShape="1">
            <a:gsLst>
              <a:gs pos="20000">
                <a:schemeClr val="accent1">
                  <a:alpha val="0"/>
                </a:schemeClr>
              </a:gs>
              <a:gs pos="68000">
                <a:schemeClr val="bg2">
                  <a:alpha val="67000"/>
                </a:schemeClr>
              </a:gs>
              <a:gs pos="90000">
                <a:schemeClr val="bg2"/>
              </a:gs>
            </a:gsLst>
            <a:lin ang="4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Date Placeholder 5">
            <a:extLst>
              <a:ext uri="{FF2B5EF4-FFF2-40B4-BE49-F238E27FC236}">
                <a16:creationId xmlns:a16="http://schemas.microsoft.com/office/drawing/2014/main" id="{E9E12D21-0607-5120-F81C-6E1DA0652CFB}"/>
              </a:ext>
            </a:extLst>
          </p:cNvPr>
          <p:cNvSpPr>
            <a:spLocks noGrp="1"/>
          </p:cNvSpPr>
          <p:nvPr>
            <p:ph type="dt" sz="half" idx="14"/>
          </p:nvPr>
        </p:nvSpPr>
        <p:spPr/>
        <p:txBody>
          <a:bodyPr/>
          <a:lstStyle/>
          <a:p>
            <a:endParaRPr lang="en-US"/>
          </a:p>
        </p:txBody>
      </p:sp>
      <p:sp>
        <p:nvSpPr>
          <p:cNvPr id="8" name="Footer Placeholder 7">
            <a:extLst>
              <a:ext uri="{FF2B5EF4-FFF2-40B4-BE49-F238E27FC236}">
                <a16:creationId xmlns:a16="http://schemas.microsoft.com/office/drawing/2014/main" id="{E0E9E314-CB58-F3CE-7C32-D6103621A2D5}"/>
              </a:ext>
            </a:extLst>
          </p:cNvPr>
          <p:cNvSpPr>
            <a:spLocks noGrp="1"/>
          </p:cNvSpPr>
          <p:nvPr>
            <p:ph type="ftr" sz="quarter" idx="15"/>
          </p:nvPr>
        </p:nvSpPr>
        <p:spPr/>
        <p:txBody>
          <a:bodyPr/>
          <a:lstStyle/>
          <a:p>
            <a:endParaRPr lang="en-US"/>
          </a:p>
        </p:txBody>
      </p:sp>
      <p:sp>
        <p:nvSpPr>
          <p:cNvPr id="9" name="Slide Number Placeholder 8">
            <a:extLst>
              <a:ext uri="{FF2B5EF4-FFF2-40B4-BE49-F238E27FC236}">
                <a16:creationId xmlns:a16="http://schemas.microsoft.com/office/drawing/2014/main" id="{20A1B35F-4D88-6EA9-8D55-4133CD961AF1}"/>
              </a:ext>
            </a:extLst>
          </p:cNvPr>
          <p:cNvSpPr>
            <a:spLocks noGrp="1"/>
          </p:cNvSpPr>
          <p:nvPr>
            <p:ph type="sldNum" sz="quarter" idx="16"/>
          </p:nvPr>
        </p:nvSpPr>
        <p:spPr/>
        <p:txBody>
          <a:bodyPr/>
          <a:lstStyle/>
          <a:p>
            <a:fld id="{AEAA3239-9EA4-4A65-A281-97F994456D9F}" type="slidenum">
              <a:rPr lang="en-US" smtClean="0"/>
              <a:pPr/>
              <a:t>‹#›</a:t>
            </a:fld>
            <a:endParaRPr lang="en-US"/>
          </a:p>
        </p:txBody>
      </p:sp>
      <p:sp>
        <p:nvSpPr>
          <p:cNvPr id="10" name="Content Placeholder 9">
            <a:extLst>
              <a:ext uri="{FF2B5EF4-FFF2-40B4-BE49-F238E27FC236}">
                <a16:creationId xmlns:a16="http://schemas.microsoft.com/office/drawing/2014/main" id="{88124DA4-1249-371C-65BA-0AAC0239D4C1}"/>
              </a:ext>
            </a:extLst>
          </p:cNvPr>
          <p:cNvSpPr>
            <a:spLocks noGrp="1"/>
          </p:cNvSpPr>
          <p:nvPr>
            <p:ph sz="quarter" idx="17" hasCustomPrompt="1"/>
          </p:nvPr>
        </p:nvSpPr>
        <p:spPr>
          <a:xfrm>
            <a:off x="274320" y="2704946"/>
            <a:ext cx="9801225" cy="3538538"/>
          </a:xfrm>
        </p:spPr>
        <p:txBody>
          <a:bodyPr anchor="b"/>
          <a:lstStyle>
            <a:lvl1pPr>
              <a:lnSpc>
                <a:spcPct val="100000"/>
              </a:lnSpc>
              <a:defRPr sz="5400"/>
            </a:lvl1pPr>
            <a:lvl2pPr>
              <a:lnSpc>
                <a:spcPct val="100000"/>
              </a:lnSpc>
              <a:defRPr sz="4800"/>
            </a:lvl2pPr>
            <a:lvl3pPr>
              <a:lnSpc>
                <a:spcPct val="100000"/>
              </a:lnSpc>
              <a:defRPr sz="4400"/>
            </a:lvl3pPr>
            <a:lvl4pPr>
              <a:lnSpc>
                <a:spcPct val="100000"/>
              </a:lnSpc>
              <a:defRPr sz="4000"/>
            </a:lvl4pPr>
            <a:lvl5pPr>
              <a:lnSpc>
                <a:spcPct val="100000"/>
              </a:lnSpc>
              <a:defRPr sz="3600"/>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06589130"/>
      </p:ext>
    </p:extLst>
  </p:cSld>
  <p:clrMapOvr>
    <a:masterClrMapping/>
  </p:clrMapOvr>
  <p:hf sldNum="0" hdr="0" ftr="0" dt="0"/>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5008CFE4-4AC8-17F9-C6E2-22D96CF81069}"/>
              </a:ext>
            </a:extLst>
          </p:cNvPr>
          <p:cNvSpPr/>
          <p:nvPr/>
        </p:nvSpPr>
        <p:spPr>
          <a:xfrm>
            <a:off x="0" y="0"/>
            <a:ext cx="12192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Rectangle 7">
            <a:extLst>
              <a:ext uri="{FF2B5EF4-FFF2-40B4-BE49-F238E27FC236}">
                <a16:creationId xmlns:a16="http://schemas.microsoft.com/office/drawing/2014/main" id="{8B774BFB-EECC-C995-E701-4CCEB032FCDB}"/>
              </a:ext>
              <a:ext uri="{C183D7F6-B498-43B3-948B-1728B52AA6E4}">
                <adec:decorative xmlns:adec="http://schemas.microsoft.com/office/drawing/2017/decorative" val="1"/>
              </a:ext>
            </a:extLst>
          </p:cNvPr>
          <p:cNvSpPr/>
          <p:nvPr/>
        </p:nvSpPr>
        <p:spPr>
          <a:xfrm>
            <a:off x="0" y="3861412"/>
            <a:ext cx="12192000" cy="3010777"/>
          </a:xfrm>
          <a:prstGeom prst="rect">
            <a:avLst/>
          </a:prstGeom>
          <a:gradFill flip="none" rotWithShape="1">
            <a:gsLst>
              <a:gs pos="0">
                <a:schemeClr val="accent3">
                  <a:lumMod val="60000"/>
                  <a:lumOff val="40000"/>
                  <a:alpha val="70000"/>
                </a:schemeClr>
              </a:gs>
              <a:gs pos="50000">
                <a:schemeClr val="bg2">
                  <a:alpha val="0"/>
                </a:schemeClr>
              </a:gs>
            </a:gsLst>
            <a:lin ang="1716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solidFill>
                <a:schemeClr val="tx1"/>
              </a:solidFill>
            </a:endParaRPr>
          </a:p>
        </p:txBody>
      </p:sp>
      <p:sp>
        <p:nvSpPr>
          <p:cNvPr id="9" name="Rectangle 8">
            <a:extLst>
              <a:ext uri="{FF2B5EF4-FFF2-40B4-BE49-F238E27FC236}">
                <a16:creationId xmlns:a16="http://schemas.microsoft.com/office/drawing/2014/main" id="{CD2E260E-763F-A06B-2808-39975829F205}"/>
              </a:ext>
            </a:extLst>
          </p:cNvPr>
          <p:cNvSpPr/>
          <p:nvPr/>
        </p:nvSpPr>
        <p:spPr>
          <a:xfrm rot="5400000" flipH="1">
            <a:off x="2667005" y="-2666996"/>
            <a:ext cx="6857996" cy="12191993"/>
          </a:xfrm>
          <a:prstGeom prst="rect">
            <a:avLst/>
          </a:prstGeom>
          <a:gradFill>
            <a:gsLst>
              <a:gs pos="0">
                <a:schemeClr val="bg1"/>
              </a:gs>
              <a:gs pos="100000">
                <a:schemeClr val="accent1">
                  <a:lumMod val="75000"/>
                  <a:alpha val="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8E82642F-D94D-7313-EB9D-48E3CBEDD19C}"/>
              </a:ext>
            </a:extLst>
          </p:cNvPr>
          <p:cNvSpPr/>
          <p:nvPr/>
        </p:nvSpPr>
        <p:spPr>
          <a:xfrm rot="16200000" flipH="1">
            <a:off x="4381500" y="-4373435"/>
            <a:ext cx="3429000" cy="12175870"/>
          </a:xfrm>
          <a:prstGeom prst="rect">
            <a:avLst/>
          </a:prstGeom>
          <a:gradFill flip="none" rotWithShape="1">
            <a:gsLst>
              <a:gs pos="0">
                <a:schemeClr val="accent2"/>
              </a:gs>
              <a:gs pos="36000">
                <a:schemeClr val="accent6">
                  <a:alpha val="0"/>
                </a:schemeClr>
              </a:gs>
            </a:gsLst>
            <a:lin ang="21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823F0761-EA67-F7D1-62E4-095EADA262F0}"/>
              </a:ext>
            </a:extLst>
          </p:cNvPr>
          <p:cNvSpPr>
            <a:spLocks noGrp="1"/>
          </p:cNvSpPr>
          <p:nvPr>
            <p:ph type="title" hasCustomPrompt="1"/>
          </p:nvPr>
        </p:nvSpPr>
        <p:spPr>
          <a:xfrm>
            <a:off x="1866900" y="4967784"/>
            <a:ext cx="8484108" cy="1052015"/>
          </a:xfrm>
        </p:spPr>
        <p:txBody>
          <a:bodyPr anchor="ctr">
            <a:normAutofit/>
          </a:bodyPr>
          <a:lstStyle>
            <a:lvl1pPr marL="137160" indent="-137160">
              <a:lnSpc>
                <a:spcPct val="100000"/>
              </a:lnSpc>
              <a:defRPr sz="2000">
                <a:solidFill>
                  <a:schemeClr val="tx1"/>
                </a:solidFill>
              </a:defRPr>
            </a:lvl1pPr>
          </a:lstStyle>
          <a:p>
            <a:r>
              <a:rPr lang="en-US"/>
              <a:t>Quote Author</a:t>
            </a:r>
          </a:p>
        </p:txBody>
      </p:sp>
      <p:sp>
        <p:nvSpPr>
          <p:cNvPr id="3" name="Date Placeholder 2">
            <a:extLst>
              <a:ext uri="{FF2B5EF4-FFF2-40B4-BE49-F238E27FC236}">
                <a16:creationId xmlns:a16="http://schemas.microsoft.com/office/drawing/2014/main" id="{49A78CD0-57A9-DB86-E3A3-40628E6D68B7}"/>
              </a:ext>
            </a:extLst>
          </p:cNvPr>
          <p:cNvSpPr>
            <a:spLocks noGrp="1"/>
          </p:cNvSpPr>
          <p:nvPr>
            <p:ph type="dt" sz="half" idx="10"/>
          </p:nvPr>
        </p:nvSpPr>
        <p:spPr/>
        <p:txBody>
          <a:bodyPr/>
          <a:lstStyle>
            <a:lvl1pPr>
              <a:defRPr>
                <a:solidFill>
                  <a:schemeClr val="tx1"/>
                </a:solidFill>
              </a:defRPr>
            </a:lvl1pPr>
          </a:lstStyle>
          <a:p>
            <a:endParaRPr lang="en-US"/>
          </a:p>
        </p:txBody>
      </p:sp>
      <p:sp>
        <p:nvSpPr>
          <p:cNvPr id="4" name="Footer Placeholder 3">
            <a:extLst>
              <a:ext uri="{FF2B5EF4-FFF2-40B4-BE49-F238E27FC236}">
                <a16:creationId xmlns:a16="http://schemas.microsoft.com/office/drawing/2014/main" id="{B54C2DF4-76B6-1299-74E1-66F403C01A3C}"/>
              </a:ext>
            </a:extLst>
          </p:cNvPr>
          <p:cNvSpPr>
            <a:spLocks noGrp="1"/>
          </p:cNvSpPr>
          <p:nvPr>
            <p:ph type="ftr" sz="quarter" idx="11"/>
          </p:nvPr>
        </p:nvSpPr>
        <p:spPr/>
        <p:txBody>
          <a:bodyPr/>
          <a:lstStyle>
            <a:lvl1pPr>
              <a:defRPr>
                <a:solidFill>
                  <a:schemeClr val="tx1"/>
                </a:solidFill>
              </a:defRPr>
            </a:lvl1pPr>
          </a:lstStyle>
          <a:p>
            <a:endParaRPr lang="en-US"/>
          </a:p>
        </p:txBody>
      </p:sp>
      <p:sp>
        <p:nvSpPr>
          <p:cNvPr id="5" name="Slide Number Placeholder 4">
            <a:extLst>
              <a:ext uri="{FF2B5EF4-FFF2-40B4-BE49-F238E27FC236}">
                <a16:creationId xmlns:a16="http://schemas.microsoft.com/office/drawing/2014/main" id="{2535CA15-3DFE-125B-C658-77179EDEA2F0}"/>
              </a:ext>
            </a:extLst>
          </p:cNvPr>
          <p:cNvSpPr>
            <a:spLocks noGrp="1"/>
          </p:cNvSpPr>
          <p:nvPr>
            <p:ph type="sldNum" sz="quarter" idx="12"/>
          </p:nvPr>
        </p:nvSpPr>
        <p:spPr/>
        <p:txBody>
          <a:bodyPr/>
          <a:lstStyle>
            <a:lvl1pPr>
              <a:defRPr>
                <a:solidFill>
                  <a:schemeClr val="tx1"/>
                </a:solidFill>
              </a:defRPr>
            </a:lvl1pPr>
          </a:lstStyle>
          <a:p>
            <a:fld id="{AEAA3239-9EA4-4A65-A281-97F994456D9F}" type="slidenum">
              <a:rPr lang="en-US" smtClean="0"/>
              <a:pPr/>
              <a:t>‹#›</a:t>
            </a:fld>
            <a:endParaRPr lang="en-US"/>
          </a:p>
        </p:txBody>
      </p:sp>
      <p:sp>
        <p:nvSpPr>
          <p:cNvPr id="7" name="Content Placeholder 6">
            <a:extLst>
              <a:ext uri="{FF2B5EF4-FFF2-40B4-BE49-F238E27FC236}">
                <a16:creationId xmlns:a16="http://schemas.microsoft.com/office/drawing/2014/main" id="{E5FAB025-061F-4B04-451A-37E42755863E}"/>
              </a:ext>
            </a:extLst>
          </p:cNvPr>
          <p:cNvSpPr>
            <a:spLocks noGrp="1"/>
          </p:cNvSpPr>
          <p:nvPr>
            <p:ph sz="quarter" idx="13" hasCustomPrompt="1"/>
          </p:nvPr>
        </p:nvSpPr>
        <p:spPr>
          <a:xfrm>
            <a:off x="1866900" y="1405719"/>
            <a:ext cx="8484108" cy="3087622"/>
          </a:xfrm>
        </p:spPr>
        <p:txBody>
          <a:bodyPr vert="horz" lIns="91440" tIns="45720" rIns="91440" bIns="45720" rtlCol="0" anchor="ctr">
            <a:noAutofit/>
          </a:bodyPr>
          <a:lstStyle>
            <a:lvl1pPr marL="0" indent="0">
              <a:lnSpc>
                <a:spcPct val="100000"/>
              </a:lnSpc>
              <a:buNone/>
              <a:defRPr lang="en-US" sz="4000" b="0" dirty="0">
                <a:solidFill>
                  <a:schemeClr val="tx1"/>
                </a:solidFill>
              </a:defRPr>
            </a:lvl1pPr>
            <a:lvl2pPr marL="228600" indent="0">
              <a:lnSpc>
                <a:spcPct val="100000"/>
              </a:lnSpc>
              <a:buNone/>
              <a:defRPr lang="en-US" sz="4000" b="0" dirty="0">
                <a:solidFill>
                  <a:schemeClr val="tx1"/>
                </a:solidFill>
              </a:defRPr>
            </a:lvl2pPr>
            <a:lvl3pPr marL="457200" indent="0">
              <a:lnSpc>
                <a:spcPct val="100000"/>
              </a:lnSpc>
              <a:buNone/>
              <a:defRPr lang="en-US" sz="4000" b="0" dirty="0">
                <a:solidFill>
                  <a:schemeClr val="tx1"/>
                </a:solidFill>
              </a:defRPr>
            </a:lvl3pPr>
            <a:lvl4pPr marL="685800" indent="0">
              <a:lnSpc>
                <a:spcPct val="100000"/>
              </a:lnSpc>
              <a:buNone/>
              <a:defRPr lang="en-US" sz="4000" b="0" dirty="0">
                <a:solidFill>
                  <a:schemeClr val="tx1"/>
                </a:solidFill>
              </a:defRPr>
            </a:lvl4pPr>
            <a:lvl5pPr marL="914400" indent="0">
              <a:lnSpc>
                <a:spcPct val="100000"/>
              </a:lnSpc>
              <a:buNone/>
              <a:defRPr lang="en-US" sz="3600" b="0" dirty="0">
                <a:solidFill>
                  <a:schemeClr val="tx1"/>
                </a:solidFill>
              </a:defRPr>
            </a:lvl5pPr>
          </a:lstStyle>
          <a:p>
            <a:pPr lvl="0"/>
            <a:r>
              <a:rPr lang="en-US" dirty="0"/>
              <a:t>Click to add Quote</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6" name="Straight Connector 5">
            <a:extLst>
              <a:ext uri="{FF2B5EF4-FFF2-40B4-BE49-F238E27FC236}">
                <a16:creationId xmlns:a16="http://schemas.microsoft.com/office/drawing/2014/main" id="{8D1ECC83-D6FA-D54B-81F2-EE93577E016F}"/>
              </a:ext>
            </a:extLst>
          </p:cNvPr>
          <p:cNvCxnSpPr>
            <a:cxnSpLocks/>
          </p:cNvCxnSpPr>
          <p:nvPr/>
        </p:nvCxnSpPr>
        <p:spPr>
          <a:xfrm flipH="1">
            <a:off x="2077285" y="4810814"/>
            <a:ext cx="8273723" cy="0"/>
          </a:xfrm>
          <a:prstGeom prst="line">
            <a:avLst/>
          </a:prstGeom>
          <a:ln w="6350">
            <a:solidFill>
              <a:schemeClr val="tx1">
                <a:lumMod val="75000"/>
                <a:alpha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74342249"/>
      </p:ext>
    </p:extLst>
  </p:cSld>
  <p:clrMapOvr>
    <a:masterClrMapping/>
  </p:clrMapOvr>
  <p:hf sldNum="0" hdr="0" ftr="0" dt="0"/>
  <p:extLst>
    <p:ext uri="{DCECCB84-F9BA-43D5-87BE-67443E8EF086}">
      <p15:sldGuideLst xmlns:p15="http://schemas.microsoft.com/office/powerpoint/2012/main"/>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p:cSld name="Conclus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301752" y="762000"/>
            <a:ext cx="7012885" cy="1381432"/>
          </a:xfrm>
        </p:spPr>
        <p:txBody>
          <a:bodyPr anchor="t">
            <a:noAutofit/>
          </a:bodyPr>
          <a:lstStyle>
            <a:lvl1pPr>
              <a:defRPr sz="4400">
                <a:solidFill>
                  <a:schemeClr val="tx1"/>
                </a:solidFill>
              </a:defRPr>
            </a:lvl1pPr>
          </a:lstStyle>
          <a:p>
            <a:r>
              <a:rPr lang="en-US"/>
              <a:t>Click to edit Master title style</a:t>
            </a:r>
          </a:p>
        </p:txBody>
      </p:sp>
      <p:sp>
        <p:nvSpPr>
          <p:cNvPr id="4" name="Date Placeholder 3">
            <a:extLst>
              <a:ext uri="{FF2B5EF4-FFF2-40B4-BE49-F238E27FC236}">
                <a16:creationId xmlns:a16="http://schemas.microsoft.com/office/drawing/2014/main" id="{5C52CF0D-DCF6-2401-8AD6-ED12BCF0D0F7}"/>
              </a:ext>
            </a:extLst>
          </p:cNvPr>
          <p:cNvSpPr>
            <a:spLocks noGrp="1"/>
          </p:cNvSpPr>
          <p:nvPr>
            <p:ph type="dt" sz="half" idx="14"/>
          </p:nvPr>
        </p:nvSpPr>
        <p:spPr/>
        <p:txBody>
          <a:bodyPr/>
          <a:lstStyle/>
          <a:p>
            <a:endParaRPr lang="en-US"/>
          </a:p>
        </p:txBody>
      </p:sp>
      <p:sp>
        <p:nvSpPr>
          <p:cNvPr id="5" name="Footer Placeholder 4">
            <a:extLst>
              <a:ext uri="{FF2B5EF4-FFF2-40B4-BE49-F238E27FC236}">
                <a16:creationId xmlns:a16="http://schemas.microsoft.com/office/drawing/2014/main" id="{A67F5585-231E-4B46-143C-086AE5C56D2F}"/>
              </a:ext>
            </a:extLst>
          </p:cNvPr>
          <p:cNvSpPr>
            <a:spLocks noGrp="1"/>
          </p:cNvSpPr>
          <p:nvPr>
            <p:ph type="ftr" sz="quarter" idx="15"/>
          </p:nvPr>
        </p:nvSpPr>
        <p:spPr/>
        <p:txBody>
          <a:bodyPr/>
          <a:lstStyle/>
          <a:p>
            <a:endParaRPr lang="en-US"/>
          </a:p>
        </p:txBody>
      </p:sp>
      <p:sp>
        <p:nvSpPr>
          <p:cNvPr id="6" name="Slide Number Placeholder 5">
            <a:extLst>
              <a:ext uri="{FF2B5EF4-FFF2-40B4-BE49-F238E27FC236}">
                <a16:creationId xmlns:a16="http://schemas.microsoft.com/office/drawing/2014/main" id="{90CE8D9E-59BD-DBC5-F43C-8A6A21AE2F10}"/>
              </a:ext>
            </a:extLst>
          </p:cNvPr>
          <p:cNvSpPr>
            <a:spLocks noGrp="1"/>
          </p:cNvSpPr>
          <p:nvPr>
            <p:ph type="sldNum" sz="quarter" idx="16"/>
          </p:nvPr>
        </p:nvSpPr>
        <p:spPr/>
        <p:txBody>
          <a:bodyPr/>
          <a:lstStyle/>
          <a:p>
            <a:fld id="{AEAA3239-9EA4-4A65-A281-97F994456D9F}" type="slidenum">
              <a:rPr lang="en-US" smtClean="0"/>
              <a:pPr/>
              <a:t>‹#›</a:t>
            </a:fld>
            <a:endParaRPr lang="en-US"/>
          </a:p>
        </p:txBody>
      </p:sp>
      <p:cxnSp>
        <p:nvCxnSpPr>
          <p:cNvPr id="3" name="Straight Connector 2">
            <a:extLst>
              <a:ext uri="{FF2B5EF4-FFF2-40B4-BE49-F238E27FC236}">
                <a16:creationId xmlns:a16="http://schemas.microsoft.com/office/drawing/2014/main" id="{9ABA73FC-7BD1-70E0-E0BB-062C0B9E495C}"/>
              </a:ext>
            </a:extLst>
          </p:cNvPr>
          <p:cNvCxnSpPr>
            <a:cxnSpLocks/>
          </p:cNvCxnSpPr>
          <p:nvPr/>
        </p:nvCxnSpPr>
        <p:spPr>
          <a:xfrm flipH="1">
            <a:off x="394716" y="3032970"/>
            <a:ext cx="11402568" cy="0"/>
          </a:xfrm>
          <a:prstGeom prst="line">
            <a:avLst/>
          </a:prstGeom>
          <a:ln w="6350">
            <a:solidFill>
              <a:schemeClr val="tx1">
                <a:lumMod val="50000"/>
                <a:alpha val="60000"/>
              </a:schemeClr>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DE12F779-E4E9-1000-6D97-63D7AD0CD426}"/>
              </a:ext>
            </a:extLst>
          </p:cNvPr>
          <p:cNvSpPr/>
          <p:nvPr/>
        </p:nvSpPr>
        <p:spPr>
          <a:xfrm rot="5400000" flipH="1">
            <a:off x="4765041" y="-568961"/>
            <a:ext cx="2661919" cy="12192002"/>
          </a:xfrm>
          <a:prstGeom prst="rect">
            <a:avLst/>
          </a:prstGeom>
          <a:gradFill>
            <a:gsLst>
              <a:gs pos="51000">
                <a:schemeClr val="bg2">
                  <a:alpha val="0"/>
                </a:schemeClr>
              </a:gs>
              <a:gs pos="98276">
                <a:schemeClr val="tx2"/>
              </a:gs>
              <a:gs pos="85000">
                <a:schemeClr val="accent1">
                  <a:alpha val="8500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B11177CF-A7A2-912C-416D-E7E03D2C5291}"/>
              </a:ext>
            </a:extLst>
          </p:cNvPr>
          <p:cNvSpPr/>
          <p:nvPr/>
        </p:nvSpPr>
        <p:spPr>
          <a:xfrm rot="5400000" flipH="1">
            <a:off x="4516120" y="-817882"/>
            <a:ext cx="3159760" cy="12192003"/>
          </a:xfrm>
          <a:prstGeom prst="rect">
            <a:avLst/>
          </a:prstGeom>
          <a:gradFill>
            <a:gsLst>
              <a:gs pos="62000">
                <a:schemeClr val="bg2">
                  <a:alpha val="0"/>
                </a:schemeClr>
              </a:gs>
              <a:gs pos="98276">
                <a:schemeClr val="accent5"/>
              </a:gs>
              <a:gs pos="88000">
                <a:schemeClr val="accent3">
                  <a:alpha val="49000"/>
                </a:schemeClr>
              </a:gs>
            </a:gsLst>
            <a:lin ang="103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503230" y="3429000"/>
            <a:ext cx="11171699" cy="2465612"/>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9167039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p:cSld name="Conclusion 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A3CA1D0-5ABF-E529-5411-F834222E48FC}"/>
              </a:ext>
            </a:extLst>
          </p:cNvPr>
          <p:cNvSpPr/>
          <p:nvPr/>
        </p:nvSpPr>
        <p:spPr>
          <a:xfrm rot="5400000">
            <a:off x="5020923" y="-2430130"/>
            <a:ext cx="1825034" cy="11866880"/>
          </a:xfrm>
          <a:prstGeom prst="rect">
            <a:avLst/>
          </a:prstGeom>
          <a:gradFill>
            <a:gsLst>
              <a:gs pos="41000">
                <a:schemeClr val="bg1">
                  <a:alpha val="0"/>
                </a:schemeClr>
              </a:gs>
              <a:gs pos="85612">
                <a:schemeClr val="accent4">
                  <a:alpha val="78000"/>
                </a:schemeClr>
              </a:gs>
              <a:gs pos="100000">
                <a:schemeClr val="accent6"/>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740F5D87-BF9C-3DAE-D977-87A4FA7749F4}"/>
              </a:ext>
            </a:extLst>
          </p:cNvPr>
          <p:cNvSpPr/>
          <p:nvPr/>
        </p:nvSpPr>
        <p:spPr>
          <a:xfrm rot="10800000" flipH="1">
            <a:off x="0" y="2590790"/>
            <a:ext cx="12192000" cy="1825033"/>
          </a:xfrm>
          <a:prstGeom prst="rect">
            <a:avLst/>
          </a:prstGeom>
          <a:gradFill>
            <a:gsLst>
              <a:gs pos="68000">
                <a:schemeClr val="bg2">
                  <a:alpha val="0"/>
                </a:schemeClr>
              </a:gs>
              <a:gs pos="98851">
                <a:schemeClr val="accent5">
                  <a:lumMod val="60000"/>
                  <a:lumOff val="40000"/>
                </a:schemeClr>
              </a:gs>
              <a:gs pos="89000">
                <a:schemeClr val="accent3">
                  <a:lumMod val="60000"/>
                  <a:lumOff val="40000"/>
                  <a:alpha val="35000"/>
                </a:schemeClr>
              </a:gs>
            </a:gsLst>
            <a:lin ang="5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301752" y="762000"/>
            <a:ext cx="6095999" cy="1454506"/>
          </a:xfrm>
        </p:spPr>
        <p:txBody>
          <a:bodyPr anchor="t">
            <a:normAutofit/>
          </a:bodyPr>
          <a:lstStyle>
            <a:lvl1pPr>
              <a:defRPr sz="5400">
                <a:solidFill>
                  <a:schemeClr val="tx1"/>
                </a:solidFill>
              </a:defRPr>
            </a:lvl1pPr>
          </a:lstStyle>
          <a:p>
            <a:r>
              <a:rPr lang="en-US"/>
              <a:t>Click to edit Master title style</a:t>
            </a:r>
          </a:p>
        </p:txBody>
      </p:sp>
      <p:sp>
        <p:nvSpPr>
          <p:cNvPr id="3" name="Date Placeholder 2">
            <a:extLst>
              <a:ext uri="{FF2B5EF4-FFF2-40B4-BE49-F238E27FC236}">
                <a16:creationId xmlns:a16="http://schemas.microsoft.com/office/drawing/2014/main" id="{7CAECC89-C65D-CAD6-3F7F-24F67D81DCF1}"/>
              </a:ext>
            </a:extLst>
          </p:cNvPr>
          <p:cNvSpPr>
            <a:spLocks noGrp="1"/>
          </p:cNvSpPr>
          <p:nvPr>
            <p:ph type="dt" sz="half" idx="15"/>
          </p:nvPr>
        </p:nvSpPr>
        <p:spPr/>
        <p:txBody>
          <a:bodyPr/>
          <a:lstStyle/>
          <a:p>
            <a:endParaRPr lang="en-US"/>
          </a:p>
        </p:txBody>
      </p:sp>
      <p:sp>
        <p:nvSpPr>
          <p:cNvPr id="8" name="Footer Placeholder 7">
            <a:extLst>
              <a:ext uri="{FF2B5EF4-FFF2-40B4-BE49-F238E27FC236}">
                <a16:creationId xmlns:a16="http://schemas.microsoft.com/office/drawing/2014/main" id="{F664FAF8-D2CD-617D-EEE4-AFE7E979984A}"/>
              </a:ext>
            </a:extLst>
          </p:cNvPr>
          <p:cNvSpPr>
            <a:spLocks noGrp="1"/>
          </p:cNvSpPr>
          <p:nvPr>
            <p:ph type="ftr" sz="quarter" idx="16"/>
          </p:nvPr>
        </p:nvSpPr>
        <p:spPr/>
        <p:txBody>
          <a:bodyPr/>
          <a:lstStyle/>
          <a:p>
            <a:endParaRPr lang="en-US"/>
          </a:p>
        </p:txBody>
      </p:sp>
      <p:sp>
        <p:nvSpPr>
          <p:cNvPr id="9" name="Slide Number Placeholder 8">
            <a:extLst>
              <a:ext uri="{FF2B5EF4-FFF2-40B4-BE49-F238E27FC236}">
                <a16:creationId xmlns:a16="http://schemas.microsoft.com/office/drawing/2014/main" id="{B0DB779D-8A81-935C-F850-6C0DCAD5E6D1}"/>
              </a:ext>
            </a:extLst>
          </p:cNvPr>
          <p:cNvSpPr>
            <a:spLocks noGrp="1"/>
          </p:cNvSpPr>
          <p:nvPr>
            <p:ph type="sldNum" sz="quarter" idx="17"/>
          </p:nvPr>
        </p:nvSpPr>
        <p:spPr/>
        <p:txBody>
          <a:bodyPr/>
          <a:lstStyle/>
          <a:p>
            <a:fld id="{AEAA3239-9EA4-4A65-A281-97F994456D9F}" type="slidenum">
              <a:rPr lang="en-US" smtClean="0"/>
              <a:pPr/>
              <a:t>‹#›</a:t>
            </a:fld>
            <a:endParaRPr lang="en-US"/>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7620000" y="3337560"/>
            <a:ext cx="3595171" cy="2828581"/>
          </a:xfrm>
        </p:spPr>
        <p:txBody>
          <a:bodyPr vert="horz" lIns="91440" tIns="45720" rIns="91440" bIns="45720" rtlCol="0">
            <a:normAutofit/>
          </a:bodyPr>
          <a:lstStyle>
            <a:lvl1pPr marL="0" indent="0">
              <a:buNone/>
              <a:defRPr lang="en-US" sz="1800" dirty="0"/>
            </a:lvl1pPr>
            <a:lvl2pPr marL="228600" indent="0">
              <a:buNone/>
              <a:defRPr lang="en-US" sz="1400" dirty="0"/>
            </a:lvl2pPr>
            <a:lvl3pPr marL="457200" indent="0">
              <a:buNone/>
              <a:defRPr lang="en-US" sz="1200" dirty="0"/>
            </a:lvl3pPr>
            <a:lvl4pPr marL="685800" indent="0">
              <a:buNone/>
              <a:defRPr lang="en-US" sz="1100" dirty="0"/>
            </a:lvl4pPr>
            <a:lvl5pPr marL="914400" indent="0">
              <a:buNone/>
              <a:defRPr lang="en-US" sz="105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2852951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01752" y="731520"/>
            <a:ext cx="10858500" cy="692389"/>
          </a:xfrm>
        </p:spPr>
        <p:txBody>
          <a:bodyPr/>
          <a:lstStyle>
            <a:lvl1pPr>
              <a:defRPr>
                <a:solidFill>
                  <a:schemeClr val="tx1"/>
                </a:solidFill>
              </a:defRPr>
            </a:lvl1pPr>
          </a:lstStyle>
          <a:p>
            <a:r>
              <a:rPr lang="en-US"/>
              <a:t>Click to edit Master title style</a:t>
            </a:r>
          </a:p>
        </p:txBody>
      </p:sp>
      <p:sp>
        <p:nvSpPr>
          <p:cNvPr id="3" name="Date Placeholder 2">
            <a:extLst>
              <a:ext uri="{FF2B5EF4-FFF2-40B4-BE49-F238E27FC236}">
                <a16:creationId xmlns:a16="http://schemas.microsoft.com/office/drawing/2014/main" id="{EC2184DE-1D38-B3AE-D560-557B3726B547}"/>
              </a:ext>
            </a:extLst>
          </p:cNvPr>
          <p:cNvSpPr>
            <a:spLocks noGrp="1"/>
          </p:cNvSpPr>
          <p:nvPr>
            <p:ph type="dt" sz="half" idx="15"/>
          </p:nvPr>
        </p:nvSpPr>
        <p:spPr/>
        <p:txBody>
          <a:bodyPr/>
          <a:lstStyle/>
          <a:p>
            <a:endParaRPr lang="en-US"/>
          </a:p>
        </p:txBody>
      </p:sp>
      <p:sp>
        <p:nvSpPr>
          <p:cNvPr id="4" name="Footer Placeholder 3">
            <a:extLst>
              <a:ext uri="{FF2B5EF4-FFF2-40B4-BE49-F238E27FC236}">
                <a16:creationId xmlns:a16="http://schemas.microsoft.com/office/drawing/2014/main" id="{392A082C-5D4A-4A20-87E3-9906B5F3BAF4}"/>
              </a:ext>
            </a:extLst>
          </p:cNvPr>
          <p:cNvSpPr>
            <a:spLocks noGrp="1"/>
          </p:cNvSpPr>
          <p:nvPr>
            <p:ph type="ftr" sz="quarter" idx="16"/>
          </p:nvPr>
        </p:nvSpPr>
        <p:spPr/>
        <p:txBody>
          <a:bodyPr/>
          <a:lstStyle/>
          <a:p>
            <a:endParaRPr lang="en-US"/>
          </a:p>
        </p:txBody>
      </p:sp>
      <p:sp>
        <p:nvSpPr>
          <p:cNvPr id="8" name="Slide Number Placeholder 7">
            <a:extLst>
              <a:ext uri="{FF2B5EF4-FFF2-40B4-BE49-F238E27FC236}">
                <a16:creationId xmlns:a16="http://schemas.microsoft.com/office/drawing/2014/main" id="{AD66BE47-AC20-1061-07AD-89A41D02F482}"/>
              </a:ext>
            </a:extLst>
          </p:cNvPr>
          <p:cNvSpPr>
            <a:spLocks noGrp="1"/>
          </p:cNvSpPr>
          <p:nvPr>
            <p:ph type="sldNum" sz="quarter" idx="17"/>
          </p:nvPr>
        </p:nvSpPr>
        <p:spPr/>
        <p:txBody>
          <a:bodyPr/>
          <a:lstStyle/>
          <a:p>
            <a:fld id="{AEAA3239-9EA4-4A65-A281-97F994456D9F}" type="slidenum">
              <a:rPr lang="en-US" smtClean="0"/>
              <a:pPr/>
              <a:t>‹#›</a:t>
            </a:fld>
            <a:endParaRPr lang="en-US"/>
          </a:p>
        </p:txBody>
      </p:sp>
      <p:sp>
        <p:nvSpPr>
          <p:cNvPr id="7" name="Content Placeholder 6">
            <a:extLst>
              <a:ext uri="{FF2B5EF4-FFF2-40B4-BE49-F238E27FC236}">
                <a16:creationId xmlns:a16="http://schemas.microsoft.com/office/drawing/2014/main" id="{80A35E0D-62A8-3554-9B0A-F98F410BA73C}"/>
              </a:ext>
            </a:extLst>
          </p:cNvPr>
          <p:cNvSpPr>
            <a:spLocks noGrp="1"/>
          </p:cNvSpPr>
          <p:nvPr>
            <p:ph sz="quarter" idx="18"/>
          </p:nvPr>
        </p:nvSpPr>
        <p:spPr>
          <a:xfrm>
            <a:off x="301625" y="1806575"/>
            <a:ext cx="5165725" cy="4586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6">
            <a:extLst>
              <a:ext uri="{FF2B5EF4-FFF2-40B4-BE49-F238E27FC236}">
                <a16:creationId xmlns:a16="http://schemas.microsoft.com/office/drawing/2014/main" id="{59B3B287-1823-BE94-2755-A041E87636AD}"/>
              </a:ext>
            </a:extLst>
          </p:cNvPr>
          <p:cNvSpPr>
            <a:spLocks noGrp="1"/>
          </p:cNvSpPr>
          <p:nvPr>
            <p:ph sz="quarter" idx="19"/>
          </p:nvPr>
        </p:nvSpPr>
        <p:spPr>
          <a:xfrm>
            <a:off x="6723891" y="1806575"/>
            <a:ext cx="4991100" cy="4586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6" name="Straight Connector 5">
            <a:extLst>
              <a:ext uri="{FF2B5EF4-FFF2-40B4-BE49-F238E27FC236}">
                <a16:creationId xmlns:a16="http://schemas.microsoft.com/office/drawing/2014/main" id="{3AFB33C1-66E4-5420-EAC7-ECB72519298E}"/>
              </a:ext>
            </a:extLst>
          </p:cNvPr>
          <p:cNvCxnSpPr>
            <a:cxnSpLocks/>
          </p:cNvCxnSpPr>
          <p:nvPr/>
        </p:nvCxnSpPr>
        <p:spPr>
          <a:xfrm flipH="1">
            <a:off x="394716" y="1584960"/>
            <a:ext cx="11402568" cy="0"/>
          </a:xfrm>
          <a:prstGeom prst="line">
            <a:avLst/>
          </a:prstGeom>
          <a:ln w="6350">
            <a:solidFill>
              <a:schemeClr val="tx1">
                <a:lumMod val="50000"/>
                <a:alpha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31507438"/>
      </p:ext>
    </p:extLst>
  </p:cSld>
  <p:clrMapOvr>
    <a:masterClrMapping/>
  </p:clrMapOvr>
  <p:hf sldNum="0" hdr="0" ftr="0" dt="0"/>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p:cSld name="Comparison">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06AE5CFF-8C53-04B8-D45D-5572C54FE40F}"/>
              </a:ext>
            </a:extLst>
          </p:cNvPr>
          <p:cNvSpPr/>
          <p:nvPr/>
        </p:nvSpPr>
        <p:spPr>
          <a:xfrm flipV="1">
            <a:off x="0" y="0"/>
            <a:ext cx="12191999" cy="1337733"/>
          </a:xfrm>
          <a:prstGeom prst="rect">
            <a:avLst/>
          </a:prstGeom>
          <a:gradFill>
            <a:gsLst>
              <a:gs pos="51000">
                <a:schemeClr val="accent2">
                  <a:lumMod val="50000"/>
                  <a:alpha val="0"/>
                </a:schemeClr>
              </a:gs>
              <a:gs pos="100000">
                <a:schemeClr val="accent1">
                  <a:alpha val="40000"/>
                </a:schemeClr>
              </a:gs>
            </a:gsLst>
            <a:lin ang="576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301752" y="731520"/>
            <a:ext cx="11585448" cy="662062"/>
          </a:xfrm>
        </p:spPr>
        <p:txBody>
          <a:bodyPr/>
          <a:lstStyle>
            <a:lvl1pPr>
              <a:defRPr>
                <a:solidFill>
                  <a:schemeClr val="tx1"/>
                </a:solidFill>
              </a:defRPr>
            </a:lvl1pPr>
          </a:lstStyle>
          <a:p>
            <a:r>
              <a:rPr lang="en-US"/>
              <a:t>Click to edit Master title style</a:t>
            </a:r>
          </a:p>
        </p:txBody>
      </p:sp>
      <p:sp>
        <p:nvSpPr>
          <p:cNvPr id="15" name="Date Placeholder 14">
            <a:extLst>
              <a:ext uri="{FF2B5EF4-FFF2-40B4-BE49-F238E27FC236}">
                <a16:creationId xmlns:a16="http://schemas.microsoft.com/office/drawing/2014/main" id="{705EA491-E08A-48B5-7211-33514A94530C}"/>
              </a:ext>
            </a:extLst>
          </p:cNvPr>
          <p:cNvSpPr>
            <a:spLocks noGrp="1"/>
          </p:cNvSpPr>
          <p:nvPr>
            <p:ph type="dt" sz="half" idx="15"/>
          </p:nvPr>
        </p:nvSpPr>
        <p:spPr/>
        <p:txBody>
          <a:bodyPr/>
          <a:lstStyle/>
          <a:p>
            <a:endParaRPr lang="en-US"/>
          </a:p>
        </p:txBody>
      </p:sp>
      <p:sp>
        <p:nvSpPr>
          <p:cNvPr id="16" name="Footer Placeholder 15">
            <a:extLst>
              <a:ext uri="{FF2B5EF4-FFF2-40B4-BE49-F238E27FC236}">
                <a16:creationId xmlns:a16="http://schemas.microsoft.com/office/drawing/2014/main" id="{259980DF-BFB1-0E16-FE9E-D2D30ED180E7}"/>
              </a:ext>
            </a:extLst>
          </p:cNvPr>
          <p:cNvSpPr>
            <a:spLocks noGrp="1"/>
          </p:cNvSpPr>
          <p:nvPr>
            <p:ph type="ftr" sz="quarter" idx="16"/>
          </p:nvPr>
        </p:nvSpPr>
        <p:spPr/>
        <p:txBody>
          <a:bodyPr/>
          <a:lstStyle/>
          <a:p>
            <a:endParaRPr lang="en-US"/>
          </a:p>
        </p:txBody>
      </p:sp>
      <p:sp>
        <p:nvSpPr>
          <p:cNvPr id="17" name="Slide Number Placeholder 16">
            <a:extLst>
              <a:ext uri="{FF2B5EF4-FFF2-40B4-BE49-F238E27FC236}">
                <a16:creationId xmlns:a16="http://schemas.microsoft.com/office/drawing/2014/main" id="{6EA97154-58A7-DD75-CD73-93F442F34125}"/>
              </a:ext>
            </a:extLst>
          </p:cNvPr>
          <p:cNvSpPr>
            <a:spLocks noGrp="1"/>
          </p:cNvSpPr>
          <p:nvPr>
            <p:ph type="sldNum" sz="quarter" idx="17"/>
          </p:nvPr>
        </p:nvSpPr>
        <p:spPr/>
        <p:txBody>
          <a:bodyPr/>
          <a:lstStyle/>
          <a:p>
            <a:fld id="{AEAA3239-9EA4-4A65-A281-97F994456D9F}" type="slidenum">
              <a:rPr lang="en-US" smtClean="0"/>
              <a:pPr/>
              <a:t>‹#›</a:t>
            </a:fld>
            <a:endParaRPr lang="en-US"/>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301752" y="1775779"/>
            <a:ext cx="5166360" cy="640080"/>
          </a:xfrm>
        </p:spPr>
        <p:txBody>
          <a:bodyPr anchor="ctr" anchorCtr="0">
            <a:normAutofit/>
          </a:bodyPr>
          <a:lstStyle>
            <a:lvl1pPr marL="0" indent="0">
              <a:lnSpc>
                <a:spcPct val="90000"/>
              </a:lnSpc>
              <a:buNone/>
              <a:defRPr sz="16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6">
            <a:extLst>
              <a:ext uri="{FF2B5EF4-FFF2-40B4-BE49-F238E27FC236}">
                <a16:creationId xmlns:a16="http://schemas.microsoft.com/office/drawing/2014/main" id="{13701989-F794-F145-FEEE-631718E4D69C}"/>
              </a:ext>
            </a:extLst>
          </p:cNvPr>
          <p:cNvSpPr>
            <a:spLocks noGrp="1"/>
          </p:cNvSpPr>
          <p:nvPr>
            <p:ph sz="quarter" idx="18"/>
          </p:nvPr>
        </p:nvSpPr>
        <p:spPr>
          <a:xfrm>
            <a:off x="301625" y="2492481"/>
            <a:ext cx="5165725" cy="39003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720840" y="1775777"/>
            <a:ext cx="5166360" cy="640080"/>
          </a:xfrm>
        </p:spPr>
        <p:txBody>
          <a:bodyPr anchor="ctr" anchorCtr="0">
            <a:normAutofit/>
          </a:bodyPr>
          <a:lstStyle>
            <a:lvl1pPr marL="0" indent="0">
              <a:lnSpc>
                <a:spcPct val="90000"/>
              </a:lnSpc>
              <a:buNone/>
              <a:defRPr sz="16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Content Placeholder 6">
            <a:extLst>
              <a:ext uri="{FF2B5EF4-FFF2-40B4-BE49-F238E27FC236}">
                <a16:creationId xmlns:a16="http://schemas.microsoft.com/office/drawing/2014/main" id="{A3BB3E04-BBB2-1EB1-AF01-EFE05E004270}"/>
              </a:ext>
            </a:extLst>
          </p:cNvPr>
          <p:cNvSpPr>
            <a:spLocks noGrp="1"/>
          </p:cNvSpPr>
          <p:nvPr>
            <p:ph sz="quarter" idx="19"/>
          </p:nvPr>
        </p:nvSpPr>
        <p:spPr>
          <a:xfrm>
            <a:off x="6723890" y="2492481"/>
            <a:ext cx="5181907" cy="39003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7" name="Straight Connector 6">
            <a:extLst>
              <a:ext uri="{FF2B5EF4-FFF2-40B4-BE49-F238E27FC236}">
                <a16:creationId xmlns:a16="http://schemas.microsoft.com/office/drawing/2014/main" id="{B692CF81-A7A7-1362-125E-EEC5C8BD16E7}"/>
              </a:ext>
            </a:extLst>
          </p:cNvPr>
          <p:cNvCxnSpPr>
            <a:cxnSpLocks/>
          </p:cNvCxnSpPr>
          <p:nvPr/>
        </p:nvCxnSpPr>
        <p:spPr>
          <a:xfrm flipH="1">
            <a:off x="394716" y="1579934"/>
            <a:ext cx="11402568" cy="0"/>
          </a:xfrm>
          <a:prstGeom prst="line">
            <a:avLst/>
          </a:prstGeom>
          <a:ln w="6350">
            <a:solidFill>
              <a:schemeClr val="tx1">
                <a:lumMod val="50000"/>
                <a:alpha val="60000"/>
              </a:schemeClr>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11E71789-6ED9-AA74-B78C-05CAF80B5536}"/>
              </a:ext>
            </a:extLst>
          </p:cNvPr>
          <p:cNvSpPr/>
          <p:nvPr/>
        </p:nvSpPr>
        <p:spPr>
          <a:xfrm flipV="1">
            <a:off x="0" y="0"/>
            <a:ext cx="12191999" cy="1337733"/>
          </a:xfrm>
          <a:prstGeom prst="rect">
            <a:avLst/>
          </a:prstGeom>
          <a:gradFill>
            <a:gsLst>
              <a:gs pos="51000">
                <a:schemeClr val="accent2">
                  <a:lumMod val="50000"/>
                  <a:alpha val="0"/>
                </a:schemeClr>
              </a:gs>
              <a:gs pos="100000">
                <a:schemeClr val="accent1">
                  <a:alpha val="40000"/>
                </a:schemeClr>
              </a:gs>
            </a:gsLst>
            <a:lin ang="576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64926509"/>
      </p:ext>
    </p:extLst>
  </p:cSld>
  <p:clrMapOvr>
    <a:masterClrMapping/>
  </p:clrMapOvr>
  <p:hf sldNum="0" hdr="0" ftr="0" dt="0"/>
</p:sldLayout>
</file>

<file path=ppt/slideLayouts/slideLayout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a:xfrm>
            <a:off x="301752" y="1005840"/>
            <a:ext cx="9906000" cy="801042"/>
          </a:xfrm>
        </p:spPr>
        <p:txBody>
          <a:bodyPr anchor="t"/>
          <a:lstStyle/>
          <a:p>
            <a:r>
              <a:rPr lang="en-US"/>
              <a:t>Click to edit Master title style</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231812484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36943879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userDrawn="1">
  <p:cSld name="Title with Picture 3">
    <p:bg>
      <p:bgRef idx="1001">
        <a:schemeClr val="bg1"/>
      </p:bgRef>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57F24906-AE7E-6354-BEF6-653E4278B8E2}"/>
              </a:ext>
            </a:extLst>
          </p:cNvPr>
          <p:cNvGrpSpPr/>
          <p:nvPr/>
        </p:nvGrpSpPr>
        <p:grpSpPr>
          <a:xfrm>
            <a:off x="365760" y="366348"/>
            <a:ext cx="4886768" cy="6125303"/>
            <a:chOff x="521210" y="647905"/>
            <a:chExt cx="11365967" cy="5565740"/>
          </a:xfrm>
        </p:grpSpPr>
        <p:sp>
          <p:nvSpPr>
            <p:cNvPr id="8" name="Shape 2">
              <a:extLst>
                <a:ext uri="{FF2B5EF4-FFF2-40B4-BE49-F238E27FC236}">
                  <a16:creationId xmlns:a16="http://schemas.microsoft.com/office/drawing/2014/main" id="{97863BD0-3668-62B2-C6F4-BD77D371C352}"/>
                </a:ext>
              </a:extLst>
            </p:cNvPr>
            <p:cNvSpPr/>
            <p:nvPr/>
          </p:nvSpPr>
          <p:spPr>
            <a:xfrm>
              <a:off x="725402" y="1009217"/>
              <a:ext cx="11161775" cy="5204428"/>
            </a:xfrm>
            <a:prstGeom prst="rect">
              <a:avLst/>
            </a:prstGeom>
            <a:solidFill>
              <a:schemeClr val="accent4"/>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sp>
          <p:nvSpPr>
            <p:cNvPr id="9" name="Shape 1">
              <a:extLst>
                <a:ext uri="{FF2B5EF4-FFF2-40B4-BE49-F238E27FC236}">
                  <a16:creationId xmlns:a16="http://schemas.microsoft.com/office/drawing/2014/main" id="{A731F6E5-8C9E-C424-E6F3-6E6FC4DD5464}"/>
                </a:ext>
              </a:extLst>
            </p:cNvPr>
            <p:cNvSpPr/>
            <p:nvPr/>
          </p:nvSpPr>
          <p:spPr>
            <a:xfrm>
              <a:off x="521210" y="647905"/>
              <a:ext cx="10911523" cy="5370984"/>
            </a:xfrm>
            <a:prstGeom prst="rect">
              <a:avLst/>
            </a:prstGeom>
            <a:solidFill>
              <a:schemeClr val="bg1"/>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grpSp>
      <p:sp>
        <p:nvSpPr>
          <p:cNvPr id="5" name="Title 4">
            <a:extLst>
              <a:ext uri="{FF2B5EF4-FFF2-40B4-BE49-F238E27FC236}">
                <a16:creationId xmlns:a16="http://schemas.microsoft.com/office/drawing/2014/main" id="{1FE1C070-AE3A-DBC9-E7FC-B233E403A44B}"/>
              </a:ext>
            </a:extLst>
          </p:cNvPr>
          <p:cNvSpPr>
            <a:spLocks noGrp="1"/>
          </p:cNvSpPr>
          <p:nvPr>
            <p:ph type="title"/>
          </p:nvPr>
        </p:nvSpPr>
        <p:spPr>
          <a:xfrm>
            <a:off x="593541" y="603503"/>
            <a:ext cx="4235820" cy="3739895"/>
          </a:xfrm>
        </p:spPr>
        <p:txBody>
          <a:bodyPr>
            <a:normAutofit/>
          </a:bodyPr>
          <a:lstStyle>
            <a:lvl1pPr>
              <a:defRPr sz="5200"/>
            </a:lvl1pPr>
          </a:lstStyle>
          <a:p>
            <a:r>
              <a:rPr lang="en-US"/>
              <a:t>Click to edit Master title style</a:t>
            </a:r>
          </a:p>
        </p:txBody>
      </p:sp>
      <p:sp>
        <p:nvSpPr>
          <p:cNvPr id="13" name="Subtitle 2">
            <a:extLst>
              <a:ext uri="{FF2B5EF4-FFF2-40B4-BE49-F238E27FC236}">
                <a16:creationId xmlns:a16="http://schemas.microsoft.com/office/drawing/2014/main" id="{2F9F140D-1A01-09CE-B008-51350362BB32}"/>
              </a:ext>
            </a:extLst>
          </p:cNvPr>
          <p:cNvSpPr>
            <a:spLocks noGrp="1"/>
          </p:cNvSpPr>
          <p:nvPr>
            <p:ph type="subTitle" idx="1"/>
          </p:nvPr>
        </p:nvSpPr>
        <p:spPr>
          <a:xfrm>
            <a:off x="593541" y="4661255"/>
            <a:ext cx="4235820" cy="1380744"/>
          </a:xfrm>
        </p:spPr>
        <p:txBody>
          <a:bodyPr vert="horz" lIns="91440" tIns="45720" rIns="91440" bIns="45720" rtlCol="0" anchor="b">
            <a:normAutofit/>
          </a:bodyPr>
          <a:lstStyle>
            <a:lvl1pPr marL="0" indent="0">
              <a:buNone/>
              <a:defRPr lang="en-US" sz="1800" cap="all" baseline="0" dirty="0"/>
            </a:lvl1pPr>
          </a:lstStyle>
          <a:p>
            <a:pPr lvl="0"/>
            <a:r>
              <a:rPr lang="en-US"/>
              <a:t>Click to edit Master subtitle style</a:t>
            </a:r>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5613962" y="0"/>
            <a:ext cx="6578038" cy="6858000"/>
          </a:xfrm>
          <a:blipFill>
            <a:blip r:embed="rId2">
              <a:alphaModFix amt="85000"/>
              <a:extLst>
                <a:ext uri="{28A0092B-C50C-407E-A947-70E740481C1C}">
                  <a14:useLocalDpi xmlns:a14="http://schemas.microsoft.com/office/drawing/2010/main" val="0"/>
                </a:ext>
              </a:extLst>
            </a:blip>
            <a:stretch>
              <a:fillRect/>
            </a:stretch>
          </a:blipFill>
        </p:spPr>
        <p:txBody>
          <a:bodyPr vert="horz" lIns="91440" tIns="0" rIns="0" bIns="0" rtlCol="0">
            <a:noAutofit/>
          </a:bodyPr>
          <a:lstStyle>
            <a:lvl1pPr marL="0" indent="0">
              <a:buNone/>
              <a:defRPr lang="en-US" sz="2400" b="0" i="0"/>
            </a:lvl1pPr>
          </a:lstStyle>
          <a:p>
            <a:pPr marL="228600" lvl="0" indent="-228600">
              <a:lnSpc>
                <a:spcPct val="150000"/>
              </a:lnSpc>
            </a:pPr>
            <a:r>
              <a:rPr lang="en-US"/>
              <a:t>  </a:t>
            </a:r>
          </a:p>
        </p:txBody>
      </p:sp>
      <p:cxnSp>
        <p:nvCxnSpPr>
          <p:cNvPr id="10" name="Straight Connector 9">
            <a:extLst>
              <a:ext uri="{FF2B5EF4-FFF2-40B4-BE49-F238E27FC236}">
                <a16:creationId xmlns:a16="http://schemas.microsoft.com/office/drawing/2014/main" id="{E33280CB-6F3A-4AAC-F373-F6910037E871}"/>
              </a:ext>
            </a:extLst>
          </p:cNvPr>
          <p:cNvCxnSpPr>
            <a:cxnSpLocks/>
          </p:cNvCxnSpPr>
          <p:nvPr/>
        </p:nvCxnSpPr>
        <p:spPr>
          <a:xfrm>
            <a:off x="5594712" y="0"/>
            <a:ext cx="0" cy="6858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5678737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cSld name="1_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115324" y="3987802"/>
            <a:ext cx="3044954" cy="2309785"/>
          </a:xfrm>
        </p:spPr>
        <p:txBody>
          <a:bodyPr anchor="t">
            <a:normAutofit/>
          </a:bodyPr>
          <a:lstStyle>
            <a:lvl1pPr>
              <a:defRPr sz="3600"/>
            </a:lvl1pPr>
          </a:lstStyle>
          <a:p>
            <a:r>
              <a:rPr lang="en-US"/>
              <a:t>Click to edit Master title style</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 y="0"/>
            <a:ext cx="12192000" cy="3443331"/>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255935" y="3987802"/>
            <a:ext cx="7460029" cy="2309785"/>
          </a:xfrm>
        </p:spPr>
        <p:txBody>
          <a:bodyPr vert="horz" lIns="91440" tIns="45720" rIns="91440" bIns="45720" rtlCol="0" anchor="t">
            <a:normAutofit/>
          </a:bodyPr>
          <a:lstStyle>
            <a:lvl1pPr marL="0" indent="0">
              <a:lnSpc>
                <a:spcPct val="100000"/>
              </a:lnSpc>
              <a:buNone/>
              <a:defRPr lang="en-US" dirty="0"/>
            </a:lvl1pPr>
            <a:lvl2pPr marL="228600" indent="0">
              <a:lnSpc>
                <a:spcPct val="100000"/>
              </a:lnSpc>
              <a:buNone/>
              <a:defRPr lang="en-US" dirty="0"/>
            </a:lvl2pPr>
            <a:lvl3pPr marL="457200" indent="0">
              <a:lnSpc>
                <a:spcPct val="100000"/>
              </a:lnSpc>
              <a:buNone/>
              <a:defRPr lang="en-US" dirty="0"/>
            </a:lvl3pPr>
            <a:lvl4pPr marL="685800" indent="0">
              <a:lnSpc>
                <a:spcPct val="100000"/>
              </a:lnSpc>
              <a:buNone/>
              <a:defRPr lang="en-US" dirty="0"/>
            </a:lvl4pPr>
            <a:lvl5pPr marL="914400" indent="0">
              <a:lnSpc>
                <a:spcPct val="100000"/>
              </a:lnSpc>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Date Placeholder 2">
            <a:extLst>
              <a:ext uri="{FF2B5EF4-FFF2-40B4-BE49-F238E27FC236}">
                <a16:creationId xmlns:a16="http://schemas.microsoft.com/office/drawing/2014/main" id="{9373F0BC-3C5E-8E58-AFDC-804E1C1C7617}"/>
              </a:ext>
            </a:extLst>
          </p:cNvPr>
          <p:cNvSpPr>
            <a:spLocks noGrp="1"/>
          </p:cNvSpPr>
          <p:nvPr>
            <p:ph type="dt" sz="half" idx="15"/>
          </p:nvPr>
        </p:nvSpPr>
        <p:spPr/>
        <p:txBody>
          <a:bodyPr/>
          <a:lstStyle/>
          <a:p>
            <a:endParaRPr lang="en-US"/>
          </a:p>
        </p:txBody>
      </p:sp>
      <p:sp>
        <p:nvSpPr>
          <p:cNvPr id="9" name="Footer Placeholder 8">
            <a:extLst>
              <a:ext uri="{FF2B5EF4-FFF2-40B4-BE49-F238E27FC236}">
                <a16:creationId xmlns:a16="http://schemas.microsoft.com/office/drawing/2014/main" id="{E6E5C888-EE74-5D59-47AA-40A53F60011B}"/>
              </a:ext>
            </a:extLst>
          </p:cNvPr>
          <p:cNvSpPr>
            <a:spLocks noGrp="1"/>
          </p:cNvSpPr>
          <p:nvPr>
            <p:ph type="ftr" sz="quarter" idx="16"/>
          </p:nvPr>
        </p:nvSpPr>
        <p:spPr/>
        <p:txBody>
          <a:bodyPr/>
          <a:lstStyle/>
          <a:p>
            <a:endParaRPr lang="en-US"/>
          </a:p>
        </p:txBody>
      </p:sp>
      <p:sp>
        <p:nvSpPr>
          <p:cNvPr id="10" name="Slide Number Placeholder 9">
            <a:extLst>
              <a:ext uri="{FF2B5EF4-FFF2-40B4-BE49-F238E27FC236}">
                <a16:creationId xmlns:a16="http://schemas.microsoft.com/office/drawing/2014/main" id="{4794CA46-7ABA-FF39-20BD-C83B4F6D957B}"/>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3535211213"/>
      </p:ext>
    </p:extLst>
  </p:cSld>
  <p:clrMapOvr>
    <a:masterClrMapping/>
  </p:clrMapOvr>
  <p:hf sldNum="0" hdr="0" ftr="0" dt="0"/>
</p:sldLayout>
</file>

<file path=ppt/slideLayouts/slideLayout82.xml><?xml version="1.0" encoding="utf-8"?>
<p:sldLayout xmlns:a="http://schemas.openxmlformats.org/drawingml/2006/main" xmlns:r="http://schemas.openxmlformats.org/officeDocument/2006/relationships" xmlns:p="http://schemas.openxmlformats.org/presentationml/2006/main">
  <p:cSld name="1_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093394" y="1112104"/>
            <a:ext cx="7343564" cy="932688"/>
          </a:xfrm>
        </p:spPr>
        <p:txBody>
          <a:bodyPr anchor="t"/>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1093393" y="2187258"/>
            <a:ext cx="7343565" cy="4099242"/>
          </a:xfrm>
        </p:spPr>
        <p:txBody>
          <a:bodyPr>
            <a:normAutofit/>
          </a:bodyPr>
          <a:lstStyle>
            <a:lvl1pPr>
              <a:lnSpc>
                <a:spcPct val="100000"/>
              </a:lnSpc>
              <a:defRPr sz="1600"/>
            </a:lvl1pPr>
            <a:lvl2pPr>
              <a:lnSpc>
                <a:spcPct val="100000"/>
              </a:lnSpc>
              <a:defRPr sz="1600"/>
            </a:lvl2pPr>
            <a:lvl3pPr>
              <a:lnSpc>
                <a:spcPct val="100000"/>
              </a:lnSpc>
              <a:defRPr sz="1600"/>
            </a:lvl3pPr>
            <a:lvl4pPr>
              <a:lnSpc>
                <a:spcPct val="100000"/>
              </a:lnSpc>
              <a:defRPr sz="1600"/>
            </a:lvl4pPr>
            <a:lvl5pPr>
              <a:lnSpc>
                <a:spcPct val="100000"/>
              </a:lnSpc>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DC666571-786A-B2D2-4FC3-C22E71C243E1}"/>
              </a:ext>
            </a:extLst>
          </p:cNvPr>
          <p:cNvSpPr>
            <a:spLocks noGrp="1"/>
          </p:cNvSpPr>
          <p:nvPr>
            <p:ph type="ftr" sz="quarter" idx="11"/>
          </p:nvPr>
        </p:nvSpPr>
        <p:spPr>
          <a:xfrm>
            <a:off x="1093394" y="6438900"/>
            <a:ext cx="5779054" cy="419100"/>
          </a:xfrm>
        </p:spPr>
        <p:txBody>
          <a:bodyPr/>
          <a:lstStyle/>
          <a:p>
            <a:endParaRPr lang="en-US"/>
          </a:p>
        </p:txBody>
      </p:sp>
      <p:sp>
        <p:nvSpPr>
          <p:cNvPr id="6" name="Date Placeholder 4">
            <a:extLst>
              <a:ext uri="{FF2B5EF4-FFF2-40B4-BE49-F238E27FC236}">
                <a16:creationId xmlns:a16="http://schemas.microsoft.com/office/drawing/2014/main" id="{A324A0C0-9CB0-6208-0780-67E3C7F2C02C}"/>
              </a:ext>
            </a:extLst>
          </p:cNvPr>
          <p:cNvSpPr>
            <a:spLocks noGrp="1"/>
          </p:cNvSpPr>
          <p:nvPr>
            <p:ph type="dt" sz="half" idx="15"/>
          </p:nvPr>
        </p:nvSpPr>
        <p:spPr>
          <a:xfrm>
            <a:off x="6962654" y="6438900"/>
            <a:ext cx="864704" cy="419100"/>
          </a:xfrm>
        </p:spPr>
        <p:txBody>
          <a:bodyPr/>
          <a:lstStyle/>
          <a:p>
            <a:endParaRPr lang="en-US"/>
          </a:p>
        </p:txBody>
      </p:sp>
      <p:sp>
        <p:nvSpPr>
          <p:cNvPr id="7" name="Slide Number Placeholder 5">
            <a:extLst>
              <a:ext uri="{FF2B5EF4-FFF2-40B4-BE49-F238E27FC236}">
                <a16:creationId xmlns:a16="http://schemas.microsoft.com/office/drawing/2014/main" id="{7F7421E2-5EEC-7791-DBEE-600FF5170816}"/>
              </a:ext>
            </a:extLst>
          </p:cNvPr>
          <p:cNvSpPr>
            <a:spLocks noGrp="1"/>
          </p:cNvSpPr>
          <p:nvPr>
            <p:ph type="sldNum" sz="quarter" idx="12"/>
          </p:nvPr>
        </p:nvSpPr>
        <p:spPr>
          <a:xfrm>
            <a:off x="7835522" y="6438900"/>
            <a:ext cx="601436" cy="419100"/>
          </a:xfrm>
        </p:spPr>
        <p:txBody>
          <a:bodyPr/>
          <a:lstStyle/>
          <a:p>
            <a:fld id="{AEAA3239-9EA4-4A65-A281-97F994456D9F}" type="slidenum">
              <a:rPr lang="en-US" smtClean="0"/>
              <a:pPr/>
              <a:t>‹#›</a:t>
            </a:fld>
            <a:endParaRPr lang="en-US"/>
          </a:p>
        </p:txBody>
      </p:sp>
      <p:sp>
        <p:nvSpPr>
          <p:cNvPr id="12" name="Picture Placeholder 10">
            <a:extLst>
              <a:ext uri="{FF2B5EF4-FFF2-40B4-BE49-F238E27FC236}">
                <a16:creationId xmlns:a16="http://schemas.microsoft.com/office/drawing/2014/main" id="{61964118-5CFA-FFA8-E19F-A107D63DDC08}"/>
              </a:ext>
            </a:extLst>
          </p:cNvPr>
          <p:cNvSpPr>
            <a:spLocks noGrp="1"/>
          </p:cNvSpPr>
          <p:nvPr>
            <p:ph type="pic" sz="quarter" idx="13" hasCustomPrompt="1"/>
          </p:nvPr>
        </p:nvSpPr>
        <p:spPr>
          <a:xfrm>
            <a:off x="8665559" y="0"/>
            <a:ext cx="3526439" cy="6858000"/>
          </a:xfrm>
          <a:blipFill dpi="0" rotWithShape="1">
            <a:blip r:embed="rId2">
              <a:alphaModFix amt="60000"/>
            </a:blip>
            <a:srcRect/>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3716053861"/>
      </p:ext>
    </p:extLst>
  </p:cSld>
  <p:clrMapOvr>
    <a:masterClrMapping/>
  </p:clrMapOvr>
  <p:hf sldNum="0" hdr="0" ftr="0" dt="0"/>
</p:sldLayout>
</file>

<file path=ppt/slideLayouts/slideLayout83.xml><?xml version="1.0" encoding="utf-8"?>
<p:sldLayout xmlns:a="http://schemas.openxmlformats.org/drawingml/2006/main" xmlns:r="http://schemas.openxmlformats.org/officeDocument/2006/relationships" xmlns:p="http://schemas.openxmlformats.org/presentationml/2006/main">
  <p:cSld name="1_Agenda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hasCustomPrompt="1"/>
          </p:nvPr>
        </p:nvSpPr>
        <p:spPr>
          <a:xfrm>
            <a:off x="1088136" y="1088136"/>
            <a:ext cx="5749392" cy="1554480"/>
          </a:xfrm>
        </p:spPr>
        <p:txBody>
          <a:bodyPr anchor="t" anchorCtr="0">
            <a:normAutofit/>
          </a:bodyPr>
          <a:lstStyle>
            <a:lvl1pPr>
              <a:defRPr sz="3600"/>
            </a:lvl1pPr>
          </a:lstStyle>
          <a:p>
            <a:r>
              <a:rPr lang="en-US" dirty="0"/>
              <a:t>Agenda</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1088136" y="2651760"/>
            <a:ext cx="5749392" cy="3694176"/>
          </a:xfrm>
        </p:spPr>
        <p:txBody>
          <a:bodyPr>
            <a:normAutofit/>
          </a:bodyPr>
          <a:lstStyle>
            <a:lvl1pPr marL="342900" indent="-342900">
              <a:lnSpc>
                <a:spcPct val="100000"/>
              </a:lnSpc>
              <a:buFont typeface="System Font Regular"/>
              <a:buChar char="-"/>
              <a:defRPr sz="2000"/>
            </a:lvl1pPr>
            <a:lvl2pPr>
              <a:lnSpc>
                <a:spcPct val="100000"/>
              </a:lnSpc>
              <a:defRPr sz="2000"/>
            </a:lvl2pPr>
            <a:lvl3pPr>
              <a:lnSpc>
                <a:spcPct val="100000"/>
              </a:lnSpc>
              <a:defRPr sz="2000"/>
            </a:lvl3pPr>
            <a:lvl4pPr>
              <a:lnSpc>
                <a:spcPct val="100000"/>
              </a:lnSpc>
              <a:defRPr sz="2000"/>
            </a:lvl4pPr>
            <a:lvl5pPr>
              <a:lnSpc>
                <a:spcPct val="100000"/>
              </a:lnSpc>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1090940" y="6438900"/>
            <a:ext cx="3915404" cy="419100"/>
          </a:xfrm>
        </p:spPr>
        <p:txBody>
          <a:bodyPr/>
          <a:lstStyle/>
          <a:p>
            <a:endParaRPr lang="en-US"/>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a:xfrm>
            <a:off x="5006344" y="6438900"/>
            <a:ext cx="1126120" cy="419100"/>
          </a:xfrm>
        </p:spPr>
        <p:txBody>
          <a:bodyPr/>
          <a:lstStyle/>
          <a:p>
            <a:endParaRPr lang="en-US"/>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a:xfrm>
            <a:off x="6132464" y="6438900"/>
            <a:ext cx="705064" cy="419100"/>
          </a:xfrm>
        </p:spPr>
        <p:txBody>
          <a:bodyPr/>
          <a:lstStyle/>
          <a:p>
            <a:fld id="{AEAA3239-9EA4-4A65-A281-97F994456D9F}" type="slidenum">
              <a:rPr lang="en-US" smtClean="0"/>
              <a:pPr/>
              <a:t>‹#›</a:t>
            </a:fld>
            <a:endParaRPr lang="en-US"/>
          </a:p>
        </p:txBody>
      </p:sp>
      <p:sp>
        <p:nvSpPr>
          <p:cNvPr id="6" name="Picture Placeholder 10">
            <a:extLst>
              <a:ext uri="{FF2B5EF4-FFF2-40B4-BE49-F238E27FC236}">
                <a16:creationId xmlns:a16="http://schemas.microsoft.com/office/drawing/2014/main" id="{E4B52E79-E470-1B1A-EADF-94DA7253B328}"/>
              </a:ext>
            </a:extLst>
          </p:cNvPr>
          <p:cNvSpPr>
            <a:spLocks noGrp="1"/>
          </p:cNvSpPr>
          <p:nvPr>
            <p:ph type="pic" sz="quarter" idx="14" hasCustomPrompt="1"/>
          </p:nvPr>
        </p:nvSpPr>
        <p:spPr>
          <a:xfrm>
            <a:off x="7315200" y="0"/>
            <a:ext cx="4876800" cy="6858000"/>
          </a:xfrm>
          <a:blipFill dpi="0" rotWithShape="1">
            <a:blip r:embed="rId2">
              <a:alphaModFix amt="60000"/>
            </a:blip>
            <a:srcRect/>
            <a:stretch>
              <a:fillRect/>
            </a:stretch>
          </a:blipFill>
        </p:spPr>
        <p:txBody>
          <a:bodyPr/>
          <a:lstStyle>
            <a:lvl1pPr>
              <a:defRPr/>
            </a:lvl1pPr>
          </a:lstStyle>
          <a:p>
            <a:r>
              <a:rPr lang="en-US" dirty="0"/>
              <a:t>  </a:t>
            </a:r>
          </a:p>
        </p:txBody>
      </p:sp>
    </p:spTree>
    <p:extLst>
      <p:ext uri="{BB962C8B-B14F-4D97-AF65-F5344CB8AC3E}">
        <p14:creationId xmlns:p14="http://schemas.microsoft.com/office/powerpoint/2010/main" val="1595993025"/>
      </p:ext>
    </p:extLst>
  </p:cSld>
  <p:clrMapOvr>
    <a:masterClrMapping/>
  </p:clrMapOvr>
  <p:hf sldNum="0" hdr="0" ftr="0" dt="0"/>
</p:sldLayout>
</file>

<file path=ppt/slideLayouts/slideLayout84.xml><?xml version="1.0" encoding="utf-8"?>
<p:sldLayout xmlns:a="http://schemas.openxmlformats.org/drawingml/2006/main" xmlns:r="http://schemas.openxmlformats.org/officeDocument/2006/relationships" xmlns:p="http://schemas.openxmlformats.org/presentationml/2006/main">
  <p:cSld name="1_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9" y="538716"/>
            <a:ext cx="4494189" cy="1288169"/>
          </a:xfrm>
        </p:spPr>
        <p:txBody>
          <a:bodyPr anchor="b">
            <a:normAutofit/>
          </a:bodyPr>
          <a:lstStyle>
            <a:lvl1pPr>
              <a:defRPr sz="3600"/>
            </a:lvl1pPr>
          </a:lstStyle>
          <a:p>
            <a:r>
              <a:rPr lang="en-US"/>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12775" y="1975104"/>
            <a:ext cx="4494063" cy="41569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612776" y="6343955"/>
            <a:ext cx="2098620" cy="365125"/>
          </a:xfrm>
          <a:prstGeom prst="rect">
            <a:avLst/>
          </a:prstGeom>
        </p:spPr>
        <p:txBody>
          <a:bodyPr/>
          <a:lstStyle>
            <a:lvl1pPr>
              <a:defRPr>
                <a:solidFill>
                  <a:schemeClr val="tx1"/>
                </a:solidFill>
                <a:effectLst/>
              </a:defRPr>
            </a:lvl1p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213651" y="6343955"/>
            <a:ext cx="1573037"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4796658" y="6343955"/>
            <a:ext cx="429207" cy="365125"/>
          </a:xfrm>
          <a:prstGeom prst="rect">
            <a:avLst/>
          </a:prstGeom>
        </p:spPr>
        <p:txBody>
          <a:bodyPr/>
          <a:lstStyle>
            <a:lvl1pPr>
              <a:defRPr>
                <a:solidFill>
                  <a:schemeClr val="tx1"/>
                </a:solidFill>
                <a:effectLst/>
              </a:defRPr>
            </a:lvl1pPr>
          </a:lstStyle>
          <a:p>
            <a:fld id="{AEAA3239-9EA4-4A65-A281-97F994456D9F}" type="slidenum">
              <a:rPr lang="en-US" smtClean="0"/>
              <a:t>‹#›</a:t>
            </a:fld>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5658928" y="0"/>
            <a:ext cx="6533072" cy="6858000"/>
          </a:xfrm>
          <a:blipFill>
            <a:blip r:embed="rId2">
              <a:alphaModFix amt="85000"/>
              <a:extLst>
                <a:ext uri="{28A0092B-C50C-407E-A947-70E740481C1C}">
                  <a14:useLocalDpi xmlns:a14="http://schemas.microsoft.com/office/drawing/2010/main" val="0"/>
                </a:ext>
              </a:extLst>
            </a:blip>
            <a:stretch>
              <a:fillRect/>
            </a:stretch>
          </a:blipFill>
        </p:spPr>
        <p:txBody>
          <a:bodyPr/>
          <a:lstStyle>
            <a:lvl1pPr marL="0" indent="0">
              <a:buNone/>
              <a:defRPr/>
            </a:lvl1pPr>
          </a:lstStyle>
          <a:p>
            <a:r>
              <a:rPr lang="en-US"/>
              <a:t> </a:t>
            </a:r>
          </a:p>
        </p:txBody>
      </p:sp>
      <p:cxnSp>
        <p:nvCxnSpPr>
          <p:cNvPr id="4" name="Straight Connector 3">
            <a:extLst>
              <a:ext uri="{FF2B5EF4-FFF2-40B4-BE49-F238E27FC236}">
                <a16:creationId xmlns:a16="http://schemas.microsoft.com/office/drawing/2014/main" id="{3C24A26F-E6FC-DE28-35E6-D03BF996DC47}"/>
              </a:ext>
            </a:extLst>
          </p:cNvPr>
          <p:cNvCxnSpPr>
            <a:cxnSpLocks/>
          </p:cNvCxnSpPr>
          <p:nvPr userDrawn="1"/>
        </p:nvCxnSpPr>
        <p:spPr>
          <a:xfrm>
            <a:off x="5648295" y="0"/>
            <a:ext cx="0" cy="6858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467863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cSld name="Content with Picture 1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706802"/>
            <a:ext cx="4672584" cy="1269482"/>
          </a:xfrm>
        </p:spPr>
        <p:txBody>
          <a:bodyPr anchor="t">
            <a:normAutofit/>
          </a:bodyPr>
          <a:lstStyle>
            <a:lvl1pPr>
              <a:defRPr sz="3600"/>
            </a:lvl1pPr>
          </a:lstStyle>
          <a:p>
            <a:r>
              <a:rPr lang="en-US"/>
              <a:t>Click to edit Master title style</a:t>
            </a:r>
          </a:p>
        </p:txBody>
      </p:sp>
      <p:sp>
        <p:nvSpPr>
          <p:cNvPr id="4" name="Picture Placeholder 10">
            <a:extLst>
              <a:ext uri="{FF2B5EF4-FFF2-40B4-BE49-F238E27FC236}">
                <a16:creationId xmlns:a16="http://schemas.microsoft.com/office/drawing/2014/main" id="{4F75EDFE-D268-4D74-752B-6DB079CF1C9C}"/>
              </a:ext>
            </a:extLst>
          </p:cNvPr>
          <p:cNvSpPr>
            <a:spLocks noGrp="1"/>
          </p:cNvSpPr>
          <p:nvPr>
            <p:ph type="pic" sz="quarter" idx="15" hasCustomPrompt="1"/>
          </p:nvPr>
        </p:nvSpPr>
        <p:spPr>
          <a:xfrm>
            <a:off x="609599" y="2173850"/>
            <a:ext cx="4488792" cy="3793671"/>
          </a:xfrm>
          <a:blipFill>
            <a:blip r:embed="rId2">
              <a:alphaModFix amt="85000"/>
              <a:extLst>
                <a:ext uri="{28A0092B-C50C-407E-A947-70E740481C1C}">
                  <a14:useLocalDpi xmlns:a14="http://schemas.microsoft.com/office/drawing/2010/main" val="0"/>
                </a:ext>
              </a:extLst>
            </a:blip>
            <a:stretch>
              <a:fillRect/>
            </a:stretch>
          </a:blipFill>
          <a:ln w="25400">
            <a:solidFill>
              <a:schemeClr val="tx1"/>
            </a:solidFill>
          </a:ln>
        </p:spPr>
        <p:txBody>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5905563" y="732155"/>
            <a:ext cx="5676838" cy="54053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4">
            <a:extLst>
              <a:ext uri="{FF2B5EF4-FFF2-40B4-BE49-F238E27FC236}">
                <a16:creationId xmlns:a16="http://schemas.microsoft.com/office/drawing/2014/main" id="{6B72A591-427A-90CA-36AE-C150001B3889}"/>
              </a:ext>
            </a:extLst>
          </p:cNvPr>
          <p:cNvSpPr>
            <a:spLocks noGrp="1"/>
          </p:cNvSpPr>
          <p:nvPr>
            <p:ph type="ftr" sz="quarter" idx="3"/>
          </p:nvPr>
        </p:nvSpPr>
        <p:spPr>
          <a:xfrm>
            <a:off x="612647" y="6410960"/>
            <a:ext cx="2805405" cy="298120"/>
          </a:xfrm>
          <a:prstGeom prst="rect">
            <a:avLst/>
          </a:prstGeom>
        </p:spPr>
        <p:txBody>
          <a:bodyPr anchor="b"/>
          <a:lstStyle>
            <a:lvl1pPr>
              <a:defRPr sz="1200"/>
            </a:lvl1pPr>
          </a:lstStyle>
          <a:p>
            <a:endParaRPr lang="en-US"/>
          </a:p>
        </p:txBody>
      </p:sp>
      <p:sp>
        <p:nvSpPr>
          <p:cNvPr id="9" name="Date Placeholder 3">
            <a:extLst>
              <a:ext uri="{FF2B5EF4-FFF2-40B4-BE49-F238E27FC236}">
                <a16:creationId xmlns:a16="http://schemas.microsoft.com/office/drawing/2014/main" id="{9FBD4796-905C-132A-092E-22E9AF1B0175}"/>
              </a:ext>
            </a:extLst>
          </p:cNvPr>
          <p:cNvSpPr>
            <a:spLocks noGrp="1"/>
          </p:cNvSpPr>
          <p:nvPr>
            <p:ph type="dt" sz="half" idx="2"/>
          </p:nvPr>
        </p:nvSpPr>
        <p:spPr>
          <a:xfrm>
            <a:off x="8893929" y="6410960"/>
            <a:ext cx="2202644" cy="298120"/>
          </a:xfrm>
          <a:prstGeom prst="rect">
            <a:avLst/>
          </a:prstGeom>
        </p:spPr>
        <p:txBody>
          <a:bodyPr anchor="b"/>
          <a:lstStyle>
            <a:lvl1pPr>
              <a:defRPr sz="1200"/>
            </a:lvl1pPr>
          </a:lstStyle>
          <a:p>
            <a:endParaRPr lang="en-US"/>
          </a:p>
        </p:txBody>
      </p:sp>
      <p:sp>
        <p:nvSpPr>
          <p:cNvPr id="11" name="Slide Number Placeholder 5">
            <a:extLst>
              <a:ext uri="{FF2B5EF4-FFF2-40B4-BE49-F238E27FC236}">
                <a16:creationId xmlns:a16="http://schemas.microsoft.com/office/drawing/2014/main" id="{FFED0402-467D-E037-9829-BCC7DE3B8845}"/>
              </a:ext>
            </a:extLst>
          </p:cNvPr>
          <p:cNvSpPr>
            <a:spLocks noGrp="1"/>
          </p:cNvSpPr>
          <p:nvPr>
            <p:ph type="sldNum" sz="quarter" idx="4"/>
          </p:nvPr>
        </p:nvSpPr>
        <p:spPr>
          <a:xfrm>
            <a:off x="11147096" y="6410960"/>
            <a:ext cx="429207" cy="298120"/>
          </a:xfrm>
          <a:prstGeom prst="rect">
            <a:avLst/>
          </a:prstGeom>
        </p:spPr>
        <p:txBody>
          <a:bodyPr anchor="b"/>
          <a:lstStyle>
            <a:lvl1pPr>
              <a:defRPr sz="1200"/>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67835170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cSld name="1_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552478"/>
            <a:ext cx="6858000" cy="932688"/>
          </a:xfrm>
        </p:spPr>
        <p:txBody>
          <a:bodyPr anchor="b"/>
          <a:lstStyle/>
          <a:p>
            <a:r>
              <a:rPr lang="en-US"/>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12647" y="1627632"/>
            <a:ext cx="6858000" cy="45353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612647" y="6346870"/>
            <a:ext cx="2805405" cy="365125"/>
          </a:xfrm>
          <a:prstGeom prst="rect">
            <a:avLst/>
          </a:prstGeom>
        </p:spPr>
        <p:txBody>
          <a:bodyPr/>
          <a:lstStyle/>
          <a:p>
            <a:endParaRPr lang="en-US"/>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a:xfrm>
            <a:off x="4115853" y="6346870"/>
            <a:ext cx="2925587" cy="365125"/>
          </a:xfrm>
          <a:prstGeom prst="rect">
            <a:avLst/>
          </a:prstGeom>
        </p:spPr>
        <p:txBody>
          <a:bodyPr/>
          <a:lstStyle/>
          <a:p>
            <a:endParaRPr lang="en-US"/>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7041440" y="6346870"/>
            <a:ext cx="429207" cy="365125"/>
          </a:xfrm>
          <a:prstGeom prst="rect">
            <a:avLst/>
          </a:prstGeom>
        </p:spPr>
        <p:txBody>
          <a:bodyPr/>
          <a:lstStyle/>
          <a:p>
            <a:fld id="{AEAA3239-9EA4-4A65-A281-97F994456D9F}" type="slidenum">
              <a:rPr lang="en-US" smtClean="0"/>
              <a:t>‹#›</a:t>
            </a:fld>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8091732" y="0"/>
            <a:ext cx="4100267" cy="6858000"/>
          </a:xfrm>
          <a:blipFill>
            <a:blip r:embed="rId2">
              <a:alphaModFix amt="85000"/>
              <a:extLst>
                <a:ext uri="{28A0092B-C50C-407E-A947-70E740481C1C}">
                  <a14:useLocalDpi xmlns:a14="http://schemas.microsoft.com/office/drawing/2010/main" val="0"/>
                </a:ext>
              </a:extLst>
            </a:blip>
            <a:stretch>
              <a:fillRect/>
            </a:stretch>
          </a:blipFill>
        </p:spPr>
        <p:txBody>
          <a:bodyPr/>
          <a:lstStyle>
            <a:lvl1pPr marL="0" indent="0">
              <a:buNone/>
              <a:defRPr/>
            </a:lvl1pPr>
          </a:lstStyle>
          <a:p>
            <a:r>
              <a:rPr lang="en-US"/>
              <a:t> </a:t>
            </a:r>
          </a:p>
        </p:txBody>
      </p:sp>
    </p:spTree>
    <p:extLst>
      <p:ext uri="{BB962C8B-B14F-4D97-AF65-F5344CB8AC3E}">
        <p14:creationId xmlns:p14="http://schemas.microsoft.com/office/powerpoint/2010/main" val="389191652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userDrawn="1">
  <p:cSld name="1_Title with Picture">
    <p:bg>
      <p:bgRef idx="1001">
        <a:schemeClr val="bg1"/>
      </p:bgRef>
    </p:bg>
    <p:spTree>
      <p:nvGrpSpPr>
        <p:cNvPr id="1" name=""/>
        <p:cNvGrpSpPr/>
        <p:nvPr/>
      </p:nvGrpSpPr>
      <p:grpSpPr>
        <a:xfrm>
          <a:off x="0" y="0"/>
          <a:ext cx="0" cy="0"/>
          <a:chOff x="0" y="0"/>
          <a:chExt cx="0" cy="0"/>
        </a:xfrm>
      </p:grpSpPr>
      <p:sp>
        <p:nvSpPr>
          <p:cNvPr id="4" name="Shape">
            <a:extLst>
              <a:ext uri="{FF2B5EF4-FFF2-40B4-BE49-F238E27FC236}">
                <a16:creationId xmlns:a16="http://schemas.microsoft.com/office/drawing/2014/main" id="{0202F551-CD9C-6E27-92C3-595934B22837}"/>
              </a:ext>
            </a:extLst>
          </p:cNvPr>
          <p:cNvSpPr/>
          <p:nvPr/>
        </p:nvSpPr>
        <p:spPr>
          <a:xfrm>
            <a:off x="1062566" y="1161412"/>
            <a:ext cx="10221119" cy="4831742"/>
          </a:xfrm>
          <a:prstGeom prst="rect">
            <a:avLst/>
          </a:prstGeom>
          <a:solidFill>
            <a:schemeClr val="tx2"/>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sp>
        <p:nvSpPr>
          <p:cNvPr id="5" name="Shape">
            <a:extLst>
              <a:ext uri="{FF2B5EF4-FFF2-40B4-BE49-F238E27FC236}">
                <a16:creationId xmlns:a16="http://schemas.microsoft.com/office/drawing/2014/main" id="{A703234F-30D0-CB47-612B-1247B3B32162}"/>
              </a:ext>
            </a:extLst>
          </p:cNvPr>
          <p:cNvSpPr/>
          <p:nvPr/>
        </p:nvSpPr>
        <p:spPr>
          <a:xfrm>
            <a:off x="858371" y="800100"/>
            <a:ext cx="10221119" cy="4953001"/>
          </a:xfrm>
          <a:prstGeom prst="rect">
            <a:avLst/>
          </a:prstGeom>
          <a:solidFill>
            <a:schemeClr val="bg1"/>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cxnSp>
        <p:nvCxnSpPr>
          <p:cNvPr id="10" name="Straight Connector 9">
            <a:extLst>
              <a:ext uri="{FF2B5EF4-FFF2-40B4-BE49-F238E27FC236}">
                <a16:creationId xmlns:a16="http://schemas.microsoft.com/office/drawing/2014/main" id="{8A20E2C7-A47E-F74C-7AE3-3B9E0FAB4AC3}"/>
              </a:ext>
            </a:extLst>
          </p:cNvPr>
          <p:cNvCxnSpPr>
            <a:cxnSpLocks/>
          </p:cNvCxnSpPr>
          <p:nvPr/>
        </p:nvCxnSpPr>
        <p:spPr>
          <a:xfrm>
            <a:off x="7223309" y="800100"/>
            <a:ext cx="0" cy="4953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461123" y="1339060"/>
            <a:ext cx="4974183" cy="2624418"/>
          </a:xfrm>
        </p:spPr>
        <p:txBody>
          <a:bodyPr vert="horz" lIns="91440" tIns="45720" rIns="91440" bIns="45720" rtlCol="0" anchor="t">
            <a:normAutofit/>
          </a:bodyPr>
          <a:lstStyle>
            <a:lvl1pPr>
              <a:defRPr lang="en-US" sz="4800" dirty="0"/>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1459205" y="4312625"/>
            <a:ext cx="4974183" cy="1065807"/>
          </a:xfrm>
        </p:spPr>
        <p:txBody>
          <a:bodyPr vert="horz" lIns="91440" tIns="45720" rIns="91440" bIns="45720" rtlCol="0" anchor="b">
            <a:normAutofit/>
          </a:bodyPr>
          <a:lstStyle>
            <a:lvl1pPr marL="0" indent="0">
              <a:buNone/>
              <a:defRPr lang="en-US" sz="1600" cap="all" baseline="0" dirty="0"/>
            </a:lvl1pPr>
          </a:lstStyle>
          <a:p>
            <a:pPr lvl="0"/>
            <a:r>
              <a:rPr lang="en-US"/>
              <a:t>Click to edit Master subtitle style</a:t>
            </a:r>
          </a:p>
        </p:txBody>
      </p:sp>
      <p:sp>
        <p:nvSpPr>
          <p:cNvPr id="6" name="Picture Placeholder 13">
            <a:extLst>
              <a:ext uri="{FF2B5EF4-FFF2-40B4-BE49-F238E27FC236}">
                <a16:creationId xmlns:a16="http://schemas.microsoft.com/office/drawing/2014/main" id="{4DC1A109-E158-1AD7-E2B7-416EEE08ACC4}"/>
              </a:ext>
            </a:extLst>
          </p:cNvPr>
          <p:cNvSpPr>
            <a:spLocks noGrp="1"/>
          </p:cNvSpPr>
          <p:nvPr>
            <p:ph type="pic" sz="quarter" idx="10" hasCustomPrompt="1"/>
          </p:nvPr>
        </p:nvSpPr>
        <p:spPr>
          <a:xfrm>
            <a:off x="7238313" y="812266"/>
            <a:ext cx="3829736" cy="4928136"/>
          </a:xfrm>
          <a:blipFill>
            <a:blip r:embed="rId2">
              <a:alphaModFix amt="85000"/>
              <a:extLst>
                <a:ext uri="{28A0092B-C50C-407E-A947-70E740481C1C}">
                  <a14:useLocalDpi xmlns:a14="http://schemas.microsoft.com/office/drawing/2010/main" val="0"/>
                </a:ext>
              </a:extLst>
            </a:blip>
            <a:stretch>
              <a:fillRect/>
            </a:stretch>
          </a:blipFill>
          <a:ln w="25400">
            <a:noFill/>
          </a:ln>
        </p:spPr>
        <p:txBody>
          <a:bodyPr vert="horz" lIns="91440" tIns="0" rIns="0" bIns="0" rtlCol="0">
            <a:noAutofit/>
          </a:bodyPr>
          <a:lstStyle>
            <a:lvl1pPr marL="0" indent="0">
              <a:buNone/>
              <a:defRPr lang="en-US" sz="2400" b="0" i="0" noProof="0">
                <a:solidFill>
                  <a:schemeClr val="tx1"/>
                </a:solidFill>
              </a:defRPr>
            </a:lvl1pPr>
          </a:lstStyle>
          <a:p>
            <a:pPr marL="228600" lvl="0" indent="-228600">
              <a:lnSpc>
                <a:spcPct val="150000"/>
              </a:lnSpc>
            </a:pPr>
            <a:r>
              <a:rPr lang="en-US" noProof="0"/>
              <a:t>  </a:t>
            </a:r>
          </a:p>
        </p:txBody>
      </p:sp>
      <p:sp>
        <p:nvSpPr>
          <p:cNvPr id="15" name="Footer Placeholder 4">
            <a:extLst>
              <a:ext uri="{FF2B5EF4-FFF2-40B4-BE49-F238E27FC236}">
                <a16:creationId xmlns:a16="http://schemas.microsoft.com/office/drawing/2014/main" id="{DF7B139E-1A4F-D7CF-7764-58DA6FAFE2EA}"/>
              </a:ext>
            </a:extLst>
          </p:cNvPr>
          <p:cNvSpPr>
            <a:spLocks noGrp="1"/>
          </p:cNvSpPr>
          <p:nvPr>
            <p:ph type="ftr" sz="quarter" idx="3"/>
          </p:nvPr>
        </p:nvSpPr>
        <p:spPr>
          <a:xfrm>
            <a:off x="612647" y="6410960"/>
            <a:ext cx="2805405" cy="298120"/>
          </a:xfrm>
          <a:prstGeom prst="rect">
            <a:avLst/>
          </a:prstGeom>
        </p:spPr>
        <p:txBody>
          <a:bodyPr anchor="b"/>
          <a:lstStyle>
            <a:lvl1pPr>
              <a:defRPr sz="1200"/>
            </a:lvl1pPr>
          </a:lstStyle>
          <a:p>
            <a:endParaRPr lang="en-US"/>
          </a:p>
        </p:txBody>
      </p:sp>
      <p:sp>
        <p:nvSpPr>
          <p:cNvPr id="14" name="Date Placeholder 3">
            <a:extLst>
              <a:ext uri="{FF2B5EF4-FFF2-40B4-BE49-F238E27FC236}">
                <a16:creationId xmlns:a16="http://schemas.microsoft.com/office/drawing/2014/main" id="{9538451A-1E74-ABF8-A9BB-311A384BE9B5}"/>
              </a:ext>
            </a:extLst>
          </p:cNvPr>
          <p:cNvSpPr>
            <a:spLocks noGrp="1"/>
          </p:cNvSpPr>
          <p:nvPr>
            <p:ph type="dt" sz="half" idx="2"/>
          </p:nvPr>
        </p:nvSpPr>
        <p:spPr>
          <a:xfrm>
            <a:off x="8893929" y="6410960"/>
            <a:ext cx="2202644" cy="298120"/>
          </a:xfrm>
          <a:prstGeom prst="rect">
            <a:avLst/>
          </a:prstGeom>
        </p:spPr>
        <p:txBody>
          <a:bodyPr anchor="b"/>
          <a:lstStyle>
            <a:lvl1pPr>
              <a:defRPr sz="1200"/>
            </a:lvl1pPr>
          </a:lstStyle>
          <a:p>
            <a:endParaRPr lang="en-US"/>
          </a:p>
        </p:txBody>
      </p:sp>
      <p:sp>
        <p:nvSpPr>
          <p:cNvPr id="16" name="Slide Number Placeholder 5">
            <a:extLst>
              <a:ext uri="{FF2B5EF4-FFF2-40B4-BE49-F238E27FC236}">
                <a16:creationId xmlns:a16="http://schemas.microsoft.com/office/drawing/2014/main" id="{358985DD-E6CE-DBCC-61CF-9BBFE330EF13}"/>
              </a:ext>
            </a:extLst>
          </p:cNvPr>
          <p:cNvSpPr>
            <a:spLocks noGrp="1"/>
          </p:cNvSpPr>
          <p:nvPr>
            <p:ph type="sldNum" sz="quarter" idx="4"/>
          </p:nvPr>
        </p:nvSpPr>
        <p:spPr>
          <a:xfrm>
            <a:off x="11147096" y="6410960"/>
            <a:ext cx="429207" cy="298120"/>
          </a:xfrm>
          <a:prstGeom prst="rect">
            <a:avLst/>
          </a:prstGeom>
        </p:spPr>
        <p:txBody>
          <a:bodyPr anchor="b"/>
          <a:lstStyle>
            <a:lvl1pPr>
              <a:defRPr sz="1200"/>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389647440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cSld name="Content 6">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830AF312-BB7E-63CF-42C0-3AAF17BB4CC9}"/>
              </a:ext>
            </a:extLst>
          </p:cNvPr>
          <p:cNvSpPr>
            <a:spLocks noGrp="1"/>
          </p:cNvSpPr>
          <p:nvPr>
            <p:ph type="title"/>
          </p:nvPr>
        </p:nvSpPr>
        <p:spPr>
          <a:xfrm>
            <a:off x="1059609" y="1170994"/>
            <a:ext cx="2474546" cy="2192044"/>
          </a:xfrm>
        </p:spPr>
        <p:txBody>
          <a:bodyPr anchor="ctr">
            <a:normAutofit/>
          </a:bodyPr>
          <a:lstStyle>
            <a:lvl1pPr>
              <a:defRPr sz="3600"/>
            </a:lvl1pPr>
          </a:lstStyle>
          <a:p>
            <a:r>
              <a:rPr lang="en-US"/>
              <a:t>Click to edit Master title style</a:t>
            </a:r>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813300" y="708184"/>
            <a:ext cx="6763003" cy="55148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0C75D260-6D49-B6E6-0AF7-CB139EC2E175}"/>
              </a:ext>
            </a:extLst>
          </p:cNvPr>
          <p:cNvSpPr>
            <a:spLocks noGrp="1"/>
          </p:cNvSpPr>
          <p:nvPr>
            <p:ph type="ftr" sz="quarter" idx="3"/>
          </p:nvPr>
        </p:nvSpPr>
        <p:spPr>
          <a:xfrm>
            <a:off x="612647" y="6410960"/>
            <a:ext cx="2805405" cy="298120"/>
          </a:xfrm>
          <a:prstGeom prst="rect">
            <a:avLst/>
          </a:prstGeom>
        </p:spPr>
        <p:txBody>
          <a:bodyPr anchor="b"/>
          <a:lstStyle>
            <a:lvl1pPr>
              <a:defRPr sz="1200"/>
            </a:lvl1pPr>
          </a:lstStyle>
          <a:p>
            <a:endParaRPr lang="en-US"/>
          </a:p>
        </p:txBody>
      </p:sp>
      <p:sp>
        <p:nvSpPr>
          <p:cNvPr id="4" name="Date Placeholder 3">
            <a:extLst>
              <a:ext uri="{FF2B5EF4-FFF2-40B4-BE49-F238E27FC236}">
                <a16:creationId xmlns:a16="http://schemas.microsoft.com/office/drawing/2014/main" id="{CE7449F8-8E08-2E2D-E1DC-B35D55FA98C7}"/>
              </a:ext>
            </a:extLst>
          </p:cNvPr>
          <p:cNvSpPr>
            <a:spLocks noGrp="1"/>
          </p:cNvSpPr>
          <p:nvPr>
            <p:ph type="dt" sz="half" idx="2"/>
          </p:nvPr>
        </p:nvSpPr>
        <p:spPr>
          <a:xfrm>
            <a:off x="8893929" y="6410960"/>
            <a:ext cx="2202644" cy="298120"/>
          </a:xfrm>
          <a:prstGeom prst="rect">
            <a:avLst/>
          </a:prstGeom>
        </p:spPr>
        <p:txBody>
          <a:bodyPr anchor="b"/>
          <a:lstStyle>
            <a:lvl1pPr>
              <a:defRPr sz="1200"/>
            </a:lvl1pPr>
          </a:lstStyle>
          <a:p>
            <a:endParaRPr lang="en-US"/>
          </a:p>
        </p:txBody>
      </p:sp>
      <p:sp>
        <p:nvSpPr>
          <p:cNvPr id="6" name="Slide Number Placeholder 5">
            <a:extLst>
              <a:ext uri="{FF2B5EF4-FFF2-40B4-BE49-F238E27FC236}">
                <a16:creationId xmlns:a16="http://schemas.microsoft.com/office/drawing/2014/main" id="{B7485ACA-FF2D-E071-ABB4-8D1CBF292DAD}"/>
              </a:ext>
            </a:extLst>
          </p:cNvPr>
          <p:cNvSpPr>
            <a:spLocks noGrp="1"/>
          </p:cNvSpPr>
          <p:nvPr>
            <p:ph type="sldNum" sz="quarter" idx="4"/>
          </p:nvPr>
        </p:nvSpPr>
        <p:spPr>
          <a:xfrm>
            <a:off x="11147096" y="6410960"/>
            <a:ext cx="429207" cy="298120"/>
          </a:xfrm>
          <a:prstGeom prst="rect">
            <a:avLst/>
          </a:prstGeom>
        </p:spPr>
        <p:txBody>
          <a:bodyPr anchor="b"/>
          <a:lstStyle>
            <a:lvl1pPr>
              <a:defRPr sz="1200"/>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3041667473"/>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userDrawn="1">
  <p:cSld name="Quote 3">
    <p:bg>
      <p:bgPr>
        <a:solidFill>
          <a:schemeClr val="accent2"/>
        </a:solidFill>
        <a:effectLst/>
      </p:bgPr>
    </p:bg>
    <p:spTree>
      <p:nvGrpSpPr>
        <p:cNvPr id="1" name=""/>
        <p:cNvGrpSpPr/>
        <p:nvPr/>
      </p:nvGrpSpPr>
      <p:grpSpPr>
        <a:xfrm>
          <a:off x="0" y="0"/>
          <a:ext cx="0" cy="0"/>
          <a:chOff x="0" y="0"/>
          <a:chExt cx="0" cy="0"/>
        </a:xfrm>
      </p:grpSpPr>
      <p:sp>
        <p:nvSpPr>
          <p:cNvPr id="8" name="Shape 2">
            <a:extLst>
              <a:ext uri="{FF2B5EF4-FFF2-40B4-BE49-F238E27FC236}">
                <a16:creationId xmlns:a16="http://schemas.microsoft.com/office/drawing/2014/main" id="{7FA2DADE-9D41-2081-4A77-1D5CE9B7776B}"/>
              </a:ext>
            </a:extLst>
          </p:cNvPr>
          <p:cNvSpPr/>
          <p:nvPr/>
        </p:nvSpPr>
        <p:spPr>
          <a:xfrm>
            <a:off x="1062566" y="1161412"/>
            <a:ext cx="10221119" cy="4831742"/>
          </a:xfrm>
          <a:prstGeom prst="rect">
            <a:avLst/>
          </a:prstGeom>
          <a:solidFill>
            <a:schemeClr val="accent3"/>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sp>
        <p:nvSpPr>
          <p:cNvPr id="9" name="Shape 1">
            <a:extLst>
              <a:ext uri="{FF2B5EF4-FFF2-40B4-BE49-F238E27FC236}">
                <a16:creationId xmlns:a16="http://schemas.microsoft.com/office/drawing/2014/main" id="{D138D331-ECD1-1788-A7CA-448A49C9F489}"/>
              </a:ext>
            </a:extLst>
          </p:cNvPr>
          <p:cNvSpPr/>
          <p:nvPr/>
        </p:nvSpPr>
        <p:spPr>
          <a:xfrm>
            <a:off x="858371" y="800100"/>
            <a:ext cx="10221119" cy="4953001"/>
          </a:xfrm>
          <a:prstGeom prst="rect">
            <a:avLst/>
          </a:prstGeom>
          <a:solidFill>
            <a:schemeClr val="bg1"/>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b="0" i="0" u="none" strike="noStrike" cap="none" noProof="0">
              <a:solidFill>
                <a:schemeClr val="lt1"/>
              </a:solidFill>
              <a:latin typeface="Karla"/>
              <a:ea typeface="Karla"/>
              <a:cs typeface="Karla"/>
              <a:sym typeface="Karla"/>
            </a:endParaRPr>
          </a:p>
        </p:txBody>
      </p:sp>
      <p:sp>
        <p:nvSpPr>
          <p:cNvPr id="4" name="Title 7">
            <a:extLst>
              <a:ext uri="{FF2B5EF4-FFF2-40B4-BE49-F238E27FC236}">
                <a16:creationId xmlns:a16="http://schemas.microsoft.com/office/drawing/2014/main" id="{B18BA15F-A0BE-EFD1-7E68-4B1BD84BEB67}"/>
              </a:ext>
            </a:extLst>
          </p:cNvPr>
          <p:cNvSpPr>
            <a:spLocks noGrp="1"/>
          </p:cNvSpPr>
          <p:nvPr>
            <p:ph type="title" hasCustomPrompt="1"/>
          </p:nvPr>
        </p:nvSpPr>
        <p:spPr>
          <a:xfrm>
            <a:off x="1236585" y="4526280"/>
            <a:ext cx="9108208" cy="466344"/>
          </a:xfrm>
        </p:spPr>
        <p:txBody>
          <a:bodyPr anchor="ctr">
            <a:normAutofit/>
          </a:bodyPr>
          <a:lstStyle>
            <a:lvl1pPr>
              <a:lnSpc>
                <a:spcPct val="120000"/>
              </a:lnSpc>
              <a:defRPr sz="2200" b="1" cap="all" baseline="0">
                <a:latin typeface="+mn-lt"/>
              </a:defRPr>
            </a:lvl1pPr>
          </a:lstStyle>
          <a:p>
            <a:r>
              <a:rPr lang="en-US"/>
              <a:t>Quote Author</a:t>
            </a:r>
          </a:p>
        </p:txBody>
      </p:sp>
      <p:sp>
        <p:nvSpPr>
          <p:cNvPr id="3" name="Content Placeholder 6">
            <a:extLst>
              <a:ext uri="{FF2B5EF4-FFF2-40B4-BE49-F238E27FC236}">
                <a16:creationId xmlns:a16="http://schemas.microsoft.com/office/drawing/2014/main" id="{56074EC9-559B-FD63-2E36-6C0F1C29A954}"/>
              </a:ext>
            </a:extLst>
          </p:cNvPr>
          <p:cNvSpPr>
            <a:spLocks noGrp="1"/>
          </p:cNvSpPr>
          <p:nvPr>
            <p:ph sz="quarter" idx="10" hasCustomPrompt="1"/>
          </p:nvPr>
        </p:nvSpPr>
        <p:spPr>
          <a:xfrm>
            <a:off x="1236585" y="1527048"/>
            <a:ext cx="9108208" cy="2704206"/>
          </a:xfrm>
        </p:spPr>
        <p:txBody>
          <a:bodyPr anchor="t">
            <a:normAutofit/>
          </a:bodyPr>
          <a:lstStyle>
            <a:lvl1pPr marL="0" indent="0">
              <a:lnSpc>
                <a:spcPct val="100000"/>
              </a:lnSpc>
              <a:spcBef>
                <a:spcPts val="0"/>
              </a:spcBef>
              <a:buNone/>
              <a:defRPr sz="4400">
                <a:latin typeface="+mj-lt"/>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add Quote</a:t>
            </a:r>
          </a:p>
        </p:txBody>
      </p:sp>
      <p:sp>
        <p:nvSpPr>
          <p:cNvPr id="13" name="Footer Placeholder 4">
            <a:extLst>
              <a:ext uri="{FF2B5EF4-FFF2-40B4-BE49-F238E27FC236}">
                <a16:creationId xmlns:a16="http://schemas.microsoft.com/office/drawing/2014/main" id="{FB5B5DC6-7732-056F-CCE9-08CA0A2F5A70}"/>
              </a:ext>
            </a:extLst>
          </p:cNvPr>
          <p:cNvSpPr>
            <a:spLocks noGrp="1"/>
          </p:cNvSpPr>
          <p:nvPr>
            <p:ph type="ftr" sz="quarter" idx="3"/>
          </p:nvPr>
        </p:nvSpPr>
        <p:spPr>
          <a:xfrm>
            <a:off x="612647" y="6410960"/>
            <a:ext cx="2805405" cy="298120"/>
          </a:xfrm>
          <a:prstGeom prst="rect">
            <a:avLst/>
          </a:prstGeom>
        </p:spPr>
        <p:txBody>
          <a:bodyPr anchor="b"/>
          <a:lstStyle>
            <a:lvl1pPr>
              <a:defRPr sz="1200"/>
            </a:lvl1pPr>
          </a:lstStyle>
          <a:p>
            <a:endParaRPr lang="en-US"/>
          </a:p>
        </p:txBody>
      </p:sp>
      <p:sp>
        <p:nvSpPr>
          <p:cNvPr id="12" name="Date Placeholder 3">
            <a:extLst>
              <a:ext uri="{FF2B5EF4-FFF2-40B4-BE49-F238E27FC236}">
                <a16:creationId xmlns:a16="http://schemas.microsoft.com/office/drawing/2014/main" id="{C30CB01E-671D-F7D5-38AC-15837FE387E1}"/>
              </a:ext>
            </a:extLst>
          </p:cNvPr>
          <p:cNvSpPr>
            <a:spLocks noGrp="1"/>
          </p:cNvSpPr>
          <p:nvPr>
            <p:ph type="dt" sz="half" idx="2"/>
          </p:nvPr>
        </p:nvSpPr>
        <p:spPr>
          <a:xfrm>
            <a:off x="8893929" y="6410960"/>
            <a:ext cx="2202644" cy="298120"/>
          </a:xfrm>
          <a:prstGeom prst="rect">
            <a:avLst/>
          </a:prstGeom>
        </p:spPr>
        <p:txBody>
          <a:bodyPr anchor="b"/>
          <a:lstStyle>
            <a:lvl1pPr>
              <a:defRPr sz="1200"/>
            </a:lvl1pPr>
          </a:lstStyle>
          <a:p>
            <a:endParaRPr lang="en-US"/>
          </a:p>
        </p:txBody>
      </p:sp>
      <p:sp>
        <p:nvSpPr>
          <p:cNvPr id="16" name="Slide Number Placeholder 5">
            <a:extLst>
              <a:ext uri="{FF2B5EF4-FFF2-40B4-BE49-F238E27FC236}">
                <a16:creationId xmlns:a16="http://schemas.microsoft.com/office/drawing/2014/main" id="{1CEAD38F-C515-CF0A-DFEF-E4F3E918B03F}"/>
              </a:ext>
            </a:extLst>
          </p:cNvPr>
          <p:cNvSpPr>
            <a:spLocks noGrp="1"/>
          </p:cNvSpPr>
          <p:nvPr>
            <p:ph type="sldNum" sz="quarter" idx="4"/>
          </p:nvPr>
        </p:nvSpPr>
        <p:spPr>
          <a:xfrm>
            <a:off x="11147096" y="6410960"/>
            <a:ext cx="429207" cy="298120"/>
          </a:xfrm>
          <a:prstGeom prst="rect">
            <a:avLst/>
          </a:prstGeom>
        </p:spPr>
        <p:txBody>
          <a:bodyPr anchor="b"/>
          <a:lstStyle>
            <a:lvl1pPr>
              <a:defRPr sz="1200"/>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190673038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65.xml"/><Relationship Id="rId18" Type="http://schemas.openxmlformats.org/officeDocument/2006/relationships/slideLayout" Target="../slideLayouts/slideLayout70.xml"/><Relationship Id="rId26" Type="http://schemas.openxmlformats.org/officeDocument/2006/relationships/slideLayout" Target="../slideLayouts/slideLayout78.xml"/><Relationship Id="rId21" Type="http://schemas.openxmlformats.org/officeDocument/2006/relationships/slideLayout" Target="../slideLayouts/slideLayout73.xml"/><Relationship Id="rId34" Type="http://schemas.openxmlformats.org/officeDocument/2006/relationships/slideLayout" Target="../slideLayouts/slideLayout86.xml"/><Relationship Id="rId7" Type="http://schemas.openxmlformats.org/officeDocument/2006/relationships/slideLayout" Target="../slideLayouts/slideLayout59.xml"/><Relationship Id="rId12" Type="http://schemas.openxmlformats.org/officeDocument/2006/relationships/slideLayout" Target="../slideLayouts/slideLayout64.xml"/><Relationship Id="rId17" Type="http://schemas.openxmlformats.org/officeDocument/2006/relationships/slideLayout" Target="../slideLayouts/slideLayout69.xml"/><Relationship Id="rId25" Type="http://schemas.openxmlformats.org/officeDocument/2006/relationships/slideLayout" Target="../slideLayouts/slideLayout77.xml"/><Relationship Id="rId33" Type="http://schemas.openxmlformats.org/officeDocument/2006/relationships/slideLayout" Target="../slideLayouts/slideLayout85.xml"/><Relationship Id="rId38" Type="http://schemas.openxmlformats.org/officeDocument/2006/relationships/theme" Target="../theme/theme2.xml"/><Relationship Id="rId2" Type="http://schemas.openxmlformats.org/officeDocument/2006/relationships/slideLayout" Target="../slideLayouts/slideLayout54.xml"/><Relationship Id="rId16" Type="http://schemas.openxmlformats.org/officeDocument/2006/relationships/slideLayout" Target="../slideLayouts/slideLayout68.xml"/><Relationship Id="rId20" Type="http://schemas.openxmlformats.org/officeDocument/2006/relationships/slideLayout" Target="../slideLayouts/slideLayout72.xml"/><Relationship Id="rId29" Type="http://schemas.openxmlformats.org/officeDocument/2006/relationships/slideLayout" Target="../slideLayouts/slideLayout81.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24" Type="http://schemas.openxmlformats.org/officeDocument/2006/relationships/slideLayout" Target="../slideLayouts/slideLayout76.xml"/><Relationship Id="rId32" Type="http://schemas.openxmlformats.org/officeDocument/2006/relationships/slideLayout" Target="../slideLayouts/slideLayout84.xml"/><Relationship Id="rId37" Type="http://schemas.openxmlformats.org/officeDocument/2006/relationships/slideLayout" Target="../slideLayouts/slideLayout89.xml"/><Relationship Id="rId5" Type="http://schemas.openxmlformats.org/officeDocument/2006/relationships/slideLayout" Target="../slideLayouts/slideLayout57.xml"/><Relationship Id="rId15" Type="http://schemas.openxmlformats.org/officeDocument/2006/relationships/slideLayout" Target="../slideLayouts/slideLayout67.xml"/><Relationship Id="rId23" Type="http://schemas.openxmlformats.org/officeDocument/2006/relationships/slideLayout" Target="../slideLayouts/slideLayout75.xml"/><Relationship Id="rId28" Type="http://schemas.openxmlformats.org/officeDocument/2006/relationships/slideLayout" Target="../slideLayouts/slideLayout80.xml"/><Relationship Id="rId36" Type="http://schemas.openxmlformats.org/officeDocument/2006/relationships/slideLayout" Target="../slideLayouts/slideLayout88.xml"/><Relationship Id="rId10" Type="http://schemas.openxmlformats.org/officeDocument/2006/relationships/slideLayout" Target="../slideLayouts/slideLayout62.xml"/><Relationship Id="rId19" Type="http://schemas.openxmlformats.org/officeDocument/2006/relationships/slideLayout" Target="../slideLayouts/slideLayout71.xml"/><Relationship Id="rId31" Type="http://schemas.openxmlformats.org/officeDocument/2006/relationships/slideLayout" Target="../slideLayouts/slideLayout83.xml"/><Relationship Id="rId4" Type="http://schemas.openxmlformats.org/officeDocument/2006/relationships/slideLayout" Target="../slideLayouts/slideLayout56.xml"/><Relationship Id="rId9" Type="http://schemas.openxmlformats.org/officeDocument/2006/relationships/slideLayout" Target="../slideLayouts/slideLayout61.xml"/><Relationship Id="rId14" Type="http://schemas.openxmlformats.org/officeDocument/2006/relationships/slideLayout" Target="../slideLayouts/slideLayout66.xml"/><Relationship Id="rId22" Type="http://schemas.openxmlformats.org/officeDocument/2006/relationships/slideLayout" Target="../slideLayouts/slideLayout74.xml"/><Relationship Id="rId27" Type="http://schemas.openxmlformats.org/officeDocument/2006/relationships/slideLayout" Target="../slideLayouts/slideLayout79.xml"/><Relationship Id="rId30" Type="http://schemas.openxmlformats.org/officeDocument/2006/relationships/slideLayout" Target="../slideLayouts/slideLayout82.xml"/><Relationship Id="rId35" Type="http://schemas.openxmlformats.org/officeDocument/2006/relationships/slideLayout" Target="../slideLayouts/slideLayout87.xml"/><Relationship Id="rId8" Type="http://schemas.openxmlformats.org/officeDocument/2006/relationships/slideLayout" Target="../slideLayouts/slideLayout60.xml"/><Relationship Id="rId3" Type="http://schemas.openxmlformats.org/officeDocument/2006/relationships/slideLayout" Target="../slideLayouts/slideLayout5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612647" y="548640"/>
            <a:ext cx="10966705" cy="1132258"/>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612647" y="1715532"/>
            <a:ext cx="10966706" cy="45938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C3C955DE-5CD9-CD51-B605-4A616AD7CFF8}"/>
              </a:ext>
            </a:extLst>
          </p:cNvPr>
          <p:cNvSpPr>
            <a:spLocks noGrp="1"/>
          </p:cNvSpPr>
          <p:nvPr>
            <p:ph type="dt" sz="half" idx="2"/>
          </p:nvPr>
        </p:nvSpPr>
        <p:spPr>
          <a:xfrm>
            <a:off x="8893929" y="6410960"/>
            <a:ext cx="2202644" cy="298120"/>
          </a:xfrm>
          <a:prstGeom prst="rect">
            <a:avLst/>
          </a:prstGeom>
        </p:spPr>
        <p:txBody>
          <a:bodyPr anchor="b"/>
          <a:lstStyle>
            <a:lvl1pPr algn="l" rtl="0">
              <a:defRPr sz="1200" cap="all" baseline="0"/>
            </a:lvl1pPr>
          </a:lstStyle>
          <a:p>
            <a:endParaRPr lang="en-US"/>
          </a:p>
        </p:txBody>
      </p:sp>
      <p:sp>
        <p:nvSpPr>
          <p:cNvPr id="8" name="Footer Placeholder 4">
            <a:extLst>
              <a:ext uri="{FF2B5EF4-FFF2-40B4-BE49-F238E27FC236}">
                <a16:creationId xmlns:a16="http://schemas.microsoft.com/office/drawing/2014/main" id="{79DD014B-8F2C-F57A-615A-FA05655D563F}"/>
              </a:ext>
            </a:extLst>
          </p:cNvPr>
          <p:cNvSpPr>
            <a:spLocks noGrp="1"/>
          </p:cNvSpPr>
          <p:nvPr>
            <p:ph type="ftr" sz="quarter" idx="3"/>
          </p:nvPr>
        </p:nvSpPr>
        <p:spPr>
          <a:xfrm>
            <a:off x="612647" y="6410960"/>
            <a:ext cx="2805405" cy="298120"/>
          </a:xfrm>
          <a:prstGeom prst="rect">
            <a:avLst/>
          </a:prstGeom>
        </p:spPr>
        <p:txBody>
          <a:bodyPr anchor="b"/>
          <a:lstStyle>
            <a:lvl1pPr algn="l" rtl="0">
              <a:defRPr sz="1200" cap="all" baseline="0"/>
            </a:lvl1pPr>
          </a:lstStyle>
          <a:p>
            <a:endParaRPr lang="en-US"/>
          </a:p>
        </p:txBody>
      </p:sp>
      <p:sp>
        <p:nvSpPr>
          <p:cNvPr id="9" name="Slide Number Placeholder 5">
            <a:extLst>
              <a:ext uri="{FF2B5EF4-FFF2-40B4-BE49-F238E27FC236}">
                <a16:creationId xmlns:a16="http://schemas.microsoft.com/office/drawing/2014/main" id="{991BBAA5-67F0-C82E-FEFD-FB109AD13395}"/>
              </a:ext>
            </a:extLst>
          </p:cNvPr>
          <p:cNvSpPr>
            <a:spLocks noGrp="1"/>
          </p:cNvSpPr>
          <p:nvPr>
            <p:ph type="sldNum" sz="quarter" idx="4"/>
          </p:nvPr>
        </p:nvSpPr>
        <p:spPr>
          <a:xfrm>
            <a:off x="11147096" y="6410960"/>
            <a:ext cx="429207" cy="298120"/>
          </a:xfrm>
          <a:prstGeom prst="rect">
            <a:avLst/>
          </a:prstGeom>
        </p:spPr>
        <p:txBody>
          <a:bodyPr anchor="b"/>
          <a:lstStyle>
            <a:lvl1pPr algn="r" rtl="0">
              <a:defRPr sz="1200" cap="all" baseline="0"/>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39013089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 id="2147483703" r:id="rId43"/>
    <p:sldLayoutId id="2147483704" r:id="rId44"/>
    <p:sldLayoutId id="2147483705" r:id="rId45"/>
    <p:sldLayoutId id="2147483706" r:id="rId46"/>
    <p:sldLayoutId id="2147483707" r:id="rId47"/>
    <p:sldLayoutId id="2147483708" r:id="rId48"/>
    <p:sldLayoutId id="2147483709" r:id="rId49"/>
    <p:sldLayoutId id="2147483710" r:id="rId50"/>
    <p:sldLayoutId id="2147483711" r:id="rId51"/>
    <p:sldLayoutId id="2147483712" r:id="rId52"/>
  </p:sldLayoutIdLst>
  <p:hf sldNum="0" hdr="0" ftr="0" dt="0"/>
  <p:txStyles>
    <p:titleStyle>
      <a:lvl1pPr algn="l" defTabSz="914400" rtl="0" eaLnBrk="1" latinLnBrk="0" hangingPunct="1">
        <a:lnSpc>
          <a:spcPct val="90000"/>
        </a:lnSpc>
        <a:spcBef>
          <a:spcPct val="0"/>
        </a:spcBef>
        <a:buNone/>
        <a:defRPr sz="3600" b="0"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5" orient="horz" pos="2160">
          <p15:clr>
            <a:srgbClr val="F26B43"/>
          </p15:clr>
        </p15:guide>
        <p15:guide id="6"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301752" y="869140"/>
            <a:ext cx="11604046" cy="969206"/>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301752" y="210114"/>
            <a:ext cx="1759288" cy="365760"/>
          </a:xfrm>
          <a:prstGeom prst="rect">
            <a:avLst/>
          </a:prstGeom>
        </p:spPr>
        <p:txBody>
          <a:bodyPr vert="horz" lIns="91440" tIns="45720" rIns="91440" bIns="45720" rtlCol="0" anchor="ctr"/>
          <a:lstStyle>
            <a:lvl1pPr algn="l" rtl="0">
              <a:defRPr sz="800" cap="none" spc="0" baseline="0">
                <a:solidFill>
                  <a:schemeClr val="tx1"/>
                </a:solidFill>
              </a:defRPr>
            </a:lvl1pPr>
          </a:lstStyle>
          <a:p>
            <a:endParaRPr lang="en-US"/>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7622485" y="210114"/>
            <a:ext cx="2509284" cy="365760"/>
          </a:xfrm>
          <a:prstGeom prst="rect">
            <a:avLst/>
          </a:prstGeom>
        </p:spPr>
        <p:txBody>
          <a:bodyPr vert="horz" lIns="91440" tIns="45720" rIns="91440" bIns="45720" rtlCol="0" anchor="ctr"/>
          <a:lstStyle>
            <a:lvl1pPr algn="l" rtl="0">
              <a:defRPr sz="800" cap="none" spc="0" baseline="0">
                <a:solidFill>
                  <a:schemeClr val="tx1"/>
                </a:solidFill>
              </a:defRPr>
            </a:lvl1pPr>
          </a:lstStyle>
          <a:p>
            <a:endParaRPr lang="en-US"/>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300323" y="210114"/>
            <a:ext cx="605475" cy="365760"/>
          </a:xfrm>
          <a:prstGeom prst="rect">
            <a:avLst/>
          </a:prstGeom>
        </p:spPr>
        <p:txBody>
          <a:bodyPr vert="horz" lIns="91440" tIns="45720" rIns="91440" bIns="45720" rtlCol="0" anchor="ctr"/>
          <a:lstStyle>
            <a:lvl1pPr algn="r" rtl="0">
              <a:defRPr sz="800" cap="none" spc="0" baseline="0">
                <a:solidFill>
                  <a:schemeClr val="tx1"/>
                </a:solidFill>
              </a:defRPr>
            </a:lvl1pPr>
          </a:lstStyle>
          <a:p>
            <a:fld id="{AEAA3239-9EA4-4A65-A281-97F994456D9F}" type="slidenum">
              <a:rPr lang="en-US" smtClean="0"/>
              <a:pPr/>
              <a:t>‹#›</a:t>
            </a:fld>
            <a:endParaRPr lang="en-US"/>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301752" y="2047284"/>
            <a:ext cx="11604046" cy="423464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6" name="Straight Connector 15">
            <a:extLst>
              <a:ext uri="{FF2B5EF4-FFF2-40B4-BE49-F238E27FC236}">
                <a16:creationId xmlns:a16="http://schemas.microsoft.com/office/drawing/2014/main" id="{A3E5EF3F-856F-01A0-B658-94EAB13FC060}"/>
              </a:ext>
            </a:extLst>
          </p:cNvPr>
          <p:cNvCxnSpPr>
            <a:cxnSpLocks/>
          </p:cNvCxnSpPr>
          <p:nvPr/>
        </p:nvCxnSpPr>
        <p:spPr>
          <a:xfrm flipH="1">
            <a:off x="394716" y="751313"/>
            <a:ext cx="11402568" cy="0"/>
          </a:xfrm>
          <a:prstGeom prst="line">
            <a:avLst/>
          </a:prstGeom>
          <a:ln w="6350">
            <a:solidFill>
              <a:schemeClr val="tx1">
                <a:lumMod val="75000"/>
                <a:alpha val="34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77754212"/>
      </p:ext>
    </p:extLst>
  </p:cSld>
  <p:clrMap bg1="dk1" tx1="lt1" bg2="dk2" tx2="lt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93" r:id="rId8"/>
    <p:sldLayoutId id="2147483794" r:id="rId9"/>
    <p:sldLayoutId id="2147483795" r:id="rId10"/>
    <p:sldLayoutId id="2147483796" r:id="rId11"/>
    <p:sldLayoutId id="2147483797" r:id="rId12"/>
    <p:sldLayoutId id="2147483798" r:id="rId13"/>
    <p:sldLayoutId id="2147483799" r:id="rId14"/>
    <p:sldLayoutId id="2147483800" r:id="rId15"/>
    <p:sldLayoutId id="2147483801" r:id="rId16"/>
    <p:sldLayoutId id="2147483802" r:id="rId17"/>
    <p:sldLayoutId id="2147483803" r:id="rId18"/>
    <p:sldLayoutId id="2147483804" r:id="rId19"/>
    <p:sldLayoutId id="2147483805" r:id="rId20"/>
    <p:sldLayoutId id="2147483806" r:id="rId21"/>
    <p:sldLayoutId id="2147483807" r:id="rId22"/>
    <p:sldLayoutId id="2147483808" r:id="rId23"/>
    <p:sldLayoutId id="2147483809" r:id="rId24"/>
    <p:sldLayoutId id="2147483810" r:id="rId25"/>
    <p:sldLayoutId id="2147483811" r:id="rId26"/>
    <p:sldLayoutId id="2147483812" r:id="rId27"/>
    <p:sldLayoutId id="2147483813" r:id="rId28"/>
    <p:sldLayoutId id="2147483814" r:id="rId29"/>
    <p:sldLayoutId id="2147483815" r:id="rId30"/>
    <p:sldLayoutId id="2147483816" r:id="rId31"/>
    <p:sldLayoutId id="2147483817" r:id="rId32"/>
    <p:sldLayoutId id="2147483818" r:id="rId33"/>
    <p:sldLayoutId id="2147483819" r:id="rId34"/>
    <p:sldLayoutId id="2147483820" r:id="rId35"/>
    <p:sldLayoutId id="2147483821" r:id="rId36"/>
    <p:sldLayoutId id="2147483822" r:id="rId37"/>
  </p:sldLayoutIdLst>
  <p:hf sldNum="0" hdr="0" ftr="0" dt="0"/>
  <p:txStyles>
    <p:titleStyle>
      <a:lvl1pPr algn="l" defTabSz="914400" rtl="0" eaLnBrk="1" latinLnBrk="0" hangingPunct="1">
        <a:lnSpc>
          <a:spcPct val="85000"/>
        </a:lnSpc>
        <a:spcBef>
          <a:spcPct val="0"/>
        </a:spcBef>
        <a:buNone/>
        <a:defRPr sz="2800" b="0" kern="1200" spc="0" baseline="0">
          <a:solidFill>
            <a:schemeClr val="tx1"/>
          </a:solidFill>
          <a:latin typeface="+mj-lt"/>
          <a:ea typeface="+mj-ea"/>
          <a:cs typeface="+mj-cs"/>
        </a:defRPr>
      </a:lvl1pPr>
    </p:titleStyle>
    <p:bodyStyle>
      <a:lvl1pPr marL="0" indent="0" algn="l" defTabSz="914400" rtl="0" eaLnBrk="1" latinLnBrk="0" hangingPunct="1">
        <a:lnSpc>
          <a:spcPct val="120000"/>
        </a:lnSpc>
        <a:spcBef>
          <a:spcPts val="1000"/>
        </a:spcBef>
        <a:buFont typeface="Arial" panose="020B0604020202020204" pitchFamily="34" charset="0"/>
        <a:buNone/>
        <a:defRPr sz="1400" kern="1200" spc="0">
          <a:solidFill>
            <a:schemeClr val="tx1"/>
          </a:solidFill>
          <a:latin typeface="+mn-lt"/>
          <a:ea typeface="+mn-ea"/>
          <a:cs typeface="+mn-cs"/>
        </a:defRPr>
      </a:lvl1pPr>
      <a:lvl2pPr marL="228600" indent="0" algn="l" defTabSz="914400" rtl="0" eaLnBrk="1" latinLnBrk="0" hangingPunct="1">
        <a:lnSpc>
          <a:spcPct val="120000"/>
        </a:lnSpc>
        <a:spcBef>
          <a:spcPts val="500"/>
        </a:spcBef>
        <a:buFont typeface="Arial" panose="020B0604020202020204" pitchFamily="34" charset="0"/>
        <a:buNone/>
        <a:defRPr sz="1400" kern="1200" spc="0">
          <a:solidFill>
            <a:schemeClr val="tx1"/>
          </a:solidFill>
          <a:latin typeface="+mn-lt"/>
          <a:ea typeface="+mn-ea"/>
          <a:cs typeface="+mn-cs"/>
        </a:defRPr>
      </a:lvl2pPr>
      <a:lvl3pPr marL="457200" indent="0" algn="l" defTabSz="914400" rtl="0" eaLnBrk="1" latinLnBrk="0" hangingPunct="1">
        <a:lnSpc>
          <a:spcPct val="120000"/>
        </a:lnSpc>
        <a:spcBef>
          <a:spcPts val="500"/>
        </a:spcBef>
        <a:buFont typeface="Arial" panose="020B0604020202020204" pitchFamily="34" charset="0"/>
        <a:buNone/>
        <a:defRPr sz="1400" kern="1200" spc="0">
          <a:solidFill>
            <a:schemeClr val="tx1"/>
          </a:solidFill>
          <a:latin typeface="+mn-lt"/>
          <a:ea typeface="+mn-ea"/>
          <a:cs typeface="+mn-cs"/>
        </a:defRPr>
      </a:lvl3pPr>
      <a:lvl4pPr marL="685800" indent="0" algn="l" defTabSz="914400" rtl="0" eaLnBrk="1" latinLnBrk="0" hangingPunct="1">
        <a:lnSpc>
          <a:spcPct val="120000"/>
        </a:lnSpc>
        <a:spcBef>
          <a:spcPts val="500"/>
        </a:spcBef>
        <a:buFont typeface="Arial" panose="020B0604020202020204" pitchFamily="34" charset="0"/>
        <a:buNone/>
        <a:defRPr sz="1400" kern="1200" spc="0">
          <a:solidFill>
            <a:schemeClr val="tx1"/>
          </a:solidFill>
          <a:latin typeface="+mn-lt"/>
          <a:ea typeface="+mn-ea"/>
          <a:cs typeface="+mn-cs"/>
        </a:defRPr>
      </a:lvl4pPr>
      <a:lvl5pPr marL="914400" indent="0" algn="l" defTabSz="914400" rtl="0" eaLnBrk="1" latinLnBrk="0" hangingPunct="1">
        <a:lnSpc>
          <a:spcPct val="120000"/>
        </a:lnSpc>
        <a:spcBef>
          <a:spcPts val="500"/>
        </a:spcBef>
        <a:buFont typeface="Arial" panose="020B0604020202020204" pitchFamily="34" charset="0"/>
        <a:buNone/>
        <a:defRPr sz="1400" kern="1200" spc="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1" pos="168">
          <p15:clr>
            <a:srgbClr val="F26B43"/>
          </p15:clr>
        </p15:guide>
        <p15:guide id="22" orient="horz" pos="2160">
          <p15:clr>
            <a:srgbClr val="F26B43"/>
          </p15:clr>
        </p15:guide>
        <p15:guide id="23" pos="4800">
          <p15:clr>
            <a:srgbClr val="F26B43"/>
          </p15:clr>
        </p15:guide>
        <p15:guide id="24" orient="horz" pos="480">
          <p15:clr>
            <a:srgbClr val="F26B43"/>
          </p15:clr>
        </p15:guide>
        <p15:guide id="25" orient="horz" pos="864">
          <p15:clr>
            <a:srgbClr val="F26B43"/>
          </p15:clr>
        </p15:guide>
        <p15:guide id="26" pos="7392">
          <p15:clr>
            <a:srgbClr val="F26B43"/>
          </p15:clr>
        </p15:guide>
        <p15:guide id="27" orient="horz" pos="3840">
          <p15:clr>
            <a:srgbClr val="F26B43"/>
          </p15:clr>
        </p15:guide>
        <p15:guide id="28" pos="240">
          <p15:clr>
            <a:srgbClr val="F26B43"/>
          </p15:clr>
        </p15:guide>
        <p15:guide id="29" pos="74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xml"/><Relationship Id="rId1" Type="http://schemas.openxmlformats.org/officeDocument/2006/relationships/slideLayout" Target="../slideLayouts/slideLayout80.xml"/></Relationships>
</file>

<file path=ppt/slides/_rels/slide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xml"/><Relationship Id="rId1" Type="http://schemas.openxmlformats.org/officeDocument/2006/relationships/slideLayout" Target="../slideLayouts/slideLayout81.xml"/></Relationships>
</file>

<file path=ppt/slides/_rels/slide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xml"/><Relationship Id="rId1" Type="http://schemas.openxmlformats.org/officeDocument/2006/relationships/slideLayout" Target="../slideLayouts/slideLayout82.xml"/></Relationships>
</file>

<file path=ppt/slides/_rels/slide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xml"/><Relationship Id="rId1" Type="http://schemas.openxmlformats.org/officeDocument/2006/relationships/slideLayout" Target="../slideLayouts/slideLayout83.xml"/></Relationships>
</file>

<file path=ppt/slides/_rels/slide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5.xml"/><Relationship Id="rId1" Type="http://schemas.openxmlformats.org/officeDocument/2006/relationships/slideLayout" Target="../slideLayouts/slideLayout82.xml"/></Relationships>
</file>

<file path=ppt/slides/_rels/slide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6.xml"/><Relationship Id="rId1" Type="http://schemas.openxmlformats.org/officeDocument/2006/relationships/slideLayout" Target="../slideLayouts/slideLayout84.xml"/></Relationships>
</file>

<file path=ppt/slides/_rels/slide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7.xml"/><Relationship Id="rId1" Type="http://schemas.openxmlformats.org/officeDocument/2006/relationships/slideLayout" Target="../slideLayouts/slideLayout85.xml"/></Relationships>
</file>

<file path=ppt/slides/_rels/slide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8.xml"/><Relationship Id="rId1" Type="http://schemas.openxmlformats.org/officeDocument/2006/relationships/slideLayout" Target="../slideLayouts/slideLayout86.xml"/></Relationships>
</file>

<file path=ppt/slides/_rels/slide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9.xml"/><Relationship Id="rId1" Type="http://schemas.openxmlformats.org/officeDocument/2006/relationships/slideLayout" Target="../slideLayouts/slideLayout86.xml"/></Relationships>
</file>

<file path=ppt/slides/_rels/slide1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0.xml"/><Relationship Id="rId1" Type="http://schemas.openxmlformats.org/officeDocument/2006/relationships/slideLayout" Target="../slideLayouts/slideLayout86.xml"/></Relationships>
</file>

<file path=ppt/slides/_rels/slide1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1.xml"/><Relationship Id="rId1" Type="http://schemas.openxmlformats.org/officeDocument/2006/relationships/slideLayout" Target="../slideLayouts/slideLayout85.xml"/></Relationships>
</file>

<file path=ppt/slides/_rels/slide1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2.xml"/><Relationship Id="rId1" Type="http://schemas.openxmlformats.org/officeDocument/2006/relationships/slideLayout" Target="../slideLayouts/slideLayout86.xml"/></Relationships>
</file>

<file path=ppt/slides/_rels/slide1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3.xml"/><Relationship Id="rId1" Type="http://schemas.openxmlformats.org/officeDocument/2006/relationships/slideLayout" Target="../slideLayouts/slideLayout86.xml"/></Relationships>
</file>

<file path=ppt/slides/_rels/slide1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4.xml"/><Relationship Id="rId1" Type="http://schemas.openxmlformats.org/officeDocument/2006/relationships/slideLayout" Target="../slideLayouts/slideLayout86.xml"/></Relationships>
</file>

<file path=ppt/slides/_rels/slide1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5.xml"/><Relationship Id="rId1" Type="http://schemas.openxmlformats.org/officeDocument/2006/relationships/slideLayout" Target="../slideLayouts/slideLayout87.xml"/></Relationships>
</file>

<file path=ppt/slides/_rels/slide1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6.xml"/><Relationship Id="rId1" Type="http://schemas.openxmlformats.org/officeDocument/2006/relationships/slideLayout" Target="../slideLayouts/slideLayout83.xml"/></Relationships>
</file>

<file path=ppt/slides/_rels/slide1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7.xml"/><Relationship Id="rId1" Type="http://schemas.openxmlformats.org/officeDocument/2006/relationships/slideLayout" Target="../slideLayouts/slideLayout6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4.xml"/></Relationships>
</file>

<file path=ppt/slides/_rels/slide20.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0.xml"/><Relationship Id="rId1" Type="http://schemas.openxmlformats.org/officeDocument/2006/relationships/slideLayout" Target="../slideLayouts/slideLayout6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1.xml"/></Relationships>
</file>

<file path=ppt/slides/_rels/slide23.xml.rels><?xml version="1.0" encoding="UTF-8" standalone="yes"?>
<Relationships xmlns="http://schemas.openxmlformats.org/package/2006/relationships"><Relationship Id="rId3" Type="http://schemas.openxmlformats.org/officeDocument/2006/relationships/hyperlink" Target="https://www.cambridge.gov.uk/domestic-abuse-related-death-reviews" TargetMode="External"/><Relationship Id="rId2" Type="http://schemas.openxmlformats.org/officeDocument/2006/relationships/notesSlide" Target="../notesSlides/notesSlide23.xml"/><Relationship Id="rId1" Type="http://schemas.openxmlformats.org/officeDocument/2006/relationships/slideLayout" Target="../slideLayouts/slideLayout61.xml"/><Relationship Id="rId6" Type="http://schemas.openxmlformats.org/officeDocument/2006/relationships/hyperlink" Target="https://homicide-review.homeoffice.gov.uk/" TargetMode="External"/><Relationship Id="rId5" Type="http://schemas.openxmlformats.org/officeDocument/2006/relationships/hyperlink" Target="https://www.cambsdasv.org.uk/domestic_abues_related_death_review" TargetMode="External"/><Relationship Id="rId4" Type="http://schemas.openxmlformats.org/officeDocument/2006/relationships/hyperlink" Target="https://www.scambs.gov.uk/community-and-people/keeping-your-community-safe/community-safety-partnership-and-toolkit"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4.xml"/><Relationship Id="rId1" Type="http://schemas.openxmlformats.org/officeDocument/2006/relationships/slideLayout" Target="../slideLayouts/slideLayout8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C14227-F017-F9CD-0847-EC4D5F7028BC}"/>
              </a:ext>
            </a:extLst>
          </p:cNvPr>
          <p:cNvSpPr>
            <a:spLocks noGrp="1"/>
          </p:cNvSpPr>
          <p:nvPr>
            <p:ph type="title"/>
          </p:nvPr>
        </p:nvSpPr>
        <p:spPr/>
        <p:txBody>
          <a:bodyPr anchor="t">
            <a:normAutofit/>
          </a:bodyPr>
          <a:lstStyle/>
          <a:p>
            <a:r>
              <a:rPr lang="en-GB" sz="3600" b="1" dirty="0"/>
              <a:t>Learning from recently published Domestic Abuse Related Death </a:t>
            </a:r>
            <a:br>
              <a:rPr lang="en-GB" sz="3600" b="1" dirty="0"/>
            </a:br>
            <a:r>
              <a:rPr lang="en-GB" sz="3600" b="1" dirty="0"/>
              <a:t>Reviews</a:t>
            </a:r>
            <a:br>
              <a:rPr lang="en-GB" sz="3600" b="1" dirty="0"/>
            </a:br>
            <a:endParaRPr lang="en-GB" sz="3600" b="1" dirty="0"/>
          </a:p>
        </p:txBody>
      </p:sp>
      <p:sp>
        <p:nvSpPr>
          <p:cNvPr id="3" name="Subtitle 2">
            <a:extLst>
              <a:ext uri="{FF2B5EF4-FFF2-40B4-BE49-F238E27FC236}">
                <a16:creationId xmlns:a16="http://schemas.microsoft.com/office/drawing/2014/main" id="{F0006F4B-33F0-7AB9-CB7F-337611C60F4E}"/>
              </a:ext>
            </a:extLst>
          </p:cNvPr>
          <p:cNvSpPr>
            <a:spLocks noGrp="1"/>
          </p:cNvSpPr>
          <p:nvPr>
            <p:ph type="subTitle" idx="1"/>
          </p:nvPr>
        </p:nvSpPr>
        <p:spPr>
          <a:xfrm>
            <a:off x="593541" y="3635829"/>
            <a:ext cx="4235820" cy="2406170"/>
          </a:xfrm>
        </p:spPr>
        <p:txBody>
          <a:bodyPr anchor="b">
            <a:noAutofit/>
          </a:bodyPr>
          <a:lstStyle/>
          <a:p>
            <a:r>
              <a:rPr lang="en-GB" b="1" dirty="0">
                <a:latin typeface="Arial" panose="020B0604020202020204" pitchFamily="34" charset="0"/>
                <a:cs typeface="Arial" panose="020B0604020202020204" pitchFamily="34" charset="0"/>
              </a:rPr>
              <a:t>Sarah Fines</a:t>
            </a:r>
          </a:p>
          <a:p>
            <a:br>
              <a:rPr lang="en-GB" b="1" dirty="0">
                <a:latin typeface="Arial" panose="020B0604020202020204" pitchFamily="34" charset="0"/>
                <a:cs typeface="Arial" panose="020B0604020202020204" pitchFamily="34" charset="0"/>
              </a:rPr>
            </a:br>
            <a:r>
              <a:rPr lang="en-GB" b="1" dirty="0">
                <a:latin typeface="Arial" panose="020B0604020202020204" pitchFamily="34" charset="0"/>
                <a:cs typeface="Arial" panose="020B0604020202020204" pitchFamily="34" charset="0"/>
              </a:rPr>
              <a:t>Domestic Abuse Review Co-ordinator</a:t>
            </a:r>
          </a:p>
        </p:txBody>
      </p:sp>
      <p:pic>
        <p:nvPicPr>
          <p:cNvPr id="6" name="Picture Placeholder 5" descr="A wood puzzle">
            <a:extLst>
              <a:ext uri="{FF2B5EF4-FFF2-40B4-BE49-F238E27FC236}">
                <a16:creationId xmlns:a16="http://schemas.microsoft.com/office/drawing/2014/main" id="{C719C115-768F-2B83-DC81-CE25309FBED2}"/>
              </a:ext>
            </a:extLst>
          </p:cNvPr>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l="18029" r="18029"/>
          <a:stretch>
            <a:fillRect/>
          </a:stretch>
        </p:blipFill>
        <p:spPr>
          <a:noFill/>
        </p:spPr>
      </p:pic>
    </p:spTree>
    <p:extLst>
      <p:ext uri="{BB962C8B-B14F-4D97-AF65-F5344CB8AC3E}">
        <p14:creationId xmlns:p14="http://schemas.microsoft.com/office/powerpoint/2010/main" val="30253950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4523AA27-311E-9A35-8864-F22CC5E3F41E}"/>
              </a:ext>
            </a:extLst>
          </p:cNvPr>
          <p:cNvSpPr>
            <a:spLocks noGrp="1"/>
          </p:cNvSpPr>
          <p:nvPr>
            <p:ph type="title"/>
          </p:nvPr>
        </p:nvSpPr>
        <p:spPr/>
        <p:txBody>
          <a:bodyPr anchor="t">
            <a:normAutofit fontScale="90000"/>
          </a:bodyPr>
          <a:lstStyle/>
          <a:p>
            <a:r>
              <a:rPr lang="en-GB" dirty="0"/>
              <a:t>What is a Domestic Abuse Related Death	 Review?</a:t>
            </a:r>
            <a:endParaRPr lang="en-US" dirty="0"/>
          </a:p>
        </p:txBody>
      </p:sp>
      <p:pic>
        <p:nvPicPr>
          <p:cNvPr id="10" name="Picture Placeholder 9" descr="Three books">
            <a:extLst>
              <a:ext uri="{FF2B5EF4-FFF2-40B4-BE49-F238E27FC236}">
                <a16:creationId xmlns:a16="http://schemas.microsoft.com/office/drawing/2014/main" id="{F5E47BC1-C29C-3AD3-50E5-DADF4119490C}"/>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28958" b="28958"/>
          <a:stretch>
            <a:fillRect/>
          </a:stretch>
        </p:blipFill>
        <p:spPr>
          <a:noFill/>
        </p:spPr>
      </p:pic>
      <p:sp>
        <p:nvSpPr>
          <p:cNvPr id="2" name="Title 1">
            <a:extLst>
              <a:ext uri="{FF2B5EF4-FFF2-40B4-BE49-F238E27FC236}">
                <a16:creationId xmlns:a16="http://schemas.microsoft.com/office/drawing/2014/main" id="{BAA1CDE2-EAE4-C717-CD9B-2F80F6FADD13}"/>
              </a:ext>
            </a:extLst>
          </p:cNvPr>
          <p:cNvSpPr>
            <a:spLocks noGrp="1"/>
          </p:cNvSpPr>
          <p:nvPr>
            <p:ph sz="quarter" idx="14"/>
          </p:nvPr>
        </p:nvSpPr>
        <p:spPr/>
        <p:txBody>
          <a:bodyPr anchor="t">
            <a:normAutofit/>
          </a:bodyPr>
          <a:lstStyle/>
          <a:p>
            <a:pPr>
              <a:spcAft>
                <a:spcPts val="600"/>
              </a:spcAft>
            </a:pPr>
            <a:br>
              <a:rPr lang="en-GB" dirty="0"/>
            </a:br>
            <a:br>
              <a:rPr lang="en-GB" dirty="0"/>
            </a:br>
            <a:r>
              <a:rPr lang="en-GB" sz="2000" dirty="0"/>
              <a:t>The purpose of a DARDR is to understand what lessons can be learnt from domestic abuse-related deaths and to identify and implement local and national learning to better safeguard victims of domestic abuse. </a:t>
            </a:r>
            <a:br>
              <a:rPr lang="en-GB" sz="2000" dirty="0"/>
            </a:br>
            <a:endParaRPr lang="en-GB" sz="2000" dirty="0"/>
          </a:p>
        </p:txBody>
      </p:sp>
    </p:spTree>
    <p:extLst>
      <p:ext uri="{BB962C8B-B14F-4D97-AF65-F5344CB8AC3E}">
        <p14:creationId xmlns:p14="http://schemas.microsoft.com/office/powerpoint/2010/main" val="28162475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E23D478F-98AA-B7AD-C2A1-2DBD004EAC15}"/>
              </a:ext>
            </a:extLst>
          </p:cNvPr>
          <p:cNvSpPr>
            <a:spLocks noGrp="1"/>
          </p:cNvSpPr>
          <p:nvPr>
            <p:ph type="title"/>
          </p:nvPr>
        </p:nvSpPr>
        <p:spPr/>
        <p:txBody>
          <a:bodyPr>
            <a:normAutofit/>
          </a:bodyPr>
          <a:lstStyle/>
          <a:p>
            <a:r>
              <a:rPr lang="en-GB" dirty="0"/>
              <a:t>Cambridgeshire and Peterborough DARDR data</a:t>
            </a:r>
            <a:endParaRPr lang="en-US" dirty="0"/>
          </a:p>
        </p:txBody>
      </p:sp>
      <p:sp>
        <p:nvSpPr>
          <p:cNvPr id="2" name="Title 1">
            <a:extLst>
              <a:ext uri="{FF2B5EF4-FFF2-40B4-BE49-F238E27FC236}">
                <a16:creationId xmlns:a16="http://schemas.microsoft.com/office/drawing/2014/main" id="{C928CF84-49AA-7856-F6A7-026FF5183ECB}"/>
              </a:ext>
            </a:extLst>
          </p:cNvPr>
          <p:cNvSpPr>
            <a:spLocks noGrp="1"/>
          </p:cNvSpPr>
          <p:nvPr>
            <p:ph sz="quarter" idx="14"/>
          </p:nvPr>
        </p:nvSpPr>
        <p:spPr/>
        <p:txBody>
          <a:bodyPr>
            <a:normAutofit/>
          </a:bodyPr>
          <a:lstStyle/>
          <a:p>
            <a:pPr>
              <a:spcAft>
                <a:spcPts val="600"/>
              </a:spcAft>
            </a:pPr>
            <a:br>
              <a:rPr lang="en-GB" dirty="0"/>
            </a:br>
            <a:br>
              <a:rPr lang="en-GB" dirty="0"/>
            </a:br>
            <a:r>
              <a:rPr lang="en-GB" dirty="0"/>
              <a:t>There have been 26 reviews commissioned in the last 5 years</a:t>
            </a:r>
            <a:br>
              <a:rPr lang="en-GB" dirty="0"/>
            </a:br>
            <a:br>
              <a:rPr lang="en-GB" dirty="0"/>
            </a:br>
            <a:r>
              <a:rPr lang="en-GB" dirty="0"/>
              <a:t>14 relate to homicides – 12 relate to suicides</a:t>
            </a:r>
            <a:br>
              <a:rPr lang="en-GB" dirty="0"/>
            </a:br>
            <a:br>
              <a:rPr lang="en-GB" dirty="0"/>
            </a:br>
            <a:r>
              <a:rPr lang="en-GB" dirty="0"/>
              <a:t>18 (69%) of the deceased have been female, 8 have been male</a:t>
            </a:r>
            <a:br>
              <a:rPr lang="en-GB" dirty="0"/>
            </a:br>
            <a:br>
              <a:rPr lang="en-GB" dirty="0"/>
            </a:br>
            <a:r>
              <a:rPr lang="en-GB" dirty="0"/>
              <a:t>19 of the perpetrators have been intimate partners/ex-partners 73%</a:t>
            </a:r>
            <a:br>
              <a:rPr lang="en-GB" dirty="0"/>
            </a:br>
            <a:br>
              <a:rPr lang="en-GB" dirty="0"/>
            </a:br>
            <a:r>
              <a:rPr lang="en-GB" dirty="0"/>
              <a:t>4 of the perpetrators have been an adult child of the deceased</a:t>
            </a:r>
            <a:br>
              <a:rPr lang="en-GB" dirty="0"/>
            </a:br>
            <a:br>
              <a:rPr lang="en-GB" dirty="0"/>
            </a:br>
            <a:r>
              <a:rPr lang="en-GB" dirty="0"/>
              <a:t>3 of the perpetrators have been a parent-in-law of the deceased</a:t>
            </a:r>
          </a:p>
          <a:p>
            <a:pPr>
              <a:spcAft>
                <a:spcPts val="600"/>
              </a:spcAft>
            </a:pPr>
            <a:br>
              <a:rPr lang="en-GB" dirty="0"/>
            </a:br>
            <a:endParaRPr lang="en-GB" dirty="0"/>
          </a:p>
        </p:txBody>
      </p:sp>
      <p:pic>
        <p:nvPicPr>
          <p:cNvPr id="4" name="Picture Placeholder 3" descr="A field of lavender">
            <a:extLst>
              <a:ext uri="{FF2B5EF4-FFF2-40B4-BE49-F238E27FC236}">
                <a16:creationId xmlns:a16="http://schemas.microsoft.com/office/drawing/2014/main" id="{9DB6BD7D-440B-D818-98A9-D3B884DE3A92}"/>
              </a:ext>
            </a:extLst>
          </p:cNvPr>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l="32863" r="32863"/>
          <a:stretch>
            <a:fillRect/>
          </a:stretch>
        </p:blipFill>
        <p:spPr/>
      </p:pic>
    </p:spTree>
    <p:extLst>
      <p:ext uri="{BB962C8B-B14F-4D97-AF65-F5344CB8AC3E}">
        <p14:creationId xmlns:p14="http://schemas.microsoft.com/office/powerpoint/2010/main" val="11447975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877E48-C613-C5D6-559C-4506C80D2FAE}"/>
              </a:ext>
            </a:extLst>
          </p:cNvPr>
          <p:cNvSpPr>
            <a:spLocks noGrp="1"/>
          </p:cNvSpPr>
          <p:nvPr>
            <p:ph type="title"/>
          </p:nvPr>
        </p:nvSpPr>
        <p:spPr/>
        <p:txBody>
          <a:bodyPr anchor="t">
            <a:normAutofit/>
          </a:bodyPr>
          <a:lstStyle/>
          <a:p>
            <a:r>
              <a:rPr lang="en-GB" dirty="0"/>
              <a:t>Local data</a:t>
            </a:r>
          </a:p>
        </p:txBody>
      </p:sp>
      <p:sp>
        <p:nvSpPr>
          <p:cNvPr id="3" name="Content Placeholder 2">
            <a:extLst>
              <a:ext uri="{FF2B5EF4-FFF2-40B4-BE49-F238E27FC236}">
                <a16:creationId xmlns:a16="http://schemas.microsoft.com/office/drawing/2014/main" id="{729B6467-98D5-61D4-57B7-E6606268674B}"/>
              </a:ext>
            </a:extLst>
          </p:cNvPr>
          <p:cNvSpPr>
            <a:spLocks noGrp="1"/>
          </p:cNvSpPr>
          <p:nvPr>
            <p:ph sz="quarter" idx="13"/>
          </p:nvPr>
        </p:nvSpPr>
        <p:spPr/>
        <p:txBody>
          <a:bodyPr>
            <a:normAutofit fontScale="77500" lnSpcReduction="20000"/>
          </a:bodyPr>
          <a:lstStyle/>
          <a:p>
            <a:pPr>
              <a:lnSpc>
                <a:spcPct val="90000"/>
              </a:lnSpc>
              <a:spcAft>
                <a:spcPts val="600"/>
              </a:spcAft>
            </a:pPr>
            <a:r>
              <a:rPr lang="en-GB" sz="1700" dirty="0"/>
              <a:t>38% of reviews involve children under 18</a:t>
            </a:r>
          </a:p>
          <a:p>
            <a:pPr>
              <a:lnSpc>
                <a:spcPct val="90000"/>
              </a:lnSpc>
              <a:spcAft>
                <a:spcPts val="600"/>
              </a:spcAft>
            </a:pPr>
            <a:endParaRPr lang="en-GB" sz="1700" dirty="0"/>
          </a:p>
          <a:p>
            <a:pPr>
              <a:lnSpc>
                <a:spcPct val="90000"/>
              </a:lnSpc>
              <a:spcAft>
                <a:spcPts val="600"/>
              </a:spcAft>
            </a:pPr>
            <a:r>
              <a:rPr lang="en-GB" sz="1700" dirty="0"/>
              <a:t>35% have drug/alcohol issues</a:t>
            </a:r>
          </a:p>
          <a:p>
            <a:pPr>
              <a:lnSpc>
                <a:spcPct val="90000"/>
              </a:lnSpc>
              <a:spcAft>
                <a:spcPts val="600"/>
              </a:spcAft>
            </a:pPr>
            <a:endParaRPr lang="en-GB" sz="1700" dirty="0"/>
          </a:p>
          <a:p>
            <a:pPr>
              <a:lnSpc>
                <a:spcPct val="90000"/>
              </a:lnSpc>
              <a:spcAft>
                <a:spcPts val="600"/>
              </a:spcAft>
            </a:pPr>
            <a:r>
              <a:rPr lang="en-GB" sz="1700" dirty="0"/>
              <a:t>54% have mental health issues</a:t>
            </a:r>
          </a:p>
          <a:p>
            <a:pPr>
              <a:lnSpc>
                <a:spcPct val="90000"/>
              </a:lnSpc>
              <a:spcAft>
                <a:spcPts val="600"/>
              </a:spcAft>
            </a:pPr>
            <a:endParaRPr lang="en-GB" sz="1700" dirty="0"/>
          </a:p>
          <a:p>
            <a:pPr>
              <a:lnSpc>
                <a:spcPct val="90000"/>
              </a:lnSpc>
              <a:spcAft>
                <a:spcPts val="600"/>
              </a:spcAft>
            </a:pPr>
            <a:r>
              <a:rPr lang="en-GB" sz="1700" dirty="0"/>
              <a:t>42% have been known to DA services</a:t>
            </a:r>
          </a:p>
          <a:p>
            <a:pPr>
              <a:lnSpc>
                <a:spcPct val="90000"/>
              </a:lnSpc>
              <a:spcAft>
                <a:spcPts val="600"/>
              </a:spcAft>
            </a:pPr>
            <a:endParaRPr lang="en-GB" sz="1700" dirty="0"/>
          </a:p>
          <a:p>
            <a:pPr>
              <a:lnSpc>
                <a:spcPct val="90000"/>
              </a:lnSpc>
              <a:spcAft>
                <a:spcPts val="600"/>
              </a:spcAft>
            </a:pPr>
            <a:r>
              <a:rPr lang="en-GB" sz="1700" dirty="0"/>
              <a:t>19% MARAC involvement</a:t>
            </a:r>
          </a:p>
          <a:p>
            <a:pPr>
              <a:lnSpc>
                <a:spcPct val="90000"/>
              </a:lnSpc>
              <a:spcAft>
                <a:spcPts val="600"/>
              </a:spcAft>
            </a:pPr>
            <a:endParaRPr lang="en-GB" sz="1700" dirty="0"/>
          </a:p>
          <a:p>
            <a:pPr>
              <a:lnSpc>
                <a:spcPct val="90000"/>
              </a:lnSpc>
              <a:spcAft>
                <a:spcPts val="600"/>
              </a:spcAft>
            </a:pPr>
            <a:r>
              <a:rPr lang="en-GB" sz="1700" dirty="0"/>
              <a:t>31% have a carer relationship</a:t>
            </a:r>
          </a:p>
        </p:txBody>
      </p:sp>
      <p:pic>
        <p:nvPicPr>
          <p:cNvPr id="6" name="Picture Placeholder 5" descr="Vibrant green forest">
            <a:extLst>
              <a:ext uri="{FF2B5EF4-FFF2-40B4-BE49-F238E27FC236}">
                <a16:creationId xmlns:a16="http://schemas.microsoft.com/office/drawing/2014/main" id="{DE34CAE6-3DC3-C13E-A506-95ECFD0B1D78}"/>
              </a:ext>
            </a:extLst>
          </p:cNvPr>
          <p:cNvPicPr>
            <a:picLocks noGrp="1" noChangeAspect="1"/>
          </p:cNvPicPr>
          <p:nvPr>
            <p:ph type="pic" sz="quarter" idx="14"/>
          </p:nvPr>
        </p:nvPicPr>
        <p:blipFill>
          <a:blip r:embed="rId3" cstate="print">
            <a:extLst>
              <a:ext uri="{28A0092B-C50C-407E-A947-70E740481C1C}">
                <a14:useLocalDpi xmlns:a14="http://schemas.microsoft.com/office/drawing/2010/main" val="0"/>
              </a:ext>
            </a:extLst>
          </a:blip>
          <a:srcRect l="26296" r="26296"/>
          <a:stretch/>
        </p:blipFill>
        <p:spPr>
          <a:noFill/>
        </p:spPr>
      </p:pic>
    </p:spTree>
    <p:extLst>
      <p:ext uri="{BB962C8B-B14F-4D97-AF65-F5344CB8AC3E}">
        <p14:creationId xmlns:p14="http://schemas.microsoft.com/office/powerpoint/2010/main" val="35908497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547C336-9894-D7A3-182A-758450E5DDE5}"/>
              </a:ext>
            </a:extLst>
          </p:cNvPr>
          <p:cNvSpPr>
            <a:spLocks noGrp="1"/>
          </p:cNvSpPr>
          <p:nvPr>
            <p:ph type="title"/>
          </p:nvPr>
        </p:nvSpPr>
        <p:spPr>
          <a:xfrm>
            <a:off x="734165" y="763760"/>
            <a:ext cx="7343564" cy="1652867"/>
          </a:xfrm>
        </p:spPr>
        <p:txBody>
          <a:bodyPr>
            <a:normAutofit/>
          </a:bodyPr>
          <a:lstStyle/>
          <a:p>
            <a:r>
              <a:rPr lang="en-US" dirty="0"/>
              <a:t>CASE STUDY 1</a:t>
            </a:r>
            <a:br>
              <a:rPr lang="en-US" dirty="0"/>
            </a:br>
            <a:endParaRPr lang="en-US" dirty="0"/>
          </a:p>
        </p:txBody>
      </p:sp>
      <p:sp>
        <p:nvSpPr>
          <p:cNvPr id="2" name="Title 1">
            <a:extLst>
              <a:ext uri="{FF2B5EF4-FFF2-40B4-BE49-F238E27FC236}">
                <a16:creationId xmlns:a16="http://schemas.microsoft.com/office/drawing/2014/main" id="{B52592B3-38DD-3A0B-B4E1-063C11A619EF}"/>
              </a:ext>
            </a:extLst>
          </p:cNvPr>
          <p:cNvSpPr>
            <a:spLocks noGrp="1"/>
          </p:cNvSpPr>
          <p:nvPr>
            <p:ph sz="quarter" idx="14"/>
          </p:nvPr>
        </p:nvSpPr>
        <p:spPr>
          <a:xfrm>
            <a:off x="1321994" y="2579913"/>
            <a:ext cx="7343565" cy="3369129"/>
          </a:xfrm>
        </p:spPr>
        <p:txBody>
          <a:bodyPr>
            <a:normAutofit/>
          </a:bodyPr>
          <a:lstStyle/>
          <a:p>
            <a:pPr>
              <a:spcAft>
                <a:spcPts val="600"/>
              </a:spcAft>
            </a:pPr>
            <a:r>
              <a:rPr lang="en-US" sz="3600" b="1" dirty="0"/>
              <a:t>FIONA – SOUTH CAMBS</a:t>
            </a:r>
            <a:br>
              <a:rPr lang="en-US" sz="2800" b="1" dirty="0"/>
            </a:br>
            <a:endParaRPr lang="en-US" sz="2800" b="1" dirty="0"/>
          </a:p>
        </p:txBody>
      </p:sp>
      <p:pic>
        <p:nvPicPr>
          <p:cNvPr id="10" name="Picture Placeholder 9" descr="Hiking trail bridge in forest">
            <a:extLst>
              <a:ext uri="{FF2B5EF4-FFF2-40B4-BE49-F238E27FC236}">
                <a16:creationId xmlns:a16="http://schemas.microsoft.com/office/drawing/2014/main" id="{FC37BB27-55ED-3C93-4C6D-AE966BB48065}"/>
              </a:ext>
            </a:extLst>
          </p:cNvPr>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l="30720" r="30720"/>
          <a:stretch>
            <a:fillRect/>
          </a:stretch>
        </p:blipFill>
        <p:spPr/>
      </p:pic>
    </p:spTree>
    <p:extLst>
      <p:ext uri="{BB962C8B-B14F-4D97-AF65-F5344CB8AC3E}">
        <p14:creationId xmlns:p14="http://schemas.microsoft.com/office/powerpoint/2010/main" val="23407129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69BE3-5A61-7B79-F819-19DA4DFEABF0}"/>
              </a:ext>
            </a:extLst>
          </p:cNvPr>
          <p:cNvSpPr>
            <a:spLocks noGrp="1"/>
          </p:cNvSpPr>
          <p:nvPr>
            <p:ph type="title"/>
          </p:nvPr>
        </p:nvSpPr>
        <p:spPr/>
        <p:txBody>
          <a:bodyPr anchor="b">
            <a:normAutofit/>
          </a:bodyPr>
          <a:lstStyle/>
          <a:p>
            <a:r>
              <a:rPr lang="en-US" sz="3300" dirty="0"/>
              <a:t>Background and relationship context</a:t>
            </a:r>
          </a:p>
        </p:txBody>
      </p:sp>
      <p:sp>
        <p:nvSpPr>
          <p:cNvPr id="3" name="Content Placeholder 2">
            <a:extLst>
              <a:ext uri="{FF2B5EF4-FFF2-40B4-BE49-F238E27FC236}">
                <a16:creationId xmlns:a16="http://schemas.microsoft.com/office/drawing/2014/main" id="{4BE61B90-7B28-C0B0-5B4D-FE385BF9F009}"/>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p:txBody>
          <a:bodyPr>
            <a:normAutofit fontScale="77500" lnSpcReduction="20000"/>
          </a:bodyPr>
          <a:lstStyle/>
          <a:p>
            <a:pPr marL="0" indent="0">
              <a:spcBef>
                <a:spcPts val="2500"/>
              </a:spcBef>
              <a:buNone/>
            </a:pPr>
            <a:r>
              <a:rPr lang="en-US" sz="1400" b="1" dirty="0"/>
              <a:t>-</a:t>
            </a:r>
            <a:r>
              <a:rPr lang="en-US" sz="2200" b="1" dirty="0"/>
              <a:t>Fiona (pseudonym) aged 46  was killed by strangulation by her husband Timothy (pseudonym) in 2023</a:t>
            </a:r>
          </a:p>
          <a:p>
            <a:pPr marL="0" indent="0">
              <a:spcBef>
                <a:spcPts val="2500"/>
              </a:spcBef>
              <a:buNone/>
            </a:pPr>
            <a:r>
              <a:rPr lang="en-US" sz="2200" b="1" dirty="0"/>
              <a:t>- Despite no prior reports of abuse, evidence suggests coercive control and possible economic abuse</a:t>
            </a:r>
          </a:p>
          <a:p>
            <a:pPr marL="0" indent="0">
              <a:spcBef>
                <a:spcPts val="2500"/>
              </a:spcBef>
              <a:buNone/>
            </a:pPr>
            <a:r>
              <a:rPr lang="en-US" sz="2200" b="1" dirty="0"/>
              <a:t>- Fiona’s internet searches on narcissism and domestic abuse in the days and hours before her death indicate growing awareness of her situation</a:t>
            </a:r>
          </a:p>
          <a:p>
            <a:pPr marL="0" indent="0">
              <a:spcBef>
                <a:spcPts val="2500"/>
              </a:spcBef>
              <a:buNone/>
            </a:pPr>
            <a:r>
              <a:rPr lang="en-US" sz="2200" b="1" dirty="0"/>
              <a:t>- Timothy was convicted of murder and sentenced to life imprisonment.</a:t>
            </a:r>
          </a:p>
        </p:txBody>
      </p:sp>
      <p:pic>
        <p:nvPicPr>
          <p:cNvPr id="5" name="Content Placeholder 4" descr="Executives talking business">
            <a:extLst>
              <a:ext uri="{FF2B5EF4-FFF2-40B4-BE49-F238E27FC236}">
                <a16:creationId xmlns:a16="http://schemas.microsoft.com/office/drawing/2014/main" id="{679196EA-EF1C-4638-8455-A285A1512424}"/>
              </a:ext>
            </a:extLst>
          </p:cNvPr>
          <p:cNvPicPr>
            <a:picLocks noGrp="1" noChangeAspect="1"/>
          </p:cNvPicPr>
          <p:nvPr>
            <p:ph type="pic" sz="quarter" idx="13"/>
          </p:nvPr>
        </p:nvPicPr>
        <p:blipFill>
          <a:blip r:embed="rId3"/>
          <a:srcRect l="18256" r="18256"/>
          <a:stretch>
            <a:fillRect/>
          </a:stretch>
        </p:blipFill>
        <p:spPr>
          <a:noFill/>
        </p:spPr>
      </p:pic>
    </p:spTree>
    <p:extLst>
      <p:ext uri="{BB962C8B-B14F-4D97-AF65-F5344CB8AC3E}">
        <p14:creationId xmlns:p14="http://schemas.microsoft.com/office/powerpoint/2010/main" val="39286025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0EBD1-E391-91AF-AAAA-F084D09AB5E2}"/>
              </a:ext>
            </a:extLst>
          </p:cNvPr>
          <p:cNvSpPr>
            <a:spLocks noGrp="1"/>
          </p:cNvSpPr>
          <p:nvPr>
            <p:ph type="title"/>
          </p:nvPr>
        </p:nvSpPr>
        <p:spPr/>
        <p:txBody>
          <a:bodyPr anchor="t">
            <a:normAutofit/>
          </a:bodyPr>
          <a:lstStyle/>
          <a:p>
            <a:r>
              <a:rPr lang="en-US"/>
              <a:t>Circumstances of Fiona’s death</a:t>
            </a:r>
          </a:p>
        </p:txBody>
      </p:sp>
      <p:pic>
        <p:nvPicPr>
          <p:cNvPr id="5" name="Content Placeholder 4" descr="A fallen tree is barricaded the street in a small town in New Jersey after a storm.">
            <a:extLst>
              <a:ext uri="{FF2B5EF4-FFF2-40B4-BE49-F238E27FC236}">
                <a16:creationId xmlns:a16="http://schemas.microsoft.com/office/drawing/2014/main" id="{1E889FE5-3C7F-499D-AE81-57595EF27755}"/>
              </a:ext>
            </a:extLst>
          </p:cNvPr>
          <p:cNvPicPr>
            <a:picLocks noGrp="1" noChangeAspect="1"/>
          </p:cNvPicPr>
          <p:nvPr>
            <p:ph type="pic" sz="quarter" idx="15"/>
          </p:nvPr>
        </p:nvPicPr>
        <p:blipFill>
          <a:blip r:embed="rId3"/>
          <a:srcRect l="10539" r="10539"/>
          <a:stretch/>
        </p:blipFill>
        <p:spPr>
          <a:solidFill>
            <a:srgbClr val="F3EBE8"/>
          </a:solidFill>
        </p:spPr>
      </p:pic>
      <p:sp>
        <p:nvSpPr>
          <p:cNvPr id="3" name="Content Placeholder 2">
            <a:extLst>
              <a:ext uri="{FF2B5EF4-FFF2-40B4-BE49-F238E27FC236}">
                <a16:creationId xmlns:a16="http://schemas.microsoft.com/office/drawing/2014/main" id="{85AF3E5F-71D1-C1E7-2A0E-5B8F2FAC06C2}"/>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p:txBody>
          <a:bodyPr vert="horz" lIns="91440" tIns="45720" rIns="91440" bIns="45720" rtlCol="0" anchor="t">
            <a:normAutofit/>
          </a:bodyPr>
          <a:lstStyle/>
          <a:p>
            <a:pPr marL="0" indent="0">
              <a:spcBef>
                <a:spcPts val="2500"/>
              </a:spcBef>
              <a:buFont typeface="Arial" panose="020B0604020202020204" pitchFamily="34" charset="0"/>
              <a:buNone/>
            </a:pPr>
            <a:r>
              <a:rPr lang="en-US" b="1"/>
              <a:t>Police Scene Management</a:t>
            </a:r>
            <a:endParaRPr lang="en-US"/>
          </a:p>
          <a:p>
            <a:pPr marL="0" lvl="1" indent="0">
              <a:buFont typeface="Arial" panose="020B0604020202020204" pitchFamily="34" charset="0"/>
              <a:buNone/>
            </a:pPr>
            <a:r>
              <a:rPr lang="en-US" sz="1800"/>
              <a:t>Police did not treat the scene as suspicious initially, causing delays and missed opportunities to secure evidence.</a:t>
            </a:r>
          </a:p>
          <a:p>
            <a:pPr marL="0" indent="0">
              <a:spcBef>
                <a:spcPts val="2500"/>
              </a:spcBef>
              <a:buFont typeface="Arial" panose="020B0604020202020204" pitchFamily="34" charset="0"/>
              <a:buNone/>
            </a:pPr>
            <a:r>
              <a:rPr lang="en-US" b="1"/>
              <a:t>Forensic Findings</a:t>
            </a:r>
          </a:p>
          <a:p>
            <a:pPr marL="0" lvl="1" indent="0">
              <a:buFont typeface="Arial" panose="020B0604020202020204" pitchFamily="34" charset="0"/>
              <a:buNone/>
            </a:pPr>
            <a:r>
              <a:rPr lang="en-US" sz="1800"/>
              <a:t>A forensic post-mortem confirmed death by strangulation</a:t>
            </a:r>
          </a:p>
          <a:p>
            <a:pPr marL="0" indent="0">
              <a:spcBef>
                <a:spcPts val="2500"/>
              </a:spcBef>
              <a:buFont typeface="Arial" panose="020B0604020202020204" pitchFamily="34" charset="0"/>
              <a:buNone/>
            </a:pPr>
            <a:r>
              <a:rPr lang="en-US" b="1"/>
              <a:t>Lessons and Review</a:t>
            </a:r>
          </a:p>
          <a:p>
            <a:pPr marL="0" lvl="1" indent="0">
              <a:buFont typeface="Arial" panose="020B0604020202020204" pitchFamily="34" charset="0"/>
              <a:buNone/>
            </a:pPr>
            <a:r>
              <a:rPr lang="en-US" sz="1800"/>
              <a:t>Review highlighted need for robust procedures, timely oversight, and attention to inconsistencies in investigations.</a:t>
            </a:r>
          </a:p>
        </p:txBody>
      </p:sp>
    </p:spTree>
    <p:extLst>
      <p:ext uri="{BB962C8B-B14F-4D97-AF65-F5344CB8AC3E}">
        <p14:creationId xmlns:p14="http://schemas.microsoft.com/office/powerpoint/2010/main" val="323028113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0000C-D782-51A0-F75B-340549AF78DB}"/>
              </a:ext>
            </a:extLst>
          </p:cNvPr>
          <p:cNvSpPr>
            <a:spLocks noGrp="1"/>
          </p:cNvSpPr>
          <p:nvPr>
            <p:ph type="title"/>
          </p:nvPr>
        </p:nvSpPr>
        <p:spPr/>
        <p:txBody>
          <a:bodyPr anchor="b">
            <a:normAutofit/>
          </a:bodyPr>
          <a:lstStyle/>
          <a:p>
            <a:r>
              <a:rPr lang="en-US" sz="2800"/>
              <a:t>Emerging financial and behavioural risk factors</a:t>
            </a:r>
          </a:p>
        </p:txBody>
      </p:sp>
      <p:sp>
        <p:nvSpPr>
          <p:cNvPr id="3" name="Content Placeholder 2">
            <a:extLst>
              <a:ext uri="{FF2B5EF4-FFF2-40B4-BE49-F238E27FC236}">
                <a16:creationId xmlns:a16="http://schemas.microsoft.com/office/drawing/2014/main" id="{12EAF3DB-7834-5A78-7DFF-010DD894EA3C}"/>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p:txBody>
          <a:bodyPr>
            <a:noAutofit/>
          </a:bodyPr>
          <a:lstStyle/>
          <a:p>
            <a:pPr marL="0" indent="0">
              <a:spcBef>
                <a:spcPts val="2500"/>
              </a:spcBef>
              <a:buFont typeface="Arial" panose="020B0604020202020204" pitchFamily="34" charset="0"/>
              <a:buNone/>
            </a:pPr>
            <a:r>
              <a:rPr lang="en-US" sz="1600" b="1" dirty="0"/>
              <a:t>Financial Stress and Debt</a:t>
            </a:r>
          </a:p>
          <a:p>
            <a:pPr marL="0" lvl="1" indent="0">
              <a:buFont typeface="Arial" panose="020B0604020202020204" pitchFamily="34" charset="0"/>
              <a:buNone/>
            </a:pPr>
            <a:r>
              <a:rPr lang="en-US" dirty="0"/>
              <a:t>Significant debts and financial mismanagement created severe stress and instability in the relationship prior to the incident.</a:t>
            </a:r>
          </a:p>
          <a:p>
            <a:pPr marL="0" indent="0">
              <a:spcBef>
                <a:spcPts val="2500"/>
              </a:spcBef>
              <a:buFont typeface="Arial" panose="020B0604020202020204" pitchFamily="34" charset="0"/>
              <a:buNone/>
            </a:pPr>
            <a:r>
              <a:rPr lang="en-US" sz="1600" b="1" dirty="0"/>
              <a:t>Economic Abuse Indicators</a:t>
            </a:r>
          </a:p>
          <a:p>
            <a:pPr marL="0" lvl="1" indent="0">
              <a:buFont typeface="Arial" panose="020B0604020202020204" pitchFamily="34" charset="0"/>
              <a:buNone/>
            </a:pPr>
            <a:r>
              <a:rPr lang="en-US" dirty="0"/>
              <a:t>Manipulation of financial products and secrecy point to economic abuse and power imbalance within the relationship.</a:t>
            </a:r>
          </a:p>
          <a:p>
            <a:pPr marL="0" indent="0">
              <a:spcBef>
                <a:spcPts val="2500"/>
              </a:spcBef>
              <a:buFont typeface="Arial" panose="020B0604020202020204" pitchFamily="34" charset="0"/>
              <a:buNone/>
            </a:pPr>
            <a:r>
              <a:rPr lang="en-US" sz="1600" b="1" dirty="0"/>
              <a:t>Behavioral Risk Factors</a:t>
            </a:r>
          </a:p>
          <a:p>
            <a:pPr marL="0" lvl="1" indent="0">
              <a:buFont typeface="Arial" panose="020B0604020202020204" pitchFamily="34" charset="0"/>
              <a:buNone/>
            </a:pPr>
            <a:r>
              <a:rPr lang="en-US" dirty="0"/>
              <a:t>Gambling, deception, and misrepresentation by Timothy contributed to escalating domestic abuse risk and coercive control.</a:t>
            </a:r>
          </a:p>
          <a:p>
            <a:pPr marL="0" indent="0">
              <a:spcBef>
                <a:spcPts val="2500"/>
              </a:spcBef>
              <a:buFont typeface="Arial" panose="020B0604020202020204" pitchFamily="34" charset="0"/>
              <a:buNone/>
            </a:pPr>
            <a:r>
              <a:rPr lang="en-US" sz="1600" b="1" dirty="0"/>
              <a:t>Professional Awareness</a:t>
            </a:r>
          </a:p>
          <a:p>
            <a:pPr marL="0" lvl="1" indent="0">
              <a:buFont typeface="Arial" panose="020B0604020202020204" pitchFamily="34" charset="0"/>
              <a:buNone/>
            </a:pPr>
            <a:r>
              <a:rPr lang="en-US" dirty="0" err="1"/>
              <a:t>Recognising</a:t>
            </a:r>
            <a:r>
              <a:rPr lang="en-US" dirty="0"/>
              <a:t> these financial and </a:t>
            </a:r>
            <a:r>
              <a:rPr lang="en-US" dirty="0" err="1"/>
              <a:t>behavioural</a:t>
            </a:r>
            <a:r>
              <a:rPr lang="en-US" dirty="0"/>
              <a:t> patterns is crucial for professionals identifying coercive control risks.</a:t>
            </a:r>
          </a:p>
        </p:txBody>
      </p:sp>
      <p:pic>
        <p:nvPicPr>
          <p:cNvPr id="5" name="Content Placeholder 4" descr="A senior woman is overwhelmed by notices from banks and having to cut expensive drugs in half.">
            <a:extLst>
              <a:ext uri="{FF2B5EF4-FFF2-40B4-BE49-F238E27FC236}">
                <a16:creationId xmlns:a16="http://schemas.microsoft.com/office/drawing/2014/main" id="{E31FC741-D4C2-4368-9854-AC43875EC86B}"/>
              </a:ext>
            </a:extLst>
          </p:cNvPr>
          <p:cNvPicPr>
            <a:picLocks noGrp="1" noChangeAspect="1"/>
          </p:cNvPicPr>
          <p:nvPr>
            <p:ph type="pic" sz="quarter" idx="13"/>
          </p:nvPr>
        </p:nvPicPr>
        <p:blipFill>
          <a:blip r:embed="rId3"/>
          <a:srcRect l="29841" r="29841"/>
          <a:stretch>
            <a:fillRect/>
          </a:stretch>
        </p:blipFill>
        <p:spPr>
          <a:solidFill>
            <a:srgbClr val="F3EBE8"/>
          </a:solidFill>
        </p:spPr>
      </p:pic>
    </p:spTree>
    <p:extLst>
      <p:ext uri="{BB962C8B-B14F-4D97-AF65-F5344CB8AC3E}">
        <p14:creationId xmlns:p14="http://schemas.microsoft.com/office/powerpoint/2010/main" val="48676963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B3E05-86FE-AE0A-B92A-128DE8ED3A53}"/>
              </a:ext>
            </a:extLst>
          </p:cNvPr>
          <p:cNvSpPr>
            <a:spLocks noGrp="1"/>
          </p:cNvSpPr>
          <p:nvPr>
            <p:ph type="title"/>
          </p:nvPr>
        </p:nvSpPr>
        <p:spPr/>
        <p:txBody>
          <a:bodyPr anchor="b">
            <a:normAutofit/>
          </a:bodyPr>
          <a:lstStyle/>
          <a:p>
            <a:r>
              <a:rPr lang="en-US" sz="3100"/>
              <a:t>Key issue: hidden domestic abuse</a:t>
            </a:r>
          </a:p>
        </p:txBody>
      </p:sp>
      <p:sp>
        <p:nvSpPr>
          <p:cNvPr id="3" name="Content Placeholder 2">
            <a:extLst>
              <a:ext uri="{FF2B5EF4-FFF2-40B4-BE49-F238E27FC236}">
                <a16:creationId xmlns:a16="http://schemas.microsoft.com/office/drawing/2014/main" id="{E536E612-8084-B7D2-29C8-801E73885602}"/>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p:txBody>
          <a:bodyPr>
            <a:normAutofit/>
          </a:bodyPr>
          <a:lstStyle/>
          <a:p>
            <a:pPr marL="0" indent="0">
              <a:spcBef>
                <a:spcPts val="2500"/>
              </a:spcBef>
              <a:buFont typeface="Arial" panose="020B0604020202020204" pitchFamily="34" charset="0"/>
              <a:buNone/>
            </a:pPr>
            <a:r>
              <a:rPr lang="en-US" sz="1600" b="1" dirty="0"/>
              <a:t>Hidden Nature of Abuse</a:t>
            </a:r>
          </a:p>
          <a:p>
            <a:pPr marL="0" lvl="1" indent="0">
              <a:buFont typeface="Arial" panose="020B0604020202020204" pitchFamily="34" charset="0"/>
              <a:buNone/>
            </a:pPr>
            <a:r>
              <a:rPr lang="en-US" dirty="0"/>
              <a:t>Domestic abuse can remain unseen due to victims not reporting or disclosing it to others.</a:t>
            </a:r>
          </a:p>
          <a:p>
            <a:pPr marL="0" indent="0">
              <a:spcBef>
                <a:spcPts val="2500"/>
              </a:spcBef>
              <a:buFont typeface="Arial" panose="020B0604020202020204" pitchFamily="34" charset="0"/>
              <a:buNone/>
            </a:pPr>
            <a:r>
              <a:rPr lang="en-US" sz="1600" b="1" dirty="0"/>
              <a:t>Barriers to Disclosure</a:t>
            </a:r>
          </a:p>
          <a:p>
            <a:pPr marL="0" lvl="1" indent="0">
              <a:buFont typeface="Arial" panose="020B0604020202020204" pitchFamily="34" charset="0"/>
              <a:buNone/>
            </a:pPr>
            <a:r>
              <a:rPr lang="en-US" dirty="0"/>
              <a:t>Fear, shame, loyalty, and desire for family stability often prevent victims from revealing abuse.</a:t>
            </a:r>
          </a:p>
          <a:p>
            <a:pPr marL="0" indent="0">
              <a:spcBef>
                <a:spcPts val="2500"/>
              </a:spcBef>
              <a:buFont typeface="Arial" panose="020B0604020202020204" pitchFamily="34" charset="0"/>
              <a:buNone/>
            </a:pPr>
            <a:r>
              <a:rPr lang="en-US" sz="1600" b="1" dirty="0"/>
              <a:t>Indicators of Abuse</a:t>
            </a:r>
          </a:p>
          <a:p>
            <a:pPr marL="0" lvl="1" indent="0">
              <a:buFont typeface="Arial" panose="020B0604020202020204" pitchFamily="34" charset="0"/>
              <a:buNone/>
            </a:pPr>
            <a:r>
              <a:rPr lang="en-US" dirty="0"/>
              <a:t>Signs include coercive control, psychological manipulation and economic abuse beyond physical violence.</a:t>
            </a:r>
          </a:p>
          <a:p>
            <a:pPr marL="0" indent="0">
              <a:spcBef>
                <a:spcPts val="2500"/>
              </a:spcBef>
              <a:buFont typeface="Arial" panose="020B0604020202020204" pitchFamily="34" charset="0"/>
              <a:buNone/>
            </a:pPr>
            <a:r>
              <a:rPr lang="en-US" sz="1600" b="1" dirty="0"/>
              <a:t>Professional Vigilance</a:t>
            </a:r>
          </a:p>
          <a:p>
            <a:pPr marL="0" lvl="1" indent="0">
              <a:buFont typeface="Arial" panose="020B0604020202020204" pitchFamily="34" charset="0"/>
              <a:buNone/>
            </a:pPr>
            <a:r>
              <a:rPr lang="en-US" dirty="0"/>
              <a:t>Professionals must actively assess risk and remain alert even if victims appear confident and well-resourced.</a:t>
            </a:r>
          </a:p>
        </p:txBody>
      </p:sp>
      <p:pic>
        <p:nvPicPr>
          <p:cNvPr id="5" name="Content Placeholder 4" descr="Window and shadows">
            <a:extLst>
              <a:ext uri="{FF2B5EF4-FFF2-40B4-BE49-F238E27FC236}">
                <a16:creationId xmlns:a16="http://schemas.microsoft.com/office/drawing/2014/main" id="{E11F83AD-B6F6-4028-8507-8E7DF1C99915}"/>
              </a:ext>
            </a:extLst>
          </p:cNvPr>
          <p:cNvPicPr>
            <a:picLocks noGrp="1" noChangeAspect="1"/>
          </p:cNvPicPr>
          <p:nvPr>
            <p:ph type="pic" sz="quarter" idx="13"/>
          </p:nvPr>
        </p:nvPicPr>
        <p:blipFill>
          <a:blip r:embed="rId3"/>
          <a:srcRect l="5156" r="5156"/>
          <a:stretch/>
        </p:blipFill>
        <p:spPr>
          <a:solidFill>
            <a:srgbClr val="F3EBE8"/>
          </a:solidFill>
        </p:spPr>
      </p:pic>
    </p:spTree>
    <p:extLst>
      <p:ext uri="{BB962C8B-B14F-4D97-AF65-F5344CB8AC3E}">
        <p14:creationId xmlns:p14="http://schemas.microsoft.com/office/powerpoint/2010/main" val="36944323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9D457-920D-65C8-EF69-5FD0C843B2BA}"/>
              </a:ext>
            </a:extLst>
          </p:cNvPr>
          <p:cNvSpPr>
            <a:spLocks noGrp="1"/>
          </p:cNvSpPr>
          <p:nvPr>
            <p:ph type="title"/>
          </p:nvPr>
        </p:nvSpPr>
        <p:spPr/>
        <p:txBody>
          <a:bodyPr anchor="b">
            <a:normAutofit/>
          </a:bodyPr>
          <a:lstStyle/>
          <a:p>
            <a:r>
              <a:rPr lang="en-US"/>
              <a:t>Key issue: economic abuse</a:t>
            </a:r>
          </a:p>
        </p:txBody>
      </p:sp>
      <p:sp>
        <p:nvSpPr>
          <p:cNvPr id="3" name="Content Placeholder 2">
            <a:extLst>
              <a:ext uri="{FF2B5EF4-FFF2-40B4-BE49-F238E27FC236}">
                <a16:creationId xmlns:a16="http://schemas.microsoft.com/office/drawing/2014/main" id="{4E31D8DD-D75A-A21B-3309-460EF87006E9}"/>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p:txBody>
          <a:bodyPr>
            <a:normAutofit/>
          </a:bodyPr>
          <a:lstStyle/>
          <a:p>
            <a:pPr marL="0" indent="0">
              <a:spcBef>
                <a:spcPts val="2500"/>
              </a:spcBef>
              <a:buFont typeface="Arial" panose="020B0604020202020204" pitchFamily="34" charset="0"/>
              <a:buNone/>
            </a:pPr>
            <a:r>
              <a:rPr lang="en-US" sz="1600" b="1" dirty="0"/>
              <a:t>Control Over Finances</a:t>
            </a:r>
          </a:p>
          <a:p>
            <a:pPr marL="0" lvl="1" indent="0">
              <a:buFont typeface="Arial" panose="020B0604020202020204" pitchFamily="34" charset="0"/>
              <a:buNone/>
            </a:pPr>
            <a:r>
              <a:rPr lang="en-US" dirty="0"/>
              <a:t>Abuser controls financial information and restricts communication regarding debts and insurance.</a:t>
            </a:r>
          </a:p>
          <a:p>
            <a:pPr marL="0" indent="0">
              <a:spcBef>
                <a:spcPts val="2500"/>
              </a:spcBef>
              <a:buFont typeface="Arial" panose="020B0604020202020204" pitchFamily="34" charset="0"/>
              <a:buNone/>
            </a:pPr>
            <a:r>
              <a:rPr lang="en-US" sz="1600" b="1" dirty="0"/>
              <a:t>Impact on Victims</a:t>
            </a:r>
          </a:p>
          <a:p>
            <a:pPr marL="0" lvl="1" indent="0">
              <a:buFont typeface="Arial" panose="020B0604020202020204" pitchFamily="34" charset="0"/>
              <a:buNone/>
            </a:pPr>
            <a:r>
              <a:rPr lang="en-US" dirty="0"/>
              <a:t>Economic abuse limits victims' ability to leave relationships safely and causes significant financial pressure.</a:t>
            </a:r>
          </a:p>
        </p:txBody>
      </p:sp>
      <p:pic>
        <p:nvPicPr>
          <p:cNvPr id="5" name="Content Placeholder 4" descr="shot of lock and wallet">
            <a:extLst>
              <a:ext uri="{FF2B5EF4-FFF2-40B4-BE49-F238E27FC236}">
                <a16:creationId xmlns:a16="http://schemas.microsoft.com/office/drawing/2014/main" id="{D726E999-FE8B-48BB-A9E2-F5836B06723F}"/>
              </a:ext>
            </a:extLst>
          </p:cNvPr>
          <p:cNvPicPr>
            <a:picLocks noGrp="1" noChangeAspect="1"/>
          </p:cNvPicPr>
          <p:nvPr>
            <p:ph type="pic" sz="quarter" idx="13"/>
          </p:nvPr>
        </p:nvPicPr>
        <p:blipFill>
          <a:blip r:embed="rId3"/>
          <a:srcRect l="30074" r="30074"/>
          <a:stretch>
            <a:fillRect/>
          </a:stretch>
        </p:blipFill>
        <p:spPr>
          <a:solidFill>
            <a:srgbClr val="F3EBE8"/>
          </a:solidFill>
        </p:spPr>
      </p:pic>
    </p:spTree>
    <p:extLst>
      <p:ext uri="{BB962C8B-B14F-4D97-AF65-F5344CB8AC3E}">
        <p14:creationId xmlns:p14="http://schemas.microsoft.com/office/powerpoint/2010/main" val="321477601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243609-6CEE-FA92-4EDF-844772C9E91F}"/>
              </a:ext>
            </a:extLst>
          </p:cNvPr>
          <p:cNvSpPr>
            <a:spLocks noGrp="1"/>
          </p:cNvSpPr>
          <p:nvPr>
            <p:ph type="title"/>
          </p:nvPr>
        </p:nvSpPr>
        <p:spPr/>
        <p:txBody>
          <a:bodyPr anchor="t">
            <a:normAutofit/>
          </a:bodyPr>
          <a:lstStyle/>
          <a:p>
            <a:r>
              <a:rPr lang="en-US" sz="2800"/>
              <a:t>Key issue: affluence and barriers to disclosure</a:t>
            </a:r>
          </a:p>
        </p:txBody>
      </p:sp>
      <p:pic>
        <p:nvPicPr>
          <p:cNvPr id="5" name="Content Placeholder 4" descr="A businesswoman places her hand on her head as she stands in front of a roadblock.">
            <a:extLst>
              <a:ext uri="{FF2B5EF4-FFF2-40B4-BE49-F238E27FC236}">
                <a16:creationId xmlns:a16="http://schemas.microsoft.com/office/drawing/2014/main" id="{F3E24CD0-4009-4AF8-A4E2-E1E17E581E87}"/>
              </a:ext>
            </a:extLst>
          </p:cNvPr>
          <p:cNvPicPr>
            <a:picLocks noGrp="1" noChangeAspect="1"/>
          </p:cNvPicPr>
          <p:nvPr>
            <p:ph type="pic" sz="quarter" idx="15"/>
          </p:nvPr>
        </p:nvPicPr>
        <p:blipFill>
          <a:blip r:embed="rId3"/>
          <a:srcRect l="10568" r="10568"/>
          <a:stretch/>
        </p:blipFill>
        <p:spPr>
          <a:solidFill>
            <a:srgbClr val="F3EBE8"/>
          </a:solidFill>
        </p:spPr>
      </p:pic>
      <p:sp>
        <p:nvSpPr>
          <p:cNvPr id="3" name="Content Placeholder 2">
            <a:extLst>
              <a:ext uri="{FF2B5EF4-FFF2-40B4-BE49-F238E27FC236}">
                <a16:creationId xmlns:a16="http://schemas.microsoft.com/office/drawing/2014/main" id="{A67A5334-4727-0BBA-753E-176D8B3A7808}"/>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p:txBody>
          <a:bodyPr>
            <a:normAutofit/>
          </a:bodyPr>
          <a:lstStyle/>
          <a:p>
            <a:pPr marL="0" indent="0">
              <a:spcBef>
                <a:spcPts val="2500"/>
              </a:spcBef>
              <a:buFont typeface="Arial" panose="020B0604020202020204" pitchFamily="34" charset="0"/>
              <a:buNone/>
            </a:pPr>
            <a:r>
              <a:rPr lang="en-US" sz="1400" b="1"/>
              <a:t>Barriers from Affluence</a:t>
            </a:r>
          </a:p>
          <a:p>
            <a:pPr marL="0" lvl="1" indent="0">
              <a:buFont typeface="Arial" panose="020B0604020202020204" pitchFamily="34" charset="0"/>
              <a:buNone/>
            </a:pPr>
            <a:r>
              <a:rPr lang="en-US" sz="1400"/>
              <a:t>Affluent victims face unique barriers like fear of stigma and loss of social standing when disclosing abuse.</a:t>
            </a:r>
          </a:p>
          <a:p>
            <a:pPr marL="0" indent="0">
              <a:spcBef>
                <a:spcPts val="2500"/>
              </a:spcBef>
              <a:buFont typeface="Arial" panose="020B0604020202020204" pitchFamily="34" charset="0"/>
              <a:buNone/>
            </a:pPr>
            <a:r>
              <a:rPr lang="en-US" sz="1400" b="1"/>
              <a:t>Unconscious Professional Bias</a:t>
            </a:r>
          </a:p>
          <a:p>
            <a:pPr marL="0" lvl="1" indent="0">
              <a:buFont typeface="Arial" panose="020B0604020202020204" pitchFamily="34" charset="0"/>
              <a:buNone/>
            </a:pPr>
            <a:r>
              <a:rPr lang="en-US" sz="1400"/>
              <a:t>Societal assumptions cause unconscious bias, hindering recognition of abuse in affluent individuals.</a:t>
            </a:r>
          </a:p>
          <a:p>
            <a:pPr marL="0" indent="0">
              <a:spcBef>
                <a:spcPts val="2500"/>
              </a:spcBef>
              <a:buFont typeface="Arial" panose="020B0604020202020204" pitchFamily="34" charset="0"/>
              <a:buNone/>
            </a:pPr>
            <a:r>
              <a:rPr lang="en-US" sz="1400" b="1"/>
              <a:t>Complexity of Risk Assessment</a:t>
            </a:r>
          </a:p>
          <a:p>
            <a:pPr marL="0" lvl="1" indent="0">
              <a:buFont typeface="Arial" panose="020B0604020202020204" pitchFamily="34" charset="0"/>
              <a:buNone/>
            </a:pPr>
            <a:r>
              <a:rPr lang="en-US" sz="1400"/>
              <a:t>Articulate perpetrators can be convincing, complicating risk assessments and safeguarding efforts.</a:t>
            </a:r>
          </a:p>
          <a:p>
            <a:pPr marL="0" indent="0">
              <a:spcBef>
                <a:spcPts val="2500"/>
              </a:spcBef>
              <a:buFont typeface="Arial" panose="020B0604020202020204" pitchFamily="34" charset="0"/>
              <a:buNone/>
            </a:pPr>
            <a:r>
              <a:rPr lang="en-US" sz="1400" b="1"/>
              <a:t>Need for Inclusive Training</a:t>
            </a:r>
          </a:p>
          <a:p>
            <a:pPr marL="0" lvl="1" indent="0">
              <a:buFont typeface="Arial" panose="020B0604020202020204" pitchFamily="34" charset="0"/>
              <a:buNone/>
            </a:pPr>
            <a:r>
              <a:rPr lang="en-US" sz="1400"/>
              <a:t>Training must address unconscious bias and unique issues affluent victims face for effective safeguarding.</a:t>
            </a:r>
          </a:p>
        </p:txBody>
      </p:sp>
    </p:spTree>
    <p:extLst>
      <p:ext uri="{BB962C8B-B14F-4D97-AF65-F5344CB8AC3E}">
        <p14:creationId xmlns:p14="http://schemas.microsoft.com/office/powerpoint/2010/main" val="263382948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8FDBF-3D81-7AB7-B627-48F976EAFFC7}"/>
              </a:ext>
            </a:extLst>
          </p:cNvPr>
          <p:cNvSpPr>
            <a:spLocks noGrp="1"/>
          </p:cNvSpPr>
          <p:nvPr>
            <p:ph type="title"/>
          </p:nvPr>
        </p:nvSpPr>
        <p:spPr/>
        <p:txBody>
          <a:bodyPr anchor="b">
            <a:normAutofit/>
          </a:bodyPr>
          <a:lstStyle/>
          <a:p>
            <a:r>
              <a:rPr lang="en-US" sz="2800"/>
              <a:t>Key issue: professional practice and missed opportunities</a:t>
            </a:r>
          </a:p>
        </p:txBody>
      </p:sp>
      <p:sp>
        <p:nvSpPr>
          <p:cNvPr id="3" name="Content Placeholder 2">
            <a:extLst>
              <a:ext uri="{FF2B5EF4-FFF2-40B4-BE49-F238E27FC236}">
                <a16:creationId xmlns:a16="http://schemas.microsoft.com/office/drawing/2014/main" id="{9A8F595C-4B9B-2334-8787-9C63076E529F}"/>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p:txBody>
          <a:bodyPr vert="horz" lIns="91440" tIns="45720" rIns="91440" bIns="45720" rtlCol="0" anchor="t">
            <a:normAutofit/>
          </a:bodyPr>
          <a:lstStyle/>
          <a:p>
            <a:pPr marL="0" indent="0">
              <a:spcBef>
                <a:spcPts val="2500"/>
              </a:spcBef>
              <a:buFont typeface="Arial" panose="020B0604020202020204" pitchFamily="34" charset="0"/>
              <a:buNone/>
            </a:pPr>
            <a:r>
              <a:rPr lang="en-US" sz="1600" b="1" dirty="0"/>
              <a:t>Failures in Investigation</a:t>
            </a:r>
          </a:p>
          <a:p>
            <a:pPr marL="0" lvl="1" indent="0">
              <a:buFont typeface="Arial" panose="020B0604020202020204" pitchFamily="34" charset="0"/>
              <a:buNone/>
            </a:pPr>
            <a:r>
              <a:rPr lang="en-US" dirty="0"/>
              <a:t>Delay in </a:t>
            </a:r>
            <a:r>
              <a:rPr lang="en-US"/>
              <a:t>police response </a:t>
            </a:r>
            <a:r>
              <a:rPr lang="en-US" dirty="0"/>
              <a:t>and lack of senior officer oversight led to missed recognition of suspicious circumstances at the critical time of initial police attendance at the death.</a:t>
            </a:r>
          </a:p>
          <a:p>
            <a:pPr marL="0" indent="0">
              <a:spcBef>
                <a:spcPts val="2500"/>
              </a:spcBef>
              <a:buFont typeface="Arial" panose="020B0604020202020204" pitchFamily="34" charset="0"/>
              <a:buNone/>
            </a:pPr>
            <a:r>
              <a:rPr lang="en-US" sz="1600" b="1" dirty="0"/>
              <a:t>Healthcare Safeguarding Gaps</a:t>
            </a:r>
          </a:p>
          <a:p>
            <a:pPr marL="0" lvl="1" indent="0">
              <a:buFont typeface="Arial" panose="020B0604020202020204" pitchFamily="34" charset="0"/>
              <a:buNone/>
            </a:pPr>
            <a:r>
              <a:rPr lang="en-US" dirty="0"/>
              <a:t>There was no documentation of patient safety inquiries which showed gaps in adherence to GP safeguarding protocols.</a:t>
            </a:r>
          </a:p>
          <a:p>
            <a:pPr marL="0" indent="0">
              <a:spcBef>
                <a:spcPts val="2500"/>
              </a:spcBef>
              <a:buFont typeface="Arial" panose="020B0604020202020204" pitchFamily="34" charset="0"/>
              <a:buNone/>
            </a:pPr>
            <a:endParaRPr lang="en-US" dirty="0"/>
          </a:p>
        </p:txBody>
      </p:sp>
      <p:pic>
        <p:nvPicPr>
          <p:cNvPr id="5" name="Content Placeholder 4" descr="Ambulance staff.&#10;[url=file_closeup.php?id=22312541][img]file_thumbview_approve.php?size=1&amp;id=22312541[/img][/url] [url=file_closeup.php?id=22312535][img]file_thumbview_approve.php?size=1&amp;id=22312535[/img][/url] [url=file_closeup.php?id=22312526][img]file_thumbview_approve.php?size=1&amp;id=22312526[/img][/url] [url=file_closeup.php?id=22312524][img]file_thumbview_approve.php?size=1&amp;id=22312524[/img][/url] [url=file_closeup.php?id=22312520][img]file_thumbview_approve.php?size=1&amp;id=22312520[/img][/url] [url=file_closeup.php?id=22312514][img]file_thumbview_approve.php?size=1&amp;id=22312514[/img][/url] [url=file_closeup.php?id=22312510][img]file_thumbview_approve.php?size=1&amp;id=22312510[/img][/url] [url=file_closeup.php?id=22312508][img]file_thumbview_approve.php?size=1&amp;id=22312508[/img][/url] [url=file_closeup.php?id=22312501][img]file_thumbview_approve.php?size=1&amp;id=22312501[/img][/url] [url=file_closeup.php?id=22312496][img]file_thumbview_approve.php?size=1&amp;id=22312496[/img][/url] [url=file_closeup.php?id=22312488][img]file_thumbview_approve.php?size=1&amp;id=22312488[/img][/url] [url=file_closeup.php?id=22312483][img]file_thumbview_approve.php?size=1&amp;id=22312483[/img][/url] [url=file_closeup.php?id=14349738][img]file_thumbview_approve.php?size=1&amp;id=14349738[/img][/url] [url=file_closeup.php?id=14326407][img]file_thumbview_approve.php?size=1&amp;id=14326407[/img][/url] [url=file_closeup.php?id=14302293][img]file_thumbview_approve.php?size=1&amp;id=14302293[/img][/url] [url=file_closeup.php?id=14281420][img]file_thumbview_approve.php?size=1&amp;id=14281420[/img][/url] [url=file_closeup.php?id=14280580][img]file_thumbview_approve.php?size=1&amp;id=14280580[/img][/url] [url=file_closeup.php?id=14278396][img]file_thumbview_approve.php?size=1&amp;id=14278396[/img][/url] [url=file_closeup.php?id=14237677][img]file_thumbview_approve.php?size=1&amp;id=14237677[/img][/url] [url=file_closeup.php?id=14237147][img]file_thumbview_approve.php?size=1&amp;id=14237147[/img][/url]">
            <a:extLst>
              <a:ext uri="{FF2B5EF4-FFF2-40B4-BE49-F238E27FC236}">
                <a16:creationId xmlns:a16="http://schemas.microsoft.com/office/drawing/2014/main" id="{A1592689-5362-4F1F-9175-5AF97A104A40}"/>
              </a:ext>
            </a:extLst>
          </p:cNvPr>
          <p:cNvPicPr>
            <a:picLocks noGrp="1" noChangeAspect="1"/>
          </p:cNvPicPr>
          <p:nvPr>
            <p:ph type="pic" sz="quarter" idx="13"/>
          </p:nvPr>
        </p:nvPicPr>
        <p:blipFill>
          <a:blip r:embed="rId3"/>
          <a:srcRect l="5156" r="5156"/>
          <a:stretch>
            <a:fillRect/>
          </a:stretch>
        </p:blipFill>
        <p:spPr>
          <a:solidFill>
            <a:srgbClr val="F3EBE8"/>
          </a:solidFill>
        </p:spPr>
      </p:pic>
    </p:spTree>
    <p:extLst>
      <p:ext uri="{BB962C8B-B14F-4D97-AF65-F5344CB8AC3E}">
        <p14:creationId xmlns:p14="http://schemas.microsoft.com/office/powerpoint/2010/main" val="318658950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6DEAB6-2F98-F87B-DD7C-61144F66985B}"/>
              </a:ext>
            </a:extLst>
          </p:cNvPr>
          <p:cNvSpPr>
            <a:spLocks noGrp="1"/>
          </p:cNvSpPr>
          <p:nvPr>
            <p:ph type="title"/>
          </p:nvPr>
        </p:nvSpPr>
        <p:spPr/>
        <p:txBody>
          <a:bodyPr anchor="b">
            <a:normAutofit/>
          </a:bodyPr>
          <a:lstStyle/>
          <a:p>
            <a:r>
              <a:rPr lang="en-US"/>
              <a:t>Key learning points</a:t>
            </a:r>
          </a:p>
        </p:txBody>
      </p:sp>
      <p:sp>
        <p:nvSpPr>
          <p:cNvPr id="3" name="Content Placeholder 2">
            <a:extLst>
              <a:ext uri="{FF2B5EF4-FFF2-40B4-BE49-F238E27FC236}">
                <a16:creationId xmlns:a16="http://schemas.microsoft.com/office/drawing/2014/main" id="{32C57B2F-3BEC-9CEA-25EB-2A1B265A4640}"/>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p:txBody>
          <a:bodyPr>
            <a:normAutofit/>
          </a:bodyPr>
          <a:lstStyle/>
          <a:p>
            <a:pPr marL="0" indent="0">
              <a:spcBef>
                <a:spcPts val="2500"/>
              </a:spcBef>
              <a:buFont typeface="Arial" panose="020B0604020202020204" pitchFamily="34" charset="0"/>
              <a:buNone/>
            </a:pPr>
            <a:r>
              <a:rPr lang="en-US" sz="1400" b="1" dirty="0"/>
              <a:t>Risk Assessment Challenges</a:t>
            </a:r>
          </a:p>
          <a:p>
            <a:pPr marL="0" lvl="1" indent="0">
              <a:buFont typeface="Arial" panose="020B0604020202020204" pitchFamily="34" charset="0"/>
              <a:buNone/>
            </a:pPr>
            <a:r>
              <a:rPr lang="en-US" sz="1400" dirty="0"/>
              <a:t>Thinking beyond prior history is crucial since domestic abuse can escalate rapidly without disclosure.</a:t>
            </a:r>
          </a:p>
          <a:p>
            <a:pPr marL="0" indent="0">
              <a:spcBef>
                <a:spcPts val="2500"/>
              </a:spcBef>
              <a:buFont typeface="Arial" panose="020B0604020202020204" pitchFamily="34" charset="0"/>
              <a:buNone/>
            </a:pPr>
            <a:r>
              <a:rPr lang="en-US" sz="1400" b="1" dirty="0"/>
              <a:t>Financial and Economic Abuse</a:t>
            </a:r>
          </a:p>
          <a:p>
            <a:pPr marL="0" lvl="1" indent="0">
              <a:buFont typeface="Arial" panose="020B0604020202020204" pitchFamily="34" charset="0"/>
              <a:buNone/>
            </a:pPr>
            <a:r>
              <a:rPr lang="en-US" sz="1400" dirty="0"/>
              <a:t>Financial stress and economic abuse are significant risk factors requiring serious attention.</a:t>
            </a:r>
          </a:p>
          <a:p>
            <a:pPr marL="0" indent="0">
              <a:spcBef>
                <a:spcPts val="2500"/>
              </a:spcBef>
              <a:buFont typeface="Arial" panose="020B0604020202020204" pitchFamily="34" charset="0"/>
              <a:buNone/>
            </a:pPr>
            <a:r>
              <a:rPr lang="en-US" sz="1400" b="1" dirty="0"/>
              <a:t>Professional Awareness and Bias</a:t>
            </a:r>
          </a:p>
          <a:p>
            <a:pPr marL="0" lvl="1" indent="0">
              <a:buFont typeface="Arial" panose="020B0604020202020204" pitchFamily="34" charset="0"/>
              <a:buNone/>
            </a:pPr>
            <a:r>
              <a:rPr lang="en-US" sz="1400" dirty="0"/>
              <a:t>Professionals must challenge assumptions, </a:t>
            </a:r>
            <a:r>
              <a:rPr lang="en-US" sz="1400" dirty="0" err="1"/>
              <a:t>recognise</a:t>
            </a:r>
            <a:r>
              <a:rPr lang="en-US" sz="1400" dirty="0"/>
              <a:t> bias, and adopt holistic views of individuals.</a:t>
            </a:r>
          </a:p>
          <a:p>
            <a:pPr marL="0" indent="0">
              <a:spcBef>
                <a:spcPts val="2500"/>
              </a:spcBef>
              <a:buFont typeface="Arial" panose="020B0604020202020204" pitchFamily="34" charset="0"/>
              <a:buNone/>
            </a:pPr>
            <a:r>
              <a:rPr lang="en-US" sz="1400" b="1" dirty="0"/>
              <a:t>Early Indicators and Intervention</a:t>
            </a:r>
          </a:p>
          <a:p>
            <a:pPr marL="0" lvl="1" indent="0">
              <a:buFont typeface="Arial" panose="020B0604020202020204" pitchFamily="34" charset="0"/>
              <a:buNone/>
            </a:pPr>
            <a:r>
              <a:rPr lang="en-US" sz="1400" dirty="0"/>
              <a:t>Early changes in behavior or indirect help-seeking should prompt curiosity and supportive action.</a:t>
            </a:r>
          </a:p>
        </p:txBody>
      </p:sp>
      <p:pic>
        <p:nvPicPr>
          <p:cNvPr id="5" name="Content Placeholder 4" descr="Risk Concept , Hand with alphabet blocks on wooden table">
            <a:extLst>
              <a:ext uri="{FF2B5EF4-FFF2-40B4-BE49-F238E27FC236}">
                <a16:creationId xmlns:a16="http://schemas.microsoft.com/office/drawing/2014/main" id="{C3DDC6AC-CCD7-4DEA-A13D-0DE66911FDCB}"/>
              </a:ext>
            </a:extLst>
          </p:cNvPr>
          <p:cNvPicPr>
            <a:picLocks noGrp="1" noChangeAspect="1"/>
          </p:cNvPicPr>
          <p:nvPr>
            <p:ph type="pic" sz="quarter" idx="13"/>
          </p:nvPr>
        </p:nvPicPr>
        <p:blipFill>
          <a:blip r:embed="rId3"/>
          <a:srcRect l="30074" r="30074"/>
          <a:stretch>
            <a:fillRect/>
          </a:stretch>
        </p:blipFill>
        <p:spPr>
          <a:solidFill>
            <a:srgbClr val="F3EBE8"/>
          </a:solidFill>
        </p:spPr>
      </p:pic>
    </p:spTree>
    <p:extLst>
      <p:ext uri="{BB962C8B-B14F-4D97-AF65-F5344CB8AC3E}">
        <p14:creationId xmlns:p14="http://schemas.microsoft.com/office/powerpoint/2010/main" val="400884009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6B099-3555-CDB6-D75B-9EF7A2318B31}"/>
              </a:ext>
            </a:extLst>
          </p:cNvPr>
          <p:cNvSpPr>
            <a:spLocks noGrp="1"/>
          </p:cNvSpPr>
          <p:nvPr>
            <p:ph type="title"/>
          </p:nvPr>
        </p:nvSpPr>
        <p:spPr/>
        <p:txBody>
          <a:bodyPr anchor="b">
            <a:normAutofit/>
          </a:bodyPr>
          <a:lstStyle/>
          <a:p>
            <a:r>
              <a:rPr lang="en-US"/>
              <a:t>Practice recommendations</a:t>
            </a:r>
          </a:p>
        </p:txBody>
      </p:sp>
      <p:sp>
        <p:nvSpPr>
          <p:cNvPr id="3" name="Content Placeholder 2">
            <a:extLst>
              <a:ext uri="{FF2B5EF4-FFF2-40B4-BE49-F238E27FC236}">
                <a16:creationId xmlns:a16="http://schemas.microsoft.com/office/drawing/2014/main" id="{A8779158-0C63-C4B1-47D5-7FDACA54F3E0}"/>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p:txBody>
          <a:bodyPr vert="horz" lIns="91440" tIns="45720" rIns="91440" bIns="45720" rtlCol="0" anchor="t">
            <a:noAutofit/>
          </a:bodyPr>
          <a:lstStyle/>
          <a:p>
            <a:pPr marL="0" indent="0">
              <a:spcBef>
                <a:spcPts val="2500"/>
              </a:spcBef>
              <a:buFont typeface="Arial" panose="020B0604020202020204" pitchFamily="34" charset="0"/>
              <a:buNone/>
            </a:pPr>
            <a:r>
              <a:rPr lang="en-US" sz="1600" b="1"/>
              <a:t>Police Training Enhancement</a:t>
            </a:r>
          </a:p>
          <a:p>
            <a:pPr marL="0" lvl="1" indent="0">
              <a:buNone/>
            </a:pPr>
            <a:r>
              <a:rPr lang="en-US"/>
              <a:t>Enhance police training on sudden death management, focusing on injury assessment and supervisory officer oversight.</a:t>
            </a:r>
          </a:p>
          <a:p>
            <a:pPr marL="0" indent="0">
              <a:spcBef>
                <a:spcPts val="2500"/>
              </a:spcBef>
              <a:buFont typeface="Arial" panose="020B0604020202020204" pitchFamily="34" charset="0"/>
              <a:buNone/>
            </a:pPr>
            <a:r>
              <a:rPr lang="en-US" sz="1600" b="1"/>
              <a:t>Healthcare Safeguarding Practices</a:t>
            </a:r>
          </a:p>
          <a:p>
            <a:pPr marL="0" lvl="1" indent="0">
              <a:buFont typeface="Arial" panose="020B0604020202020204" pitchFamily="34" charset="0"/>
              <a:buNone/>
            </a:pPr>
            <a:r>
              <a:rPr lang="en-US"/>
              <a:t>Healthcare providers should consistently ask safeguarding questions and accurately document safety concerns at home.</a:t>
            </a:r>
          </a:p>
          <a:p>
            <a:pPr marL="0" indent="0">
              <a:spcBef>
                <a:spcPts val="2500"/>
              </a:spcBef>
              <a:buFont typeface="Arial" panose="020B0604020202020204" pitchFamily="34" charset="0"/>
              <a:buNone/>
            </a:pPr>
            <a:r>
              <a:rPr lang="en-US" sz="1600" b="1"/>
              <a:t>Domestic Abuse Support Access</a:t>
            </a:r>
          </a:p>
          <a:p>
            <a:pPr marL="0" lvl="1" indent="0">
              <a:buFont typeface="Arial" panose="020B0604020202020204" pitchFamily="34" charset="0"/>
              <a:buNone/>
            </a:pPr>
            <a:r>
              <a:rPr lang="en-US"/>
              <a:t>Improve access to support services including triage and referral pathways for domestic abuse victims.</a:t>
            </a:r>
          </a:p>
          <a:p>
            <a:pPr marL="0" indent="0">
              <a:spcBef>
                <a:spcPts val="2500"/>
              </a:spcBef>
              <a:buFont typeface="Arial" panose="020B0604020202020204" pitchFamily="34" charset="0"/>
              <a:buNone/>
            </a:pPr>
            <a:r>
              <a:rPr lang="en-US" sz="1600" b="1"/>
              <a:t>Economic Abuse Awareness</a:t>
            </a:r>
          </a:p>
          <a:p>
            <a:pPr marL="0" lvl="1" indent="0">
              <a:buFont typeface="Arial" panose="020B0604020202020204" pitchFamily="34" charset="0"/>
              <a:buNone/>
            </a:pPr>
            <a:r>
              <a:rPr lang="en-US"/>
              <a:t>Financial and insurance sectors should strengthen safeguarding awareness around economic abuse.</a:t>
            </a:r>
          </a:p>
        </p:txBody>
      </p:sp>
      <p:pic>
        <p:nvPicPr>
          <p:cNvPr id="5" name="Content Placeholder 4" descr="Man and woman, woman on EMS training, man personal trainer is helping put on EMS suit.">
            <a:extLst>
              <a:ext uri="{FF2B5EF4-FFF2-40B4-BE49-F238E27FC236}">
                <a16:creationId xmlns:a16="http://schemas.microsoft.com/office/drawing/2014/main" id="{1A5FB012-62BF-4217-8F0C-076AE1FCF146}"/>
              </a:ext>
            </a:extLst>
          </p:cNvPr>
          <p:cNvPicPr>
            <a:picLocks noGrp="1" noChangeAspect="1"/>
          </p:cNvPicPr>
          <p:nvPr>
            <p:ph type="pic" sz="quarter" idx="13"/>
          </p:nvPr>
        </p:nvPicPr>
        <p:blipFill>
          <a:blip r:embed="rId3"/>
          <a:srcRect l="30074" r="30074"/>
          <a:stretch>
            <a:fillRect/>
          </a:stretch>
        </p:blipFill>
        <p:spPr>
          <a:solidFill>
            <a:srgbClr val="F3EBE8"/>
          </a:solidFill>
        </p:spPr>
      </p:pic>
    </p:spTree>
    <p:extLst>
      <p:ext uri="{BB962C8B-B14F-4D97-AF65-F5344CB8AC3E}">
        <p14:creationId xmlns:p14="http://schemas.microsoft.com/office/powerpoint/2010/main" val="138068843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365760" y="182880"/>
            <a:ext cx="10972800" cy="457200"/>
          </a:xfrm>
          <a:prstGeom prst="rect">
            <a:avLst/>
          </a:prstGeom>
          <a:noFill/>
          <a:ln/>
        </p:spPr>
        <p:txBody>
          <a:bodyPr wrap="square" rtlCol="0" anchor="ctr"/>
          <a:lstStyle/>
          <a:p>
            <a:pPr marL="0" indent="0">
              <a:buNone/>
            </a:pPr>
            <a:endParaRPr lang="en-US" sz="2400" dirty="0"/>
          </a:p>
        </p:txBody>
      </p:sp>
      <p:sp>
        <p:nvSpPr>
          <p:cNvPr id="3" name="Text 1"/>
          <p:cNvSpPr/>
          <p:nvPr/>
        </p:nvSpPr>
        <p:spPr>
          <a:xfrm>
            <a:off x="640080" y="1097280"/>
            <a:ext cx="7315200" cy="914400"/>
          </a:xfrm>
          <a:prstGeom prst="rect">
            <a:avLst/>
          </a:prstGeom>
          <a:noFill/>
          <a:ln/>
        </p:spPr>
        <p:txBody>
          <a:bodyPr wrap="square" rtlCol="0" anchor="ctr"/>
          <a:lstStyle/>
          <a:p>
            <a:pPr marL="0" indent="0">
              <a:buNone/>
            </a:pPr>
            <a:endParaRPr lang="en-US" sz="2000" dirty="0"/>
          </a:p>
        </p:txBody>
      </p:sp>
      <p:sp>
        <p:nvSpPr>
          <p:cNvPr id="4" name="Title 3">
            <a:extLst>
              <a:ext uri="{FF2B5EF4-FFF2-40B4-BE49-F238E27FC236}">
                <a16:creationId xmlns:a16="http://schemas.microsoft.com/office/drawing/2014/main" id="{8707FAF5-3099-619D-0D6D-F14ACE8E0B9B}"/>
              </a:ext>
            </a:extLst>
          </p:cNvPr>
          <p:cNvSpPr>
            <a:spLocks noGrp="1"/>
          </p:cNvSpPr>
          <p:nvPr>
            <p:ph type="ctrTitle"/>
          </p:nvPr>
        </p:nvSpPr>
        <p:spPr/>
        <p:txBody>
          <a:bodyPr>
            <a:normAutofit fontScale="90000"/>
          </a:bodyPr>
          <a:lstStyle/>
          <a:p>
            <a:r>
              <a:rPr lang="en-US" b="1" dirty="0">
                <a:solidFill>
                  <a:srgbClr val="1F4E79"/>
                </a:solidFill>
              </a:rPr>
              <a:t>CASE STUDY 2</a:t>
            </a:r>
            <a:br>
              <a:rPr lang="en-US" b="1" dirty="0">
                <a:solidFill>
                  <a:srgbClr val="1F4E79"/>
                </a:solidFill>
              </a:rPr>
            </a:br>
            <a:r>
              <a:rPr lang="en-US" b="1" dirty="0">
                <a:solidFill>
                  <a:srgbClr val="1F4E79"/>
                </a:solidFill>
              </a:rPr>
              <a:t>Jessica</a:t>
            </a:r>
            <a:br>
              <a:rPr lang="en-US" b="1" dirty="0">
                <a:solidFill>
                  <a:srgbClr val="1F4E79"/>
                </a:solidFill>
              </a:rPr>
            </a:br>
            <a:r>
              <a:rPr lang="en-US" b="1" dirty="0">
                <a:solidFill>
                  <a:srgbClr val="1F4E79"/>
                </a:solidFill>
              </a:rPr>
              <a:t>Death by suicide</a:t>
            </a:r>
            <a:br>
              <a:rPr lang="en-US" b="1" dirty="0">
                <a:solidFill>
                  <a:srgbClr val="1F4E79"/>
                </a:solidFill>
              </a:rPr>
            </a:br>
            <a:r>
              <a:rPr lang="en-US" b="1" dirty="0">
                <a:solidFill>
                  <a:srgbClr val="1F4E79"/>
                </a:solidFill>
              </a:rPr>
              <a:t>Cambridge city</a:t>
            </a:r>
            <a:br>
              <a:rPr lang="en-US" b="1" dirty="0">
                <a:solidFill>
                  <a:srgbClr val="1F4E79"/>
                </a:solidFill>
              </a:rPr>
            </a:br>
            <a:endParaRPr lang="en-GB" dirty="0"/>
          </a:p>
        </p:txBody>
      </p:sp>
      <p:sp>
        <p:nvSpPr>
          <p:cNvPr id="5" name="Subtitle 4">
            <a:extLst>
              <a:ext uri="{FF2B5EF4-FFF2-40B4-BE49-F238E27FC236}">
                <a16:creationId xmlns:a16="http://schemas.microsoft.com/office/drawing/2014/main" id="{AE6BC61D-C4DA-D78D-91C0-9011ADD7A297}"/>
              </a:ext>
            </a:extLst>
          </p:cNvPr>
          <p:cNvSpPr>
            <a:spLocks noGrp="1"/>
          </p:cNvSpPr>
          <p:nvPr>
            <p:ph type="subTitle" idx="1"/>
          </p:nvPr>
        </p:nvSpPr>
        <p:spPr>
          <a:xfrm>
            <a:off x="1461123" y="4313417"/>
            <a:ext cx="4974183" cy="1065807"/>
          </a:xfrm>
        </p:spPr>
        <p:txBody>
          <a:bodyPr>
            <a:normAutofit fontScale="25000" lnSpcReduction="20000"/>
          </a:bodyPr>
          <a:lstStyle/>
          <a:p>
            <a:endParaRPr lang="en-US" dirty="0">
              <a:solidFill>
                <a:srgbClr val="000000"/>
              </a:solidFill>
            </a:endParaRPr>
          </a:p>
          <a:p>
            <a:endParaRPr lang="en-US" dirty="0">
              <a:solidFill>
                <a:srgbClr val="000000"/>
              </a:solidFill>
            </a:endParaRPr>
          </a:p>
          <a:p>
            <a:r>
              <a:rPr lang="en-US" sz="6200" b="1" dirty="0">
                <a:solidFill>
                  <a:srgbClr val="000000"/>
                </a:solidFill>
              </a:rPr>
              <a:t>Focus: key findings, lessons and recommendations</a:t>
            </a:r>
            <a:endParaRPr lang="en-US" sz="6200" b="1" dirty="0"/>
          </a:p>
          <a:p>
            <a:endParaRPr lang="en-GB" dirty="0"/>
          </a:p>
        </p:txBody>
      </p:sp>
      <p:pic>
        <p:nvPicPr>
          <p:cNvPr id="8" name="Picture Placeholder 7" descr="3D puzzle pieces">
            <a:extLst>
              <a:ext uri="{FF2B5EF4-FFF2-40B4-BE49-F238E27FC236}">
                <a16:creationId xmlns:a16="http://schemas.microsoft.com/office/drawing/2014/main" id="{3293338E-6FA4-254A-6CFF-970723272F2E}"/>
              </a:ext>
            </a:extLst>
          </p:cNvPr>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24105" r="24105"/>
          <a:stretch>
            <a:fillRect/>
          </a:stretch>
        </p:blip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1088136" y="1088136"/>
            <a:ext cx="5749392" cy="1554480"/>
          </a:xfrm>
          <a:prstGeom prst="rect">
            <a:avLst/>
          </a:prstGeom>
        </p:spPr>
        <p:txBody>
          <a:bodyPr vert="horz" lIns="91440" tIns="45720" rIns="91440" bIns="45720" rtlCol="0" anchor="t" anchorCtr="0">
            <a:normAutofit/>
          </a:bodyPr>
          <a:lstStyle/>
          <a:p>
            <a:pPr marL="0" indent="0">
              <a:lnSpc>
                <a:spcPct val="85000"/>
              </a:lnSpc>
              <a:spcBef>
                <a:spcPct val="0"/>
              </a:spcBef>
              <a:spcAft>
                <a:spcPts val="600"/>
              </a:spcAft>
            </a:pPr>
            <a:r>
              <a:rPr lang="en-US" sz="3600" b="0" kern="1200" spc="0" baseline="0">
                <a:latin typeface="+mj-lt"/>
                <a:ea typeface="+mj-ea"/>
                <a:cs typeface="+mj-cs"/>
              </a:rPr>
              <a:t>Jessica: Context</a:t>
            </a:r>
          </a:p>
        </p:txBody>
      </p:sp>
      <p:sp>
        <p:nvSpPr>
          <p:cNvPr id="3" name="Text 1"/>
          <p:cNvSpPr/>
          <p:nvPr/>
        </p:nvSpPr>
        <p:spPr>
          <a:xfrm>
            <a:off x="1088136" y="2651760"/>
            <a:ext cx="5749392" cy="3694176"/>
          </a:xfrm>
          <a:prstGeom prst="rect">
            <a:avLst/>
          </a:prstGeom>
        </p:spPr>
        <p:txBody>
          <a:bodyPr vert="horz" lIns="91440" tIns="45720" rIns="91440" bIns="45720" rtlCol="0">
            <a:normAutofit/>
          </a:bodyPr>
          <a:lstStyle/>
          <a:p>
            <a:pPr marL="342900" indent="-342900">
              <a:spcBef>
                <a:spcPts val="1000"/>
              </a:spcBef>
              <a:buFont typeface="System Font Regular"/>
              <a:buChar char="-"/>
            </a:pPr>
            <a:r>
              <a:rPr lang="en-US" sz="2000" dirty="0"/>
              <a:t>Female in her 40s with long-term trauma after death of her child nearly 20 years earlier
Mental health difficulties, substance misuse – initially starting with prescription pain relief medication which she became addicted to and then developed into class A drug use, leaving the family home and her children</a:t>
            </a:r>
          </a:p>
          <a:p>
            <a:pPr marL="342900" indent="-342900">
              <a:spcBef>
                <a:spcPts val="1000"/>
              </a:spcBef>
              <a:buFont typeface="System Font Regular"/>
              <a:buChar char="-"/>
            </a:pPr>
            <a:r>
              <a:rPr lang="en-US" sz="2000" dirty="0"/>
              <a:t>Homelessness and isolation
Relationship with Krzysztof described by family as abusive, controlling and violent</a:t>
            </a:r>
          </a:p>
        </p:txBody>
      </p:sp>
      <p:pic>
        <p:nvPicPr>
          <p:cNvPr id="5" name="Picture Placeholder 4" descr="Sforza Castle Milan in autumn">
            <a:extLst>
              <a:ext uri="{FF2B5EF4-FFF2-40B4-BE49-F238E27FC236}">
                <a16:creationId xmlns:a16="http://schemas.microsoft.com/office/drawing/2014/main" id="{45103F18-2993-2606-6A4A-F534563B02B1}"/>
              </a:ext>
            </a:extLst>
          </p:cNvPr>
          <p:cNvPicPr>
            <a:picLocks noGrp="1" noChangeAspect="1"/>
          </p:cNvPicPr>
          <p:nvPr>
            <p:ph type="pic" sz="quarter" idx="14"/>
          </p:nvPr>
        </p:nvPicPr>
        <p:blipFill>
          <a:blip r:embed="rId3" cstate="print">
            <a:extLst>
              <a:ext uri="{28A0092B-C50C-407E-A947-70E740481C1C}">
                <a14:useLocalDpi xmlns:a14="http://schemas.microsoft.com/office/drawing/2010/main" val="0"/>
              </a:ext>
            </a:extLst>
          </a:blip>
          <a:srcRect l="27037" r="27037"/>
          <a:stretch>
            <a:fillRect/>
          </a:stretch>
        </p:blipFill>
        <p:spPr>
          <a:xfrm>
            <a:off x="7315200" y="0"/>
            <a:ext cx="4876800" cy="6858000"/>
          </a:xfr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301752" y="952500"/>
            <a:ext cx="3332784" cy="1581912"/>
          </a:xfrm>
          <a:prstGeom prst="rect">
            <a:avLst/>
          </a:prstGeom>
        </p:spPr>
        <p:txBody>
          <a:bodyPr vert="horz" lIns="91440" tIns="45720" rIns="91440" bIns="45720" rtlCol="0" anchor="b">
            <a:normAutofit/>
          </a:bodyPr>
          <a:lstStyle/>
          <a:p>
            <a:pPr marL="0" indent="0">
              <a:lnSpc>
                <a:spcPct val="85000"/>
              </a:lnSpc>
              <a:spcBef>
                <a:spcPct val="0"/>
              </a:spcBef>
              <a:spcAft>
                <a:spcPts val="600"/>
              </a:spcAft>
            </a:pPr>
            <a:r>
              <a:rPr lang="en-US" sz="2800" b="0" kern="1200" spc="0" baseline="0">
                <a:latin typeface="+mj-lt"/>
                <a:ea typeface="+mj-ea"/>
                <a:cs typeface="+mj-cs"/>
              </a:rPr>
              <a:t>Key Themes Identified</a:t>
            </a:r>
          </a:p>
        </p:txBody>
      </p:sp>
      <p:sp>
        <p:nvSpPr>
          <p:cNvPr id="3" name="Text 1"/>
          <p:cNvSpPr/>
          <p:nvPr/>
        </p:nvSpPr>
        <p:spPr>
          <a:xfrm>
            <a:off x="301752" y="3099816"/>
            <a:ext cx="6175248" cy="3054096"/>
          </a:xfrm>
          <a:prstGeom prst="rect">
            <a:avLst/>
          </a:prstGeom>
        </p:spPr>
        <p:txBody>
          <a:bodyPr vert="horz" lIns="91440" tIns="45720" rIns="91440" bIns="45720" rtlCol="0">
            <a:noAutofit/>
          </a:bodyPr>
          <a:lstStyle/>
          <a:p>
            <a:pPr>
              <a:lnSpc>
                <a:spcPct val="120000"/>
              </a:lnSpc>
              <a:spcBef>
                <a:spcPts val="1000"/>
              </a:spcBef>
            </a:pPr>
            <a:r>
              <a:rPr lang="en-US" dirty="0"/>
              <a:t>• Domestic abuse not fully </a:t>
            </a:r>
            <a:r>
              <a:rPr lang="en-US" dirty="0" err="1"/>
              <a:t>recognised</a:t>
            </a:r>
            <a:endParaRPr lang="en-US" dirty="0"/>
          </a:p>
          <a:p>
            <a:pPr>
              <a:lnSpc>
                <a:spcPct val="120000"/>
              </a:lnSpc>
              <a:spcBef>
                <a:spcPts val="1000"/>
              </a:spcBef>
            </a:pPr>
            <a:r>
              <a:rPr lang="en-US" dirty="0"/>
              <a:t>• Multiple disadvantage and trauma</a:t>
            </a:r>
          </a:p>
          <a:p>
            <a:pPr>
              <a:lnSpc>
                <a:spcPct val="120000"/>
              </a:lnSpc>
              <a:spcBef>
                <a:spcPts val="1000"/>
              </a:spcBef>
            </a:pPr>
            <a:r>
              <a:rPr lang="en-US" dirty="0"/>
              <a:t>• Mental health and substance misuse</a:t>
            </a:r>
          </a:p>
          <a:p>
            <a:pPr>
              <a:lnSpc>
                <a:spcPct val="120000"/>
              </a:lnSpc>
              <a:spcBef>
                <a:spcPts val="1000"/>
              </a:spcBef>
            </a:pPr>
            <a:r>
              <a:rPr lang="en-US" dirty="0"/>
              <a:t>• Diagnostic overshadowing</a:t>
            </a:r>
          </a:p>
          <a:p>
            <a:pPr>
              <a:lnSpc>
                <a:spcPct val="120000"/>
              </a:lnSpc>
              <a:spcBef>
                <a:spcPts val="1000"/>
              </a:spcBef>
            </a:pPr>
            <a:r>
              <a:rPr lang="en-US" dirty="0"/>
              <a:t>• Information sharing and safeguarding gaps</a:t>
            </a:r>
          </a:p>
          <a:p>
            <a:pPr>
              <a:lnSpc>
                <a:spcPct val="120000"/>
              </a:lnSpc>
              <a:spcBef>
                <a:spcPts val="1000"/>
              </a:spcBef>
            </a:pPr>
            <a:r>
              <a:rPr lang="en-US" dirty="0"/>
              <a:t>• Missed opportunities for coordinated intervention</a:t>
            </a:r>
          </a:p>
        </p:txBody>
      </p:sp>
      <p:pic>
        <p:nvPicPr>
          <p:cNvPr id="5" name="Picture Placeholder 4" descr="3D puzzle pieces">
            <a:extLst>
              <a:ext uri="{FF2B5EF4-FFF2-40B4-BE49-F238E27FC236}">
                <a16:creationId xmlns:a16="http://schemas.microsoft.com/office/drawing/2014/main" id="{5BD5DBFF-1C03-4C9C-9DB9-19B036765FAF}"/>
              </a:ext>
            </a:extLst>
          </p:cNvPr>
          <p:cNvPicPr>
            <a:picLocks noGrp="1" noChangeAspect="1"/>
          </p:cNvPicPr>
          <p:nvPr>
            <p:ph type="pic" sz="quarter" idx="15"/>
          </p:nvPr>
        </p:nvPicPr>
        <p:blipFill>
          <a:blip r:embed="rId3" cstate="print">
            <a:extLst>
              <a:ext uri="{28A0092B-C50C-407E-A947-70E740481C1C}">
                <a14:useLocalDpi xmlns:a14="http://schemas.microsoft.com/office/drawing/2010/main" val="0"/>
              </a:ext>
            </a:extLst>
          </a:blip>
          <a:srcRect l="26983" r="26983"/>
          <a:stretch>
            <a:fillRect/>
          </a:stretch>
        </p:blipFill>
        <p:spPr>
          <a:xfrm>
            <a:off x="7456488" y="0"/>
            <a:ext cx="4735512" cy="6858000"/>
          </a:xfr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1051011" y="1571632"/>
            <a:ext cx="6905972" cy="1133856"/>
          </a:xfrm>
          <a:prstGeom prst="rect">
            <a:avLst/>
          </a:prstGeom>
        </p:spPr>
        <p:txBody>
          <a:bodyPr vert="horz" lIns="91440" tIns="45720" rIns="91440" bIns="45720" rtlCol="0" anchor="b">
            <a:normAutofit/>
          </a:bodyPr>
          <a:lstStyle/>
          <a:p>
            <a:pPr marL="0" indent="0">
              <a:lnSpc>
                <a:spcPct val="90000"/>
              </a:lnSpc>
              <a:spcBef>
                <a:spcPct val="0"/>
              </a:spcBef>
              <a:spcAft>
                <a:spcPts val="600"/>
              </a:spcAft>
            </a:pPr>
            <a:r>
              <a:rPr lang="en-US" sz="5100" b="0" kern="1200">
                <a:latin typeface="+mj-lt"/>
                <a:ea typeface="+mj-ea"/>
                <a:cs typeface="+mj-cs"/>
              </a:rPr>
              <a:t>Missed Opportunities</a:t>
            </a:r>
          </a:p>
        </p:txBody>
      </p:sp>
      <p:sp>
        <p:nvSpPr>
          <p:cNvPr id="3" name="Text 1"/>
          <p:cNvSpPr/>
          <p:nvPr/>
        </p:nvSpPr>
        <p:spPr>
          <a:xfrm>
            <a:off x="1072428" y="3198297"/>
            <a:ext cx="9844686" cy="2411393"/>
          </a:xfrm>
          <a:prstGeom prst="rect">
            <a:avLst/>
          </a:prstGeom>
        </p:spPr>
        <p:txBody>
          <a:bodyPr vert="horz" lIns="91440" tIns="45720" rIns="91440" bIns="45720" rtlCol="0">
            <a:normAutofit/>
          </a:bodyPr>
          <a:lstStyle/>
          <a:p>
            <a:pPr>
              <a:lnSpc>
                <a:spcPct val="120000"/>
              </a:lnSpc>
              <a:spcBef>
                <a:spcPts val="1000"/>
              </a:spcBef>
            </a:pPr>
            <a:r>
              <a:rPr lang="en-US"/>
              <a:t>• Domestic abuse enquiry not routinely undertaken</a:t>
            </a:r>
          </a:p>
          <a:p>
            <a:pPr>
              <a:lnSpc>
                <a:spcPct val="120000"/>
              </a:lnSpc>
              <a:spcBef>
                <a:spcPts val="1000"/>
              </a:spcBef>
            </a:pPr>
            <a:r>
              <a:rPr lang="en-US"/>
              <a:t>• Professional curiosity insufficient at critical points</a:t>
            </a:r>
          </a:p>
          <a:p>
            <a:pPr>
              <a:lnSpc>
                <a:spcPct val="120000"/>
              </a:lnSpc>
              <a:spcBef>
                <a:spcPts val="1000"/>
              </a:spcBef>
            </a:pPr>
            <a:r>
              <a:rPr lang="en-US"/>
              <a:t>• Medium-risk grading may have underestimated danger</a:t>
            </a:r>
          </a:p>
          <a:p>
            <a:pPr>
              <a:lnSpc>
                <a:spcPct val="120000"/>
              </a:lnSpc>
              <a:spcBef>
                <a:spcPts val="1000"/>
              </a:spcBef>
            </a:pPr>
            <a:r>
              <a:rPr lang="en-US"/>
              <a:t>• No MARAC/IDVA referral despite escalating concerns</a:t>
            </a:r>
          </a:p>
          <a:p>
            <a:pPr>
              <a:lnSpc>
                <a:spcPct val="120000"/>
              </a:lnSpc>
              <a:spcBef>
                <a:spcPts val="1000"/>
              </a:spcBef>
            </a:pPr>
            <a:r>
              <a:rPr lang="en-US"/>
              <a:t>• Reports of harm often attributed to mental health or substance use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1051011" y="1571632"/>
            <a:ext cx="6905972" cy="1133856"/>
          </a:xfrm>
          <a:prstGeom prst="rect">
            <a:avLst/>
          </a:prstGeom>
        </p:spPr>
        <p:txBody>
          <a:bodyPr vert="horz" lIns="91440" tIns="45720" rIns="91440" bIns="45720" rtlCol="0" anchor="b">
            <a:normAutofit/>
          </a:bodyPr>
          <a:lstStyle/>
          <a:p>
            <a:pPr marL="0" indent="0">
              <a:lnSpc>
                <a:spcPct val="90000"/>
              </a:lnSpc>
              <a:spcBef>
                <a:spcPct val="0"/>
              </a:spcBef>
              <a:spcAft>
                <a:spcPts val="600"/>
              </a:spcAft>
            </a:pPr>
            <a:r>
              <a:rPr lang="en-US" sz="6000" b="0" kern="1200">
                <a:latin typeface="+mj-lt"/>
                <a:ea typeface="+mj-ea"/>
                <a:cs typeface="+mj-cs"/>
              </a:rPr>
              <a:t>Lessons Learned</a:t>
            </a:r>
          </a:p>
        </p:txBody>
      </p:sp>
      <p:sp>
        <p:nvSpPr>
          <p:cNvPr id="3" name="Text 1"/>
          <p:cNvSpPr/>
          <p:nvPr/>
        </p:nvSpPr>
        <p:spPr>
          <a:xfrm>
            <a:off x="1072428" y="3198297"/>
            <a:ext cx="9844686" cy="2411393"/>
          </a:xfrm>
          <a:prstGeom prst="rect">
            <a:avLst/>
          </a:prstGeom>
        </p:spPr>
        <p:txBody>
          <a:bodyPr vert="horz" lIns="91440" tIns="45720" rIns="91440" bIns="45720" rtlCol="0">
            <a:normAutofit/>
          </a:bodyPr>
          <a:lstStyle/>
          <a:p>
            <a:pPr>
              <a:lnSpc>
                <a:spcPct val="120000"/>
              </a:lnSpc>
              <a:spcBef>
                <a:spcPts val="1000"/>
              </a:spcBef>
            </a:pPr>
            <a:r>
              <a:rPr lang="en-US"/>
              <a:t>1. Early trauma and bereavement support can be protective.</a:t>
            </a:r>
          </a:p>
          <a:p>
            <a:pPr>
              <a:lnSpc>
                <a:spcPct val="120000"/>
              </a:lnSpc>
              <a:spcBef>
                <a:spcPts val="1000"/>
              </a:spcBef>
            </a:pPr>
            <a:r>
              <a:rPr lang="en-US"/>
              <a:t>2. Women with multiple disadvantages require holistic responses.</a:t>
            </a:r>
          </a:p>
          <a:p>
            <a:pPr>
              <a:lnSpc>
                <a:spcPct val="120000"/>
              </a:lnSpc>
              <a:spcBef>
                <a:spcPts val="1000"/>
              </a:spcBef>
            </a:pPr>
            <a:r>
              <a:rPr lang="en-US"/>
              <a:t>3. Domestic abuse and suicidality are strongly linked.</a:t>
            </a:r>
          </a:p>
          <a:p>
            <a:pPr>
              <a:lnSpc>
                <a:spcPct val="120000"/>
              </a:lnSpc>
              <a:spcBef>
                <a:spcPts val="1000"/>
              </a:spcBef>
            </a:pPr>
            <a:r>
              <a:rPr lang="en-US"/>
              <a:t>4. Agencies must avoid diagnostic overshadowing.</a:t>
            </a:r>
          </a:p>
          <a:p>
            <a:pPr>
              <a:lnSpc>
                <a:spcPct val="120000"/>
              </a:lnSpc>
              <a:spcBef>
                <a:spcPts val="1000"/>
              </a:spcBef>
            </a:pPr>
            <a:r>
              <a:rPr lang="en-US"/>
              <a:t>5. Risk assessment should be person-centred and multi-agency.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301752" y="952500"/>
            <a:ext cx="3332784" cy="1581912"/>
          </a:xfrm>
          <a:prstGeom prst="rect">
            <a:avLst/>
          </a:prstGeom>
        </p:spPr>
        <p:txBody>
          <a:bodyPr vert="horz" lIns="91440" tIns="45720" rIns="91440" bIns="45720" rtlCol="0" anchor="b">
            <a:normAutofit/>
          </a:bodyPr>
          <a:lstStyle/>
          <a:p>
            <a:pPr marL="0" indent="0">
              <a:lnSpc>
                <a:spcPct val="85000"/>
              </a:lnSpc>
              <a:spcBef>
                <a:spcPct val="0"/>
              </a:spcBef>
              <a:spcAft>
                <a:spcPts val="600"/>
              </a:spcAft>
            </a:pPr>
            <a:r>
              <a:rPr lang="en-US" sz="2800" b="0" kern="1200" spc="0" baseline="0">
                <a:latin typeface="+mj-lt"/>
                <a:ea typeface="+mj-ea"/>
                <a:cs typeface="+mj-cs"/>
              </a:rPr>
              <a:t>Recommendations: Domestic Abuse &amp; Risk</a:t>
            </a:r>
          </a:p>
        </p:txBody>
      </p:sp>
      <p:sp>
        <p:nvSpPr>
          <p:cNvPr id="3" name="Text 1"/>
          <p:cNvSpPr/>
          <p:nvPr/>
        </p:nvSpPr>
        <p:spPr>
          <a:xfrm>
            <a:off x="301752" y="3099816"/>
            <a:ext cx="6131704" cy="3054096"/>
          </a:xfrm>
          <a:prstGeom prst="rect">
            <a:avLst/>
          </a:prstGeom>
        </p:spPr>
        <p:txBody>
          <a:bodyPr vert="horz" lIns="91440" tIns="45720" rIns="91440" bIns="45720" rtlCol="0">
            <a:normAutofit/>
          </a:bodyPr>
          <a:lstStyle/>
          <a:p>
            <a:pPr>
              <a:lnSpc>
                <a:spcPct val="120000"/>
              </a:lnSpc>
              <a:spcBef>
                <a:spcPts val="1000"/>
              </a:spcBef>
            </a:pPr>
            <a:r>
              <a:rPr lang="en-US" dirty="0"/>
              <a:t>• Embed routine domestic abuse enquiry across services</a:t>
            </a:r>
          </a:p>
          <a:p>
            <a:pPr>
              <a:lnSpc>
                <a:spcPct val="120000"/>
              </a:lnSpc>
              <a:spcBef>
                <a:spcPts val="1000"/>
              </a:spcBef>
            </a:pPr>
            <a:r>
              <a:rPr lang="en-US" dirty="0"/>
              <a:t>• Strengthen professional curiosity</a:t>
            </a:r>
          </a:p>
          <a:p>
            <a:pPr>
              <a:lnSpc>
                <a:spcPct val="120000"/>
              </a:lnSpc>
              <a:spcBef>
                <a:spcPts val="1000"/>
              </a:spcBef>
            </a:pPr>
            <a:r>
              <a:rPr lang="en-US" dirty="0"/>
              <a:t>• Improve identification of high-risk victims</a:t>
            </a:r>
          </a:p>
          <a:p>
            <a:pPr>
              <a:lnSpc>
                <a:spcPct val="120000"/>
              </a:lnSpc>
              <a:spcBef>
                <a:spcPts val="1000"/>
              </a:spcBef>
            </a:pPr>
            <a:r>
              <a:rPr lang="en-US" dirty="0"/>
              <a:t>• Increase awareness of domestic abuse induced suicide (DAIS)</a:t>
            </a:r>
          </a:p>
        </p:txBody>
      </p:sp>
      <p:pic>
        <p:nvPicPr>
          <p:cNvPr id="5" name="Picture Placeholder 4" descr="Pink hued beach sand meeting the sea">
            <a:extLst>
              <a:ext uri="{FF2B5EF4-FFF2-40B4-BE49-F238E27FC236}">
                <a16:creationId xmlns:a16="http://schemas.microsoft.com/office/drawing/2014/main" id="{A153774D-6F9B-EB68-AD23-74442681AFD3}"/>
              </a:ext>
            </a:extLst>
          </p:cNvPr>
          <p:cNvPicPr>
            <a:picLocks noGrp="1" noChangeAspect="1"/>
          </p:cNvPicPr>
          <p:nvPr>
            <p:ph type="pic" sz="quarter" idx="15"/>
          </p:nvPr>
        </p:nvPicPr>
        <p:blipFill>
          <a:blip r:embed="rId3">
            <a:extLst>
              <a:ext uri="{28A0092B-C50C-407E-A947-70E740481C1C}">
                <a14:useLocalDpi xmlns:a14="http://schemas.microsoft.com/office/drawing/2010/main" val="0"/>
              </a:ext>
            </a:extLst>
          </a:blip>
          <a:srcRect l="22014" r="22014"/>
          <a:stretch>
            <a:fillRect/>
          </a:stretch>
        </p:blipFill>
        <p:spPr>
          <a:xfrm>
            <a:off x="6434138" y="0"/>
            <a:ext cx="5757862" cy="6858000"/>
          </a:xfr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301751" y="914400"/>
            <a:ext cx="7498080" cy="2621280"/>
          </a:xfrm>
          <a:prstGeom prst="rect">
            <a:avLst/>
          </a:prstGeom>
        </p:spPr>
        <p:txBody>
          <a:bodyPr vert="horz" lIns="91440" tIns="45720" rIns="91440" bIns="45720" rtlCol="0" anchor="b">
            <a:normAutofit/>
          </a:bodyPr>
          <a:lstStyle/>
          <a:p>
            <a:pPr marL="0" indent="0">
              <a:lnSpc>
                <a:spcPct val="85000"/>
              </a:lnSpc>
              <a:spcBef>
                <a:spcPct val="0"/>
              </a:spcBef>
              <a:spcAft>
                <a:spcPts val="600"/>
              </a:spcAft>
            </a:pPr>
            <a:r>
              <a:rPr lang="en-US" sz="4800" b="0" kern="1200" spc="0" baseline="0">
                <a:latin typeface="+mj-lt"/>
                <a:ea typeface="+mj-ea"/>
                <a:cs typeface="+mj-cs"/>
              </a:rPr>
              <a:t>Recommendations: Multi-Agency Working</a:t>
            </a:r>
          </a:p>
        </p:txBody>
      </p:sp>
      <p:sp>
        <p:nvSpPr>
          <p:cNvPr id="3" name="Text 1"/>
          <p:cNvSpPr/>
          <p:nvPr/>
        </p:nvSpPr>
        <p:spPr>
          <a:xfrm>
            <a:off x="301751" y="3901440"/>
            <a:ext cx="7498080" cy="1828800"/>
          </a:xfrm>
          <a:prstGeom prst="rect">
            <a:avLst/>
          </a:prstGeom>
        </p:spPr>
        <p:txBody>
          <a:bodyPr vert="horz" lIns="91440" tIns="45720" rIns="91440" bIns="45720" rtlCol="0">
            <a:normAutofit/>
          </a:bodyPr>
          <a:lstStyle/>
          <a:p>
            <a:pPr>
              <a:lnSpc>
                <a:spcPct val="110000"/>
              </a:lnSpc>
              <a:spcBef>
                <a:spcPts val="1000"/>
              </a:spcBef>
            </a:pPr>
            <a:r>
              <a:rPr lang="en-US" sz="1400" dirty="0"/>
              <a:t>• Strengthen MASH information sharing and strategic planning</a:t>
            </a:r>
          </a:p>
          <a:p>
            <a:pPr>
              <a:lnSpc>
                <a:spcPct val="110000"/>
              </a:lnSpc>
              <a:spcBef>
                <a:spcPts val="1000"/>
              </a:spcBef>
            </a:pPr>
            <a:r>
              <a:rPr lang="en-US" sz="1400" dirty="0"/>
              <a:t>• Review MASH learning and decision-making</a:t>
            </a:r>
          </a:p>
          <a:p>
            <a:pPr>
              <a:lnSpc>
                <a:spcPct val="110000"/>
              </a:lnSpc>
              <a:spcBef>
                <a:spcPts val="1000"/>
              </a:spcBef>
            </a:pPr>
            <a:r>
              <a:rPr lang="en-US" sz="1400" dirty="0"/>
              <a:t>• Renew awareness of Changing Futures and multiple disadvantage pathways</a:t>
            </a:r>
          </a:p>
          <a:p>
            <a:pPr>
              <a:lnSpc>
                <a:spcPct val="110000"/>
              </a:lnSpc>
              <a:spcBef>
                <a:spcPts val="1000"/>
              </a:spcBef>
            </a:pPr>
            <a:r>
              <a:rPr lang="en-US" sz="1400" dirty="0"/>
              <a:t>• Consider MARM processes for complex high-risk cases</a:t>
            </a:r>
          </a:p>
          <a:p>
            <a:pPr>
              <a:lnSpc>
                <a:spcPct val="110000"/>
              </a:lnSpc>
              <a:spcBef>
                <a:spcPts val="1000"/>
              </a:spcBef>
            </a:pPr>
            <a:r>
              <a:rPr lang="en-US" sz="1400" dirty="0"/>
              <a:t>• Improve contact between health, probation and substance misuse services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1866900" y="1918144"/>
            <a:ext cx="2939186" cy="2096814"/>
          </a:xfrm>
          <a:prstGeom prst="rect">
            <a:avLst/>
          </a:prstGeom>
        </p:spPr>
        <p:txBody>
          <a:bodyPr vert="horz" lIns="91440" tIns="45720" rIns="91440" bIns="45720" rtlCol="0" anchor="t">
            <a:normAutofit/>
          </a:bodyPr>
          <a:lstStyle/>
          <a:p>
            <a:pPr marL="0" indent="0">
              <a:lnSpc>
                <a:spcPct val="85000"/>
              </a:lnSpc>
              <a:spcBef>
                <a:spcPct val="0"/>
              </a:spcBef>
              <a:spcAft>
                <a:spcPts val="600"/>
              </a:spcAft>
            </a:pPr>
            <a:r>
              <a:rPr lang="en-US" sz="2800" b="0" kern="1200" cap="all" spc="0" baseline="0" dirty="0">
                <a:latin typeface="+mj-lt"/>
                <a:ea typeface="+mj-ea"/>
                <a:cs typeface="+mj-cs"/>
              </a:rPr>
              <a:t>Quote from the family tribute included in the review</a:t>
            </a:r>
          </a:p>
        </p:txBody>
      </p:sp>
      <p:sp>
        <p:nvSpPr>
          <p:cNvPr id="3" name="Text 1"/>
          <p:cNvSpPr/>
          <p:nvPr/>
        </p:nvSpPr>
        <p:spPr>
          <a:xfrm>
            <a:off x="5334000" y="1918145"/>
            <a:ext cx="4991100" cy="4133032"/>
          </a:xfrm>
          <a:prstGeom prst="rect">
            <a:avLst/>
          </a:prstGeom>
        </p:spPr>
        <p:txBody>
          <a:bodyPr vert="horz" lIns="91440" tIns="45720" rIns="91440" bIns="45720" rtlCol="0">
            <a:normAutofit/>
          </a:bodyPr>
          <a:lstStyle/>
          <a:p>
            <a:pPr>
              <a:lnSpc>
                <a:spcPct val="110000"/>
              </a:lnSpc>
              <a:spcBef>
                <a:spcPts val="1000"/>
              </a:spcBef>
              <a:spcAft>
                <a:spcPts val="600"/>
              </a:spcAft>
            </a:pPr>
            <a:r>
              <a:rPr lang="en-US" sz="1400"/>
              <a:t>Our mum fought so hard to be here, to build a life into which she could welcome her grandchildren. But because services failed her so severely in those final months, that will now never happen. </a:t>
            </a:r>
          </a:p>
          <a:p>
            <a:pPr>
              <a:lnSpc>
                <a:spcPct val="110000"/>
              </a:lnSpc>
              <a:spcBef>
                <a:spcPts val="1000"/>
              </a:spcBef>
              <a:spcAft>
                <a:spcPts val="600"/>
              </a:spcAft>
            </a:pPr>
            <a:endParaRPr lang="en-US" sz="1400"/>
          </a:p>
          <a:p>
            <a:pPr>
              <a:lnSpc>
                <a:spcPct val="110000"/>
              </a:lnSpc>
              <a:spcBef>
                <a:spcPts val="1000"/>
              </a:spcBef>
              <a:spcAft>
                <a:spcPts val="600"/>
              </a:spcAft>
            </a:pPr>
            <a:r>
              <a:rPr lang="en-US" sz="1400"/>
              <a:t>She’ll never get to see us grow up, celebrate our accomplishments, or have families of our own. Not only are we having to grow up without our mum, we have to come to terms with the fact that our mum’s dream will never be realised, knowing our own future children will never get to meet her. </a:t>
            </a:r>
          </a:p>
          <a:p>
            <a:pPr>
              <a:lnSpc>
                <a:spcPct val="110000"/>
              </a:lnSpc>
              <a:spcBef>
                <a:spcPts val="1000"/>
              </a:spcBef>
              <a:spcAft>
                <a:spcPts val="600"/>
              </a:spcAft>
            </a:pPr>
            <a:endParaRPr lang="en-US" sz="1400"/>
          </a:p>
          <a:p>
            <a:pPr>
              <a:lnSpc>
                <a:spcPct val="110000"/>
              </a:lnSpc>
              <a:spcBef>
                <a:spcPts val="1000"/>
              </a:spcBef>
              <a:spcAft>
                <a:spcPts val="600"/>
              </a:spcAft>
            </a:pPr>
            <a:r>
              <a:rPr lang="en-US" sz="1400"/>
              <a:t>She was the strongest person we will ever know, and she deserved better.</a:t>
            </a:r>
          </a:p>
          <a:p>
            <a:pPr>
              <a:lnSpc>
                <a:spcPct val="110000"/>
              </a:lnSpc>
              <a:spcBef>
                <a:spcPts val="1000"/>
              </a:spcBef>
              <a:spcAft>
                <a:spcPts val="600"/>
              </a:spcAft>
            </a:pPr>
            <a:endParaRPr lang="en-US" sz="14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AB59C-4577-AFE1-AD48-D83CE0119E59}"/>
              </a:ext>
            </a:extLst>
          </p:cNvPr>
          <p:cNvSpPr>
            <a:spLocks noGrp="1"/>
          </p:cNvSpPr>
          <p:nvPr>
            <p:ph type="title"/>
          </p:nvPr>
        </p:nvSpPr>
        <p:spPr/>
        <p:txBody>
          <a:bodyPr/>
          <a:lstStyle/>
          <a:p>
            <a:r>
              <a:rPr lang="en-GB" dirty="0"/>
              <a:t>Links to  published reviews</a:t>
            </a:r>
          </a:p>
        </p:txBody>
      </p:sp>
      <p:sp>
        <p:nvSpPr>
          <p:cNvPr id="3" name="Content Placeholder 2">
            <a:extLst>
              <a:ext uri="{FF2B5EF4-FFF2-40B4-BE49-F238E27FC236}">
                <a16:creationId xmlns:a16="http://schemas.microsoft.com/office/drawing/2014/main" id="{AF594FE7-F76C-F74A-C7BE-E0839A3937F0}"/>
              </a:ext>
            </a:extLst>
          </p:cNvPr>
          <p:cNvSpPr>
            <a:spLocks noGrp="1"/>
          </p:cNvSpPr>
          <p:nvPr>
            <p:ph sz="quarter" idx="13"/>
          </p:nvPr>
        </p:nvSpPr>
        <p:spPr/>
        <p:txBody>
          <a:bodyPr>
            <a:normAutofit lnSpcReduction="10000"/>
          </a:bodyPr>
          <a:lstStyle/>
          <a:p>
            <a:r>
              <a:rPr lang="en-GB" dirty="0">
                <a:hlinkClick r:id="rId3"/>
              </a:rPr>
              <a:t>Fiona</a:t>
            </a:r>
          </a:p>
          <a:p>
            <a:r>
              <a:rPr lang="en-GB" dirty="0">
                <a:hlinkClick r:id="rId4"/>
              </a:rPr>
              <a:t>Community Safety Partnership</a:t>
            </a:r>
            <a:endParaRPr lang="en-GB" dirty="0">
              <a:hlinkClick r:id="rId3"/>
            </a:endParaRPr>
          </a:p>
          <a:p>
            <a:endParaRPr lang="en-GB" dirty="0">
              <a:hlinkClick r:id="rId3"/>
            </a:endParaRPr>
          </a:p>
          <a:p>
            <a:r>
              <a:rPr lang="en-GB" dirty="0">
                <a:hlinkClick r:id="rId3"/>
              </a:rPr>
              <a:t>Jessica </a:t>
            </a:r>
          </a:p>
          <a:p>
            <a:r>
              <a:rPr lang="en-GB" dirty="0">
                <a:hlinkClick r:id="rId3"/>
              </a:rPr>
              <a:t>Domestic Abuse Related Death Reviews - Cambridge City Council</a:t>
            </a:r>
            <a:endParaRPr lang="en-GB" dirty="0"/>
          </a:p>
          <a:p>
            <a:endParaRPr lang="en-GB" dirty="0"/>
          </a:p>
          <a:p>
            <a:r>
              <a:rPr lang="en-GB" dirty="0">
                <a:hlinkClick r:id="rId5"/>
              </a:rPr>
              <a:t>Cambridgeshire County Council DASV Partnership - Domestic Abuse Related Death Review (DARDR)</a:t>
            </a:r>
            <a:endParaRPr lang="en-GB" dirty="0"/>
          </a:p>
          <a:p>
            <a:endParaRPr lang="en-GB" dirty="0"/>
          </a:p>
          <a:p>
            <a:r>
              <a:rPr lang="en-GB" dirty="0">
                <a:hlinkClick r:id="rId6"/>
              </a:rPr>
              <a:t>Search DHRs: Search the Domestic Homicide Review Library – GOV.UK</a:t>
            </a:r>
            <a:endParaRPr lang="en-GB" dirty="0"/>
          </a:p>
          <a:p>
            <a:endParaRPr lang="en-GB" dirty="0"/>
          </a:p>
        </p:txBody>
      </p:sp>
    </p:spTree>
    <p:extLst>
      <p:ext uri="{BB962C8B-B14F-4D97-AF65-F5344CB8AC3E}">
        <p14:creationId xmlns:p14="http://schemas.microsoft.com/office/powerpoint/2010/main" val="37794410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7D933-4B2C-17F3-AE1F-1B208ADC3CE6}"/>
              </a:ext>
            </a:extLst>
          </p:cNvPr>
          <p:cNvSpPr>
            <a:spLocks noGrp="1"/>
          </p:cNvSpPr>
          <p:nvPr>
            <p:ph type="title"/>
          </p:nvPr>
        </p:nvSpPr>
        <p:spPr>
          <a:xfrm>
            <a:off x="593541" y="603503"/>
            <a:ext cx="4235820" cy="3739895"/>
          </a:xfrm>
        </p:spPr>
        <p:txBody>
          <a:bodyPr anchor="b">
            <a:normAutofit/>
          </a:bodyPr>
          <a:lstStyle/>
          <a:p>
            <a:r>
              <a:rPr lang="en-GB" sz="6000" dirty="0"/>
              <a:t>Any questions?</a:t>
            </a:r>
          </a:p>
        </p:txBody>
      </p:sp>
      <p:pic>
        <p:nvPicPr>
          <p:cNvPr id="5" name="Content Placeholder 4" descr="Back of people's heads and raised hands at corporate presentation with speaker and whiteboard out of focus in background">
            <a:extLst>
              <a:ext uri="{FF2B5EF4-FFF2-40B4-BE49-F238E27FC236}">
                <a16:creationId xmlns:a16="http://schemas.microsoft.com/office/drawing/2014/main" id="{A3DE416A-6EDB-5524-11E8-EB96CEB76688}"/>
              </a:ext>
            </a:extLst>
          </p:cNvPr>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l="18187" r="18028"/>
          <a:stretch>
            <a:fillRect/>
          </a:stretch>
        </p:blipFill>
        <p:spPr>
          <a:xfrm>
            <a:off x="5613962" y="10"/>
            <a:ext cx="6578038" cy="6857990"/>
          </a:xfrm>
          <a:noFill/>
        </p:spPr>
      </p:pic>
    </p:spTree>
    <p:extLst>
      <p:ext uri="{BB962C8B-B14F-4D97-AF65-F5344CB8AC3E}">
        <p14:creationId xmlns:p14="http://schemas.microsoft.com/office/powerpoint/2010/main" val="2843629477"/>
      </p:ext>
    </p:extLst>
  </p:cSld>
  <p:clrMapOvr>
    <a:masterClrMapping/>
  </p:clrMapOvr>
</p:sld>
</file>

<file path=ppt/theme/theme1.xml><?xml version="1.0" encoding="utf-8"?>
<a:theme xmlns:a="http://schemas.openxmlformats.org/drawingml/2006/main" name="Chalcot">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Custom 362">
      <a:majorFont>
        <a:latin typeface="Century Gothic"/>
        <a:ea typeface=""/>
        <a:cs typeface=""/>
      </a:majorFont>
      <a:minorFont>
        <a:latin typeface="Univers Condensed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halcot_Copilot Layouts_win32_LW_V5" id="{BB83E610-C1CA-49EC-A787-4EFEA8456B79}" vid="{40FB1116-6983-46AA-9CD7-BA42C7965D41}"/>
    </a:ext>
  </a:extLst>
</a:theme>
</file>

<file path=ppt/theme/theme2.xml><?xml version="1.0" encoding="utf-8"?>
<a:theme xmlns:a="http://schemas.openxmlformats.org/drawingml/2006/main" name="Dark Gradient">
  <a:themeElements>
    <a:clrScheme name="Dark Gradient">
      <a:dk1>
        <a:sysClr val="windowText" lastClr="000000"/>
      </a:dk1>
      <a:lt1>
        <a:sysClr val="window" lastClr="FFFFFF"/>
      </a:lt1>
      <a:dk2>
        <a:srgbClr val="0B0C12"/>
      </a:dk2>
      <a:lt2>
        <a:srgbClr val="ECF0FB"/>
      </a:lt2>
      <a:accent1>
        <a:srgbClr val="4970FF"/>
      </a:accent1>
      <a:accent2>
        <a:srgbClr val="712ED5"/>
      </a:accent2>
      <a:accent3>
        <a:srgbClr val="00C4B6"/>
      </a:accent3>
      <a:accent4>
        <a:srgbClr val="3633D1"/>
      </a:accent4>
      <a:accent5>
        <a:srgbClr val="4AB1FE"/>
      </a:accent5>
      <a:accent6>
        <a:srgbClr val="9E2FD5"/>
      </a:accent6>
      <a:hlink>
        <a:srgbClr val="4970FF"/>
      </a:hlink>
      <a:folHlink>
        <a:srgbClr val="8E24FF"/>
      </a:folHlink>
    </a:clrScheme>
    <a:fontScheme name="Custom 53">
      <a:majorFont>
        <a:latin typeface="Arial Nova Light"/>
        <a:ea typeface=""/>
        <a:cs typeface=""/>
      </a:majorFont>
      <a:minorFont>
        <a:latin typeface="Arial Nova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ark gradient" id="{E11C298A-C952-4C7C-AD82-FDE632A020A2}" vid="{C429265E-EED5-40F2-8F51-E02F8E47A731}"/>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f418038a-9d41-498f-925b-9112b8bbe9f7">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EF99D43B8AD7247A5554799A1937B5B" ma:contentTypeVersion="10" ma:contentTypeDescription="Create a new document." ma:contentTypeScope="" ma:versionID="f8259e08f5ce0c4ce01b768664422c70">
  <xsd:schema xmlns:xsd="http://www.w3.org/2001/XMLSchema" xmlns:xs="http://www.w3.org/2001/XMLSchema" xmlns:p="http://schemas.microsoft.com/office/2006/metadata/properties" xmlns:ns2="f418038a-9d41-498f-925b-9112b8bbe9f7" targetNamespace="http://schemas.microsoft.com/office/2006/metadata/properties" ma:root="true" ma:fieldsID="d402c6b86931c66dc371d96163d5031f" ns2:_="">
    <xsd:import namespace="f418038a-9d41-498f-925b-9112b8bbe9f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lcf76f155ced4ddcb4097134ff3c332f"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418038a-9d41-498f-925b-9112b8bbe9f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2a33aaf0-d2be-4910-a308-718f043c109a"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FE4B44B-95A7-43B8-A022-C3375C9349CE}">
  <ds:schemaRefs>
    <ds:schemaRef ds:uri="http://schemas.microsoft.com/office/2006/metadata/properties"/>
    <ds:schemaRef ds:uri="f418038a-9d41-498f-925b-9112b8bbe9f7"/>
    <ds:schemaRef ds:uri="http://schemas.microsoft.com/office/2006/documentManagement/types"/>
    <ds:schemaRef ds:uri="http://purl.org/dc/elements/1.1/"/>
    <ds:schemaRef ds:uri="http://purl.org/dc/terms/"/>
    <ds:schemaRef ds:uri="http://schemas.microsoft.com/office/infopath/2007/PartnerControls"/>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6559925F-73C6-4334-B04F-81BAEA8C45EC}">
  <ds:schemaRefs>
    <ds:schemaRef ds:uri="http://schemas.microsoft.com/sharepoint/v3/contenttype/forms"/>
  </ds:schemaRefs>
</ds:datastoreItem>
</file>

<file path=customXml/itemProps3.xml><?xml version="1.0" encoding="utf-8"?>
<ds:datastoreItem xmlns:ds="http://schemas.openxmlformats.org/officeDocument/2006/customXml" ds:itemID="{2135BC24-675C-45C3-9D64-24E0C17907BD}">
  <ds:schemaRefs>
    <ds:schemaRef ds:uri="f418038a-9d41-498f-925b-9112b8bbe9f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1062</TotalTime>
  <Words>1456</Words>
  <Application>Microsoft Office PowerPoint</Application>
  <PresentationFormat>Widescreen</PresentationFormat>
  <Paragraphs>178</Paragraphs>
  <Slides>24</Slides>
  <Notes>24</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24</vt:i4>
      </vt:variant>
    </vt:vector>
  </HeadingPairs>
  <TitlesOfParts>
    <vt:vector size="34" baseType="lpstr">
      <vt:lpstr>Aptos</vt:lpstr>
      <vt:lpstr>Arial</vt:lpstr>
      <vt:lpstr>Arial Nova Light</vt:lpstr>
      <vt:lpstr>Calibri</vt:lpstr>
      <vt:lpstr>Century Gothic</vt:lpstr>
      <vt:lpstr>Karla</vt:lpstr>
      <vt:lpstr>System Font Regular</vt:lpstr>
      <vt:lpstr>Univers Condensed Light</vt:lpstr>
      <vt:lpstr>Chalcot</vt:lpstr>
      <vt:lpstr>Dark Gradient</vt:lpstr>
      <vt:lpstr>Learning from recently published Domestic Abuse Related Death  Reviews </vt:lpstr>
      <vt:lpstr>What is a Domestic Abuse Related Death  Review?</vt:lpstr>
      <vt:lpstr>Cambridgeshire and Peterborough DARDR data</vt:lpstr>
      <vt:lpstr>Local data</vt:lpstr>
      <vt:lpstr>CASE STUDY 1 </vt:lpstr>
      <vt:lpstr>Background and relationship context</vt:lpstr>
      <vt:lpstr>Circumstances of Fiona’s death</vt:lpstr>
      <vt:lpstr>Emerging financial and behavioural risk factors</vt:lpstr>
      <vt:lpstr>Key issue: hidden domestic abuse</vt:lpstr>
      <vt:lpstr>Key issue: economic abuse</vt:lpstr>
      <vt:lpstr>Key issue: affluence and barriers to disclosure</vt:lpstr>
      <vt:lpstr>Key issue: professional practice and missed opportunities</vt:lpstr>
      <vt:lpstr>Key learning points</vt:lpstr>
      <vt:lpstr>Practice recommendations</vt:lpstr>
      <vt:lpstr>CASE STUDY 2 Jessica Death by suicide Cambridge city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Links to  published reviews</vt:lpstr>
      <vt:lpstr>Any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Sarah.Fines@cambridgeshire.gov.uk</dc:creator>
  <cp:lastModifiedBy>Karen Hedger</cp:lastModifiedBy>
  <cp:revision>5</cp:revision>
  <dcterms:modified xsi:type="dcterms:W3CDTF">2026-10-08T13:10:23Z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0x0101008EF99D43B8AD7247A5554799A1937B5B</vt:lpwstr>
  </property>
  <property fmtid="{D5CDD505-2E9C-101B-9397-08002B2CF9AE}" pid="3" name="MediaServiceImageTags">
    <vt:lpwstr/>
  </property>
</Properties>
</file>