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0.xml" ContentType="application/vnd.openxmlformats-officedocument.theme+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1.xml" ContentType="application/vnd.openxmlformats-officedocument.theme+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2.xml" ContentType="application/vnd.openxmlformats-officedocument.theme+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3.xml" ContentType="application/vnd.openxmlformats-officedocument.theme+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4.xml" ContentType="application/vnd.openxmlformats-officedocument.theme+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5.xml" ContentType="application/vnd.openxmlformats-officedocument.theme+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6.xml" ContentType="application/vnd.openxmlformats-officedocument.theme+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7.xml" ContentType="application/vnd.openxmlformats-officedocument.theme+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8.xml" ContentType="application/vnd.openxmlformats-officedocument.theme+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19.xml" ContentType="application/vnd.openxmlformats-officedocument.theme+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20.xml" ContentType="application/vnd.openxmlformats-officedocument.theme+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21.xml" ContentType="application/vnd.openxmlformats-officedocument.theme+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22.xml" ContentType="application/vnd.openxmlformats-officedocument.theme+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23.xml" ContentType="application/vnd.openxmlformats-officedocument.theme+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24.xml" ContentType="application/vnd.openxmlformats-officedocument.theme+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25.xml" ContentType="application/vnd.openxmlformats-officedocument.theme+xml"/>
  <Override PartName="/ppt/tags/tag3408.xml" ContentType="application/vnd.openxmlformats-officedocument.presentationml.tags+xml"/>
  <Override PartName="/ppt/tags/tag3409.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0.xml" ContentType="application/vnd.openxmlformats-officedocument.presentationml.tags+xml"/>
  <Override PartName="/ppt/theme/theme26.xml" ContentType="application/vnd.openxmlformats-officedocument.theme+xml"/>
  <Override PartName="/ppt/theme/theme27.xml" ContentType="application/vnd.openxmlformats-officedocument.theme+xml"/>
  <Override PartName="/ppt/tags/tag353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 id="2147485013" r:id="rId6"/>
    <p:sldMasterId id="2147484011" r:id="rId7"/>
    <p:sldMasterId id="2147484026" r:id="rId8"/>
    <p:sldMasterId id="2147484041" r:id="rId9"/>
    <p:sldMasterId id="2147484058" r:id="rId10"/>
    <p:sldMasterId id="2147484075" r:id="rId11"/>
    <p:sldMasterId id="2147484092" r:id="rId12"/>
    <p:sldMasterId id="2147484109" r:id="rId13"/>
    <p:sldMasterId id="2147484995" r:id="rId14"/>
    <p:sldMasterId id="2147484144" r:id="rId15"/>
    <p:sldMasterId id="2147484168" r:id="rId16"/>
    <p:sldMasterId id="2147484202" r:id="rId17"/>
    <p:sldMasterId id="2147484219" r:id="rId18"/>
    <p:sldMasterId id="2147484234" r:id="rId19"/>
    <p:sldMasterId id="2147484258" r:id="rId20"/>
    <p:sldMasterId id="2147484316" r:id="rId21"/>
    <p:sldMasterId id="2147483660" r:id="rId22"/>
    <p:sldMasterId id="2147484971" r:id="rId23"/>
    <p:sldMasterId id="2147484126" r:id="rId24"/>
    <p:sldMasterId id="2147483694" r:id="rId25"/>
    <p:sldMasterId id="2147484946" r:id="rId26"/>
    <p:sldMasterId id="2147485019" r:id="rId27"/>
    <p:sldMasterId id="2147485041" r:id="rId28"/>
  </p:sldMasterIdLst>
  <p:notesMasterIdLst>
    <p:notesMasterId r:id="rId75"/>
  </p:notesMasterIdLst>
  <p:handoutMasterIdLst>
    <p:handoutMasterId r:id="rId76"/>
  </p:handoutMasterIdLst>
  <p:sldIdLst>
    <p:sldId id="256" r:id="rId29"/>
    <p:sldId id="2147475873" r:id="rId30"/>
    <p:sldId id="2147476136" r:id="rId31"/>
    <p:sldId id="2147476081" r:id="rId32"/>
    <p:sldId id="2147475940" r:id="rId33"/>
    <p:sldId id="2147476083" r:id="rId34"/>
    <p:sldId id="3739" r:id="rId35"/>
    <p:sldId id="3743" r:id="rId36"/>
    <p:sldId id="2147476085" r:id="rId37"/>
    <p:sldId id="2147476414" r:id="rId38"/>
    <p:sldId id="3750" r:id="rId39"/>
    <p:sldId id="2147475945" r:id="rId40"/>
    <p:sldId id="2147475790" r:id="rId41"/>
    <p:sldId id="2147476617" r:id="rId42"/>
    <p:sldId id="2147475959" r:id="rId43"/>
    <p:sldId id="3863" r:id="rId44"/>
    <p:sldId id="2147476598" r:id="rId45"/>
    <p:sldId id="2147476646" r:id="rId46"/>
    <p:sldId id="2147476647" r:id="rId47"/>
    <p:sldId id="2147476648" r:id="rId48"/>
    <p:sldId id="2147476099" r:id="rId49"/>
    <p:sldId id="2147476512" r:id="rId50"/>
    <p:sldId id="2147476613" r:id="rId51"/>
    <p:sldId id="4060" r:id="rId52"/>
    <p:sldId id="2147476120" r:id="rId53"/>
    <p:sldId id="3814" r:id="rId54"/>
    <p:sldId id="2147476122" r:id="rId55"/>
    <p:sldId id="2147476676" r:id="rId56"/>
    <p:sldId id="2147475958" r:id="rId57"/>
    <p:sldId id="2147476532" r:id="rId58"/>
    <p:sldId id="2147476478" r:id="rId59"/>
    <p:sldId id="4164" r:id="rId60"/>
    <p:sldId id="2147476587" r:id="rId61"/>
    <p:sldId id="4091" r:id="rId62"/>
    <p:sldId id="2147476597" r:id="rId63"/>
    <p:sldId id="4165" r:id="rId64"/>
    <p:sldId id="4127" r:id="rId65"/>
    <p:sldId id="4130" r:id="rId66"/>
    <p:sldId id="2147476653" r:id="rId67"/>
    <p:sldId id="2147476566" r:id="rId68"/>
    <p:sldId id="4166" r:id="rId69"/>
    <p:sldId id="2147476654" r:id="rId70"/>
    <p:sldId id="2147476655" r:id="rId71"/>
    <p:sldId id="3922" r:id="rId72"/>
    <p:sldId id="4126" r:id="rId73"/>
    <p:sldId id="2147476600" r:id="rId74"/>
  </p:sldIdLst>
  <p:sldSz cx="12192000" cy="6858000"/>
  <p:notesSz cx="7102475" cy="9388475"/>
  <p:embeddedFontLst>
    <p:embeddedFont>
      <p:font typeface="Angsana New" panose="02020603050405020304" pitchFamily="18" charset="-34"/>
      <p:regular r:id="rId77"/>
      <p:bold r:id="rId78"/>
      <p:italic r:id="rId79"/>
      <p:boldItalic r:id="rId80"/>
    </p:embeddedFont>
    <p:embeddedFont>
      <p:font typeface="Century Gothic" panose="020B0502020202020204" pitchFamily="34" charset="0"/>
      <p:regular r:id="rId81"/>
      <p:bold r:id="rId82"/>
      <p:italic r:id="rId83"/>
      <p:boldItalic r:id="rId84"/>
    </p:embeddedFont>
    <p:embeddedFont>
      <p:font typeface="Georgia" panose="02040502050405020303" pitchFamily="18" charset="0"/>
      <p:regular r:id="rId85"/>
      <p:bold r:id="rId86"/>
      <p:italic r:id="rId87"/>
      <p:boldItalic r:id="rId88"/>
    </p:embeddedFont>
    <p:embeddedFont>
      <p:font typeface="MS PGothic" panose="020B0600070205080204" pitchFamily="34" charset="-128"/>
      <p:regular r:id="rId89"/>
    </p:embeddedFont>
    <p:embeddedFont>
      <p:font typeface="Palatino Linotype" panose="02040502050505030304" pitchFamily="18" charset="0"/>
      <p:regular r:id="rId90"/>
      <p:bold r:id="rId91"/>
      <p:italic r:id="rId92"/>
      <p:boldItalic r:id="rId93"/>
    </p:embeddedFont>
    <p:embeddedFont>
      <p:font typeface="Segoe UI" panose="020B0502040204020203" pitchFamily="34" charset="0"/>
      <p:regular r:id="rId94"/>
      <p:bold r:id="rId95"/>
      <p:italic r:id="rId96"/>
      <p:boldItalic r:id="rId97"/>
    </p:embeddedFont>
    <p:embeddedFont>
      <p:font typeface="Times" panose="02020603050405020304" pitchFamily="18" charset="0"/>
      <p:regular r:id="rId98"/>
      <p:bold r:id="rId99"/>
      <p:italic r:id="rId100"/>
      <p:boldItalic r:id="rId101"/>
    </p:embeddedFont>
  </p:embeddedFontLst>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2A1E00-B9E5-2651-C89C-FDEC2081F7DD}" name="Hannah Gray (Associate)" initials="H(" userId="S::hannah.gray@safelivesassociate.org.uk::a9467775-5c16-4267-b372-74669b1683f7" providerId="AD"/>
  <p188:author id="{09B13704-ACDE-285A-006A-948FA1F03644}" name="Julia Cullum" initials="JC" userId="S::Julia.Cullum@cambridgeshire.gov.uk::d5975f1d-db76-4f66-8405-c689a225d34b" providerId="AD"/>
  <p188:author id="{C652F510-EBC3-8917-3878-1DDED07E44ED}" name="Lucy Giles" initials="LG" userId="S::lucy.giles@safelives.org.uk::daf92658-92cb-4879-b27c-50a3a2e276c8" providerId="AD"/>
  <p188:author id="{63DBCA27-011A-3EF4-56A9-E13CE24E085C}" name="Melonie Senior" initials="MS" userId="S::Melonie.Senior@safelives.org.uk::54fe170f-1b76-4cd2-8ddd-2c26129ea071" providerId="AD"/>
  <p188:author id="{35563F2B-A525-E900-8DC5-C35530CABFA0}" name="Charlotte Giarnese" initials="CG" userId="S::Charlotte.Giarnese@safelives.org.uk::af108315-6629-4900-8c04-30d9b3ba2e38" providerId="AD"/>
  <p188:author id="{6A52072E-6519-FE55-903A-7394ABF5E568}" name="Jabeel Mahmood" initials="JM" userId="S::Jabeel.Mahmood@safelives.org.uk::b8da14b7-4f91-445c-be69-b1342edee0a7" providerId="AD"/>
  <p188:author id="{F8DBAA34-101F-6E85-0D43-FAC8B1C32532}" name="Iona Hartshorn" initials="IH" userId="S::Iona.Hartshorn@safelives.org.uk::ad95a224-eca8-4b0d-9197-8819409bffc5" providerId="AD"/>
  <p188:author id="{53BF9D37-FBD3-63C5-69A7-299D4C3FE269}" name="Lesley Rich" initials="LR" userId="S::lesley.rich@cambridgeshire.gov.uk::2b9c2cfb-29cb-4e87-a4b4-c54cfcc1c4a5" providerId="AD"/>
  <p188:author id="{41E1963F-9A23-FFB9-A226-88B509022247}" name="Hannah Mian" initials="HM" userId="S::hannah.mian@safelives.org.uk::73acd51d-d53b-403e-825a-a36e81012409" providerId="AD"/>
  <p188:author id="{B7112D42-C0CA-A818-F686-4FB6A7F3F814}" name="Lauren Fleckney" initials="LF" userId="S::Lauren.Fleckney@safelives.org.uk::fdf0325b-9427-48db-af16-dd96922a939c" providerId="AD"/>
  <p188:author id="{40136F70-6633-0A2F-84E7-A2149ED619CA}" name="Jade Woodhouse" initials="JW" userId="S::Jade.Woodhouse@safelives.org.uk::692f8553-329f-4f33-baab-bf40af157584" providerId="AD"/>
  <p188:author id="{39F01B74-F517-E43F-9CFC-0E03D32097CA}" name="Khristine Gallagher" initials="KG" userId="S::khristine.gallagher@safelives.org.uk::082d9246-2500-4ca8-89f4-2f774aaf7127" providerId="AD"/>
  <p188:author id="{F0154778-D54C-A314-CA48-BEB9086E8A3E}" name="Jabeel Mahmood" initials="JM" userId="S::jabeel.mahmood@safelives.org.uk::b8da14b7-4f91-445c-be69-b1342edee0a7" providerId="AD"/>
  <p188:author id="{88FC3C9B-54EA-9AE9-1047-0ED9494319AE}" name="Daniel Ryan" initials="DR" userId="S::daniel.ryan@safelives.org.uk::d9057172-7aaa-492c-9fca-be395c2435e5" providerId="AD"/>
  <p188:author id="{86630A9D-6A7A-62C2-6547-41A3FCAFD059}" name="Vickie Crompton" initials="VC" userId="S::vickie.crompton@peterborough.gov.uk::0702c00c-8d7b-457e-9d41-ed21b235508e" providerId="AD"/>
  <p188:author id="{A692FBD8-0682-29F4-EA7A-19A196085562}" name="Amanda Warburton" initials="AW" userId="S::amanda.warburton@cambridgeshire.gov.uk::9e10f72f-c06b-49b1-8df6-7e61477d4b51" providerId="AD"/>
  <p188:author id="{1D1C61DA-7F90-C778-6AD1-140FCA5EBB8B}" name="Charlotte Giarnese" initials="CG" userId="S::charlotte.giarnese@safelives.org.uk::af108315-6629-4900-8c04-30d9b3ba2e38" providerId="AD"/>
  <p188:author id="{F1A0F9E0-6D40-8BD2-A807-399EDCE10FC3}" name="Hannah Gray" initials="HG" userId="S::Hannah.Gray@n-somerset.gov.uk::2e2565c4-d04d-42ab-a07c-a9cacc230f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580"/>
    <a:srgbClr val="D6F2FE"/>
    <a:srgbClr val="FFFFFF"/>
    <a:srgbClr val="009FDF"/>
    <a:srgbClr val="AD7512"/>
    <a:srgbClr val="F6A0CC"/>
    <a:srgbClr val="807D7E"/>
    <a:srgbClr val="051939"/>
    <a:srgbClr val="74A5F4"/>
    <a:srgbClr val="062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788E0-6739-4821-BD18-537ECDF6E149}" v="1" dt="2026-01-26T07:52:0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98" autoAdjust="0"/>
  </p:normalViewPr>
  <p:slideViewPr>
    <p:cSldViewPr snapToGrid="0">
      <p:cViewPr varScale="1">
        <p:scale>
          <a:sx n="45" d="100"/>
          <a:sy n="45" d="100"/>
        </p:scale>
        <p:origin x="147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Master" Target="slideMasters/slideMaster13.xml"/><Relationship Id="rId107" Type="http://schemas.openxmlformats.org/officeDocument/2006/relationships/tableStyles" Target="tableStyles.xml"/><Relationship Id="rId11" Type="http://schemas.openxmlformats.org/officeDocument/2006/relationships/slideMaster" Target="slideMasters/slideMaster8.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font" Target="fonts/font3.fntdata"/><Relationship Id="rId102" Type="http://schemas.openxmlformats.org/officeDocument/2006/relationships/tags" Target="tags/tag1.xml"/><Relationship Id="rId5" Type="http://schemas.openxmlformats.org/officeDocument/2006/relationships/slideMaster" Target="slideMasters/slideMaster2.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5.xml"/><Relationship Id="rId38" Type="http://schemas.openxmlformats.org/officeDocument/2006/relationships/slide" Target="slides/slide10.xml"/><Relationship Id="rId59" Type="http://schemas.openxmlformats.org/officeDocument/2006/relationships/slide" Target="slides/slide31.xml"/><Relationship Id="rId103" Type="http://schemas.openxmlformats.org/officeDocument/2006/relationships/commentAuthors" Target="commentAuthors.xml"/><Relationship Id="rId108" Type="http://schemas.microsoft.com/office/2015/10/relationships/revisionInfo" Target="revisionInfo.xml"/><Relationship Id="rId54" Type="http://schemas.openxmlformats.org/officeDocument/2006/relationships/slide" Target="slides/slide26.xml"/><Relationship Id="rId70" Type="http://schemas.openxmlformats.org/officeDocument/2006/relationships/slide" Target="slides/slide42.xml"/><Relationship Id="rId75" Type="http://schemas.openxmlformats.org/officeDocument/2006/relationships/notesMaster" Target="notesMasters/notesMaster1.xml"/><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1.xml"/><Relationship Id="rId109" Type="http://schemas.microsoft.com/office/2018/10/relationships/authors" Target="authors.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handoutMaster" Target="handoutMasters/handoutMaster1.xml"/><Relationship Id="rId97" Type="http://schemas.openxmlformats.org/officeDocument/2006/relationships/font" Target="fonts/font21.fntdata"/><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43.xml"/><Relationship Id="rId92" Type="http://schemas.openxmlformats.org/officeDocument/2006/relationships/font" Target="fonts/font16.fntdata"/><Relationship Id="rId2" Type="http://schemas.openxmlformats.org/officeDocument/2006/relationships/customXml" Target="../customXml/item2.xml"/><Relationship Id="rId29" Type="http://schemas.openxmlformats.org/officeDocument/2006/relationships/slide" Target="slides/slide1.xml"/><Relationship Id="rId24" Type="http://schemas.openxmlformats.org/officeDocument/2006/relationships/slideMaster" Target="slideMasters/slideMaster21.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font" Target="fonts/font11.fntdata"/><Relationship Id="rId61" Type="http://schemas.openxmlformats.org/officeDocument/2006/relationships/slide" Target="slides/slide33.xml"/><Relationship Id="rId82" Type="http://schemas.openxmlformats.org/officeDocument/2006/relationships/font" Target="fonts/font6.fntdata"/><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3.xml"/><Relationship Id="rId72" Type="http://schemas.openxmlformats.org/officeDocument/2006/relationships/slide" Target="slides/slide44.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 Target="slides/slide18.xml"/><Relationship Id="rId67" Type="http://schemas.openxmlformats.org/officeDocument/2006/relationships/slide" Target="slides/slide39.xml"/><Relationship Id="rId20" Type="http://schemas.openxmlformats.org/officeDocument/2006/relationships/slideMaster" Target="slideMasters/slideMaster17.xml"/><Relationship Id="rId41" Type="http://schemas.openxmlformats.org/officeDocument/2006/relationships/slide" Target="slides/slide13.xml"/><Relationship Id="rId62" Type="http://schemas.openxmlformats.org/officeDocument/2006/relationships/slide" Target="slides/slide34.xml"/><Relationship Id="rId83" Type="http://schemas.openxmlformats.org/officeDocument/2006/relationships/font" Target="fonts/font7.fntdata"/><Relationship Id="rId8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103EF-2CEC-46AA-9AC0-5233F2DAB874}"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F708DB74-4713-41D4-9E9B-413F91F4D213}">
      <dgm:prSet phldrT="[Text]" custT="1"/>
      <dgm:spPr>
        <a:solidFill>
          <a:schemeClr val="accent1"/>
        </a:solidFill>
      </dgm:spPr>
      <dgm:t>
        <a:bodyPr/>
        <a:lstStyle/>
        <a:p>
          <a:r>
            <a:rPr lang="en-GB" sz="1400" b="1">
              <a:solidFill>
                <a:schemeClr val="bg1"/>
              </a:solidFill>
              <a:latin typeface="Century Gothic"/>
            </a:rPr>
            <a:t>Professional Discussions</a:t>
          </a:r>
        </a:p>
      </dgm:t>
    </dgm:pt>
    <dgm:pt modelId="{1FCDB74B-886D-4638-AEBA-E2A4779E620E}" type="parTrans" cxnId="{2410E9EC-FBA7-4416-909F-04C728CA214A}">
      <dgm:prSet/>
      <dgm:spPr/>
      <dgm:t>
        <a:bodyPr/>
        <a:lstStyle/>
        <a:p>
          <a:endParaRPr lang="en-GB" sz="1400">
            <a:latin typeface="Century Gothic" panose="020B0502020202020204" pitchFamily="34" charset="0"/>
          </a:endParaRPr>
        </a:p>
      </dgm:t>
    </dgm:pt>
    <dgm:pt modelId="{EA488DB3-92D4-4977-8907-F1E914F0F182}" type="sibTrans" cxnId="{2410E9EC-FBA7-4416-909F-04C728CA214A}">
      <dgm:prSet/>
      <dgm:spPr/>
      <dgm:t>
        <a:bodyPr/>
        <a:lstStyle/>
        <a:p>
          <a:endParaRPr lang="en-GB" sz="1400">
            <a:latin typeface="Century Gothic" panose="020B0502020202020204" pitchFamily="34" charset="0"/>
          </a:endParaRPr>
        </a:p>
      </dgm:t>
    </dgm:pt>
    <dgm:pt modelId="{F6F75F3C-6D07-455F-B2C8-D9B4E9E06A2E}">
      <dgm:prSet phldrT="[Text]" custT="1"/>
      <dgm:spPr>
        <a:solidFill>
          <a:schemeClr val="accent2">
            <a:lumMod val="20000"/>
            <a:lumOff val="80000"/>
            <a:alpha val="90000"/>
          </a:schemeClr>
        </a:solidFill>
      </dgm:spPr>
      <dgm:t>
        <a:bodyPr/>
        <a:lstStyle/>
        <a:p>
          <a:pPr rtl="0"/>
          <a:r>
            <a:rPr lang="en-GB" sz="1400">
              <a:latin typeface="Century Gothic"/>
            </a:rPr>
            <a:t>7 interviews</a:t>
          </a:r>
        </a:p>
      </dgm:t>
    </dgm:pt>
    <dgm:pt modelId="{AB6207A9-72A7-44B5-9C7B-7030B490CD9D}" type="parTrans" cxnId="{CCDA31B3-38DC-47E5-AA4E-D87948BCBCA9}">
      <dgm:prSet/>
      <dgm:spPr/>
      <dgm:t>
        <a:bodyPr/>
        <a:lstStyle/>
        <a:p>
          <a:endParaRPr lang="en-GB" sz="1400">
            <a:latin typeface="Century Gothic" panose="020B0502020202020204" pitchFamily="34" charset="0"/>
          </a:endParaRPr>
        </a:p>
      </dgm:t>
    </dgm:pt>
    <dgm:pt modelId="{E6F6BBA7-5C10-4879-8FBE-5E1007D340F1}" type="sibTrans" cxnId="{CCDA31B3-38DC-47E5-AA4E-D87948BCBCA9}">
      <dgm:prSet/>
      <dgm:spPr/>
      <dgm:t>
        <a:bodyPr/>
        <a:lstStyle/>
        <a:p>
          <a:endParaRPr lang="en-GB" sz="1400">
            <a:latin typeface="Century Gothic" panose="020B0502020202020204" pitchFamily="34" charset="0"/>
          </a:endParaRPr>
        </a:p>
      </dgm:t>
    </dgm:pt>
    <dgm:pt modelId="{735D1A46-A6BB-4845-AD06-25DE402198C8}">
      <dgm:prSet phldrT="[Text]" custT="1"/>
      <dgm:spPr>
        <a:solidFill>
          <a:schemeClr val="accent1"/>
        </a:solidFill>
      </dgm:spPr>
      <dgm:t>
        <a:bodyPr/>
        <a:lstStyle/>
        <a:p>
          <a:r>
            <a:rPr lang="en-GB" sz="1400" b="1">
              <a:solidFill>
                <a:schemeClr val="bg1"/>
              </a:solidFill>
              <a:latin typeface="Century Gothic"/>
            </a:rPr>
            <a:t>Survivor Engagement</a:t>
          </a:r>
        </a:p>
      </dgm:t>
    </dgm:pt>
    <dgm:pt modelId="{20E54788-CAB3-493B-8B14-28A26B0F5668}" type="parTrans" cxnId="{DD8894AC-1B21-4620-AE0B-04EEC659AA9F}">
      <dgm:prSet/>
      <dgm:spPr/>
      <dgm:t>
        <a:bodyPr/>
        <a:lstStyle/>
        <a:p>
          <a:endParaRPr lang="en-GB" sz="1400">
            <a:latin typeface="Century Gothic" panose="020B0502020202020204" pitchFamily="34" charset="0"/>
          </a:endParaRPr>
        </a:p>
      </dgm:t>
    </dgm:pt>
    <dgm:pt modelId="{590E4E78-DCB0-48BE-9BA7-302FF5F97479}" type="sibTrans" cxnId="{DD8894AC-1B21-4620-AE0B-04EEC659AA9F}">
      <dgm:prSet/>
      <dgm:spPr/>
      <dgm:t>
        <a:bodyPr/>
        <a:lstStyle/>
        <a:p>
          <a:endParaRPr lang="en-GB" sz="1400">
            <a:latin typeface="Century Gothic" panose="020B0502020202020204" pitchFamily="34" charset="0"/>
          </a:endParaRPr>
        </a:p>
      </dgm:t>
    </dgm:pt>
    <dgm:pt modelId="{087F923E-8FB9-4FA4-B344-22AB3524DC32}">
      <dgm:prSet phldrT="[Text]" custT="1"/>
      <dgm:spPr>
        <a:solidFill>
          <a:schemeClr val="accent2">
            <a:lumMod val="20000"/>
            <a:lumOff val="80000"/>
            <a:alpha val="90000"/>
          </a:schemeClr>
        </a:solidFill>
      </dgm:spPr>
      <dgm:t>
        <a:bodyPr/>
        <a:lstStyle/>
        <a:p>
          <a:pPr rtl="0"/>
          <a:r>
            <a:rPr lang="en-GB" sz="1400">
              <a:latin typeface="Century Gothic"/>
            </a:rPr>
            <a:t>Insight gathered from recent local survivor engagement report</a:t>
          </a:r>
        </a:p>
      </dgm:t>
    </dgm:pt>
    <dgm:pt modelId="{699ACDCE-D666-4EED-8899-23E63BB74805}" type="parTrans" cxnId="{5BAE26E8-29AA-4941-89CA-048A9A08E9D7}">
      <dgm:prSet/>
      <dgm:spPr/>
      <dgm:t>
        <a:bodyPr/>
        <a:lstStyle/>
        <a:p>
          <a:endParaRPr lang="en-GB" sz="1400">
            <a:latin typeface="Century Gothic" panose="020B0502020202020204" pitchFamily="34" charset="0"/>
          </a:endParaRPr>
        </a:p>
      </dgm:t>
    </dgm:pt>
    <dgm:pt modelId="{8C758E3A-8DAD-4345-854C-5E190A045060}" type="sibTrans" cxnId="{5BAE26E8-29AA-4941-89CA-048A9A08E9D7}">
      <dgm:prSet/>
      <dgm:spPr/>
      <dgm:t>
        <a:bodyPr/>
        <a:lstStyle/>
        <a:p>
          <a:endParaRPr lang="en-GB" sz="1400">
            <a:latin typeface="Century Gothic" panose="020B0502020202020204" pitchFamily="34" charset="0"/>
          </a:endParaRPr>
        </a:p>
      </dgm:t>
    </dgm:pt>
    <dgm:pt modelId="{94D3CFED-A837-439F-8D49-065B28F90398}">
      <dgm:prSet phldrT="[Text]" custT="1"/>
      <dgm:spPr>
        <a:solidFill>
          <a:schemeClr val="accent1"/>
        </a:solidFill>
      </dgm:spPr>
      <dgm:t>
        <a:bodyPr/>
        <a:lstStyle/>
        <a:p>
          <a:r>
            <a:rPr lang="en-GB" sz="1400" b="1">
              <a:solidFill>
                <a:schemeClr val="bg1"/>
              </a:solidFill>
              <a:latin typeface="Century Gothic"/>
            </a:rPr>
            <a:t>Case Audits and Practice reviews</a:t>
          </a:r>
        </a:p>
      </dgm:t>
    </dgm:pt>
    <dgm:pt modelId="{4360041A-98DB-49C2-B157-C1F724196988}" type="parTrans" cxnId="{33EBDD27-BC65-459F-A1C5-3538A123BC5C}">
      <dgm:prSet/>
      <dgm:spPr/>
      <dgm:t>
        <a:bodyPr/>
        <a:lstStyle/>
        <a:p>
          <a:endParaRPr lang="en-GB" sz="1400">
            <a:latin typeface="Century Gothic" panose="020B0502020202020204" pitchFamily="34" charset="0"/>
          </a:endParaRPr>
        </a:p>
      </dgm:t>
    </dgm:pt>
    <dgm:pt modelId="{00C74668-1A1E-48D8-A63F-7B280E17957C}" type="sibTrans" cxnId="{33EBDD27-BC65-459F-A1C5-3538A123BC5C}">
      <dgm:prSet/>
      <dgm:spPr/>
      <dgm:t>
        <a:bodyPr/>
        <a:lstStyle/>
        <a:p>
          <a:endParaRPr lang="en-GB" sz="1400">
            <a:latin typeface="Century Gothic" panose="020B0502020202020204" pitchFamily="34" charset="0"/>
          </a:endParaRPr>
        </a:p>
      </dgm:t>
    </dgm:pt>
    <dgm:pt modelId="{90107B93-24CC-4F16-B976-E2B5EEE737D2}">
      <dgm:prSet phldrT="[Text]" custT="1"/>
      <dgm:spPr>
        <a:solidFill>
          <a:schemeClr val="accent2">
            <a:lumMod val="20000"/>
            <a:lumOff val="80000"/>
            <a:alpha val="90000"/>
          </a:schemeClr>
        </a:solidFill>
      </dgm:spPr>
      <dgm:t>
        <a:bodyPr/>
        <a:lstStyle/>
        <a:p>
          <a:r>
            <a:rPr lang="en-GB" sz="1400">
              <a:latin typeface="Century Gothic"/>
            </a:rPr>
            <a:t>5 Case audits undertaken with analysis from local agency professionals </a:t>
          </a:r>
        </a:p>
      </dgm:t>
    </dgm:pt>
    <dgm:pt modelId="{71A05D61-0731-4AAA-9D47-A00889599A23}" type="parTrans" cxnId="{EC799097-65C1-45E1-8B93-D737E0269522}">
      <dgm:prSet/>
      <dgm:spPr/>
      <dgm:t>
        <a:bodyPr/>
        <a:lstStyle/>
        <a:p>
          <a:endParaRPr lang="en-GB" sz="1400">
            <a:latin typeface="Century Gothic" panose="020B0502020202020204" pitchFamily="34" charset="0"/>
          </a:endParaRPr>
        </a:p>
      </dgm:t>
    </dgm:pt>
    <dgm:pt modelId="{AC4281DF-00AC-4CF3-B34A-BD2490050395}" type="sibTrans" cxnId="{EC799097-65C1-45E1-8B93-D737E0269522}">
      <dgm:prSet/>
      <dgm:spPr/>
      <dgm:t>
        <a:bodyPr/>
        <a:lstStyle/>
        <a:p>
          <a:endParaRPr lang="en-GB" sz="1400">
            <a:latin typeface="Century Gothic" panose="020B0502020202020204" pitchFamily="34" charset="0"/>
          </a:endParaRPr>
        </a:p>
      </dgm:t>
    </dgm:pt>
    <dgm:pt modelId="{F8ADBB48-4FC0-4F7F-BEFD-8E0C55A2BFC8}">
      <dgm:prSet phldrT="[Text]" custT="1"/>
      <dgm:spPr>
        <a:solidFill>
          <a:schemeClr val="accent1"/>
        </a:solidFill>
      </dgm:spPr>
      <dgm:t>
        <a:bodyPr/>
        <a:lstStyle/>
        <a:p>
          <a:r>
            <a:rPr lang="en-GB" sz="1400" b="1">
              <a:solidFill>
                <a:schemeClr val="bg1"/>
              </a:solidFill>
              <a:latin typeface="Century Gothic"/>
            </a:rPr>
            <a:t>Children and Young People Engagement</a:t>
          </a:r>
        </a:p>
      </dgm:t>
    </dgm:pt>
    <dgm:pt modelId="{AC84C72E-194D-40C0-A125-3C09A6EB58CB}" type="parTrans" cxnId="{C7C88F25-AEF8-4B74-8DA6-BA2B44C4D233}">
      <dgm:prSet/>
      <dgm:spPr/>
      <dgm:t>
        <a:bodyPr/>
        <a:lstStyle/>
        <a:p>
          <a:endParaRPr lang="en-GB"/>
        </a:p>
      </dgm:t>
    </dgm:pt>
    <dgm:pt modelId="{B9DD7026-DD87-44C6-A712-0B203758DF96}" type="sibTrans" cxnId="{C7C88F25-AEF8-4B74-8DA6-BA2B44C4D233}">
      <dgm:prSet/>
      <dgm:spPr/>
      <dgm:t>
        <a:bodyPr/>
        <a:lstStyle/>
        <a:p>
          <a:endParaRPr lang="en-GB"/>
        </a:p>
      </dgm:t>
    </dgm:pt>
    <dgm:pt modelId="{2131FFAA-9834-4725-BA78-F1C8CFEFBFA0}">
      <dgm:prSet custT="1"/>
      <dgm:spPr>
        <a:solidFill>
          <a:schemeClr val="accent2">
            <a:lumMod val="20000"/>
            <a:lumOff val="80000"/>
            <a:alpha val="90000"/>
          </a:schemeClr>
        </a:solidFill>
      </dgm:spPr>
      <dgm:t>
        <a:bodyPr/>
        <a:lstStyle/>
        <a:p>
          <a:r>
            <a:rPr lang="en-GB" sz="1400">
              <a:latin typeface="Century Gothic"/>
            </a:rPr>
            <a:t>We were unable to speak to any children or young people as part of this project</a:t>
          </a:r>
        </a:p>
      </dgm:t>
    </dgm:pt>
    <dgm:pt modelId="{96ED6870-8634-4825-8A6E-9A5C1A72BDF2}" type="parTrans" cxnId="{18031A75-DA9C-476A-B4CD-1021DBDE58CC}">
      <dgm:prSet/>
      <dgm:spPr/>
      <dgm:t>
        <a:bodyPr/>
        <a:lstStyle/>
        <a:p>
          <a:endParaRPr lang="en-GB"/>
        </a:p>
      </dgm:t>
    </dgm:pt>
    <dgm:pt modelId="{51FC8E0E-B65E-4720-8B50-3F92919EEA0F}" type="sibTrans" cxnId="{18031A75-DA9C-476A-B4CD-1021DBDE58CC}">
      <dgm:prSet/>
      <dgm:spPr/>
      <dgm:t>
        <a:bodyPr/>
        <a:lstStyle/>
        <a:p>
          <a:endParaRPr lang="en-GB"/>
        </a:p>
      </dgm:t>
    </dgm:pt>
    <dgm:pt modelId="{2036583C-418E-4D3B-9D95-6BBB82CE4228}" type="pres">
      <dgm:prSet presAssocID="{9F0103EF-2CEC-46AA-9AC0-5233F2DAB874}" presName="Name0" presStyleCnt="0">
        <dgm:presLayoutVars>
          <dgm:dir/>
          <dgm:animLvl val="lvl"/>
          <dgm:resizeHandles val="exact"/>
        </dgm:presLayoutVars>
      </dgm:prSet>
      <dgm:spPr/>
    </dgm:pt>
    <dgm:pt modelId="{2F3BADD7-52F1-4E1A-B6BE-8B0BB10CCA66}" type="pres">
      <dgm:prSet presAssocID="{F708DB74-4713-41D4-9E9B-413F91F4D213}" presName="composite" presStyleCnt="0"/>
      <dgm:spPr/>
    </dgm:pt>
    <dgm:pt modelId="{FF1726A7-DE3E-4F84-B4CA-292FF8EAB5E4}" type="pres">
      <dgm:prSet presAssocID="{F708DB74-4713-41D4-9E9B-413F91F4D213}" presName="parTx" presStyleLbl="alignNode1" presStyleIdx="0" presStyleCnt="4">
        <dgm:presLayoutVars>
          <dgm:chMax val="0"/>
          <dgm:chPref val="0"/>
          <dgm:bulletEnabled val="1"/>
        </dgm:presLayoutVars>
      </dgm:prSet>
      <dgm:spPr/>
    </dgm:pt>
    <dgm:pt modelId="{6DA0F47C-A3BA-49E5-8BD9-BA427543838F}" type="pres">
      <dgm:prSet presAssocID="{F708DB74-4713-41D4-9E9B-413F91F4D213}" presName="desTx" presStyleLbl="alignAccFollowNode1" presStyleIdx="0" presStyleCnt="4">
        <dgm:presLayoutVars>
          <dgm:bulletEnabled val="1"/>
        </dgm:presLayoutVars>
      </dgm:prSet>
      <dgm:spPr/>
    </dgm:pt>
    <dgm:pt modelId="{57B3072C-3A68-4CE2-8CF8-F62B7CA0800F}" type="pres">
      <dgm:prSet presAssocID="{EA488DB3-92D4-4977-8907-F1E914F0F182}" presName="space" presStyleCnt="0"/>
      <dgm:spPr/>
    </dgm:pt>
    <dgm:pt modelId="{E1E1A62B-499C-4DB4-ACE0-A8F9E2CDA6E9}" type="pres">
      <dgm:prSet presAssocID="{735D1A46-A6BB-4845-AD06-25DE402198C8}" presName="composite" presStyleCnt="0"/>
      <dgm:spPr/>
    </dgm:pt>
    <dgm:pt modelId="{484F02BE-921D-4B2A-915B-51DBB014BFC3}" type="pres">
      <dgm:prSet presAssocID="{735D1A46-A6BB-4845-AD06-25DE402198C8}" presName="parTx" presStyleLbl="alignNode1" presStyleIdx="1" presStyleCnt="4">
        <dgm:presLayoutVars>
          <dgm:chMax val="0"/>
          <dgm:chPref val="0"/>
          <dgm:bulletEnabled val="1"/>
        </dgm:presLayoutVars>
      </dgm:prSet>
      <dgm:spPr/>
    </dgm:pt>
    <dgm:pt modelId="{ED31A512-50A3-45CB-A18B-534BF68DC22B}" type="pres">
      <dgm:prSet presAssocID="{735D1A46-A6BB-4845-AD06-25DE402198C8}" presName="desTx" presStyleLbl="alignAccFollowNode1" presStyleIdx="1" presStyleCnt="4">
        <dgm:presLayoutVars>
          <dgm:bulletEnabled val="1"/>
        </dgm:presLayoutVars>
      </dgm:prSet>
      <dgm:spPr/>
    </dgm:pt>
    <dgm:pt modelId="{0F235C82-1903-4E23-B2D1-CDF1AFA1A9EF}" type="pres">
      <dgm:prSet presAssocID="{590E4E78-DCB0-48BE-9BA7-302FF5F97479}" presName="space" presStyleCnt="0"/>
      <dgm:spPr/>
    </dgm:pt>
    <dgm:pt modelId="{743FBDBE-8E3D-4DAF-A15B-298FDD027F0D}" type="pres">
      <dgm:prSet presAssocID="{94D3CFED-A837-439F-8D49-065B28F90398}" presName="composite" presStyleCnt="0"/>
      <dgm:spPr/>
    </dgm:pt>
    <dgm:pt modelId="{3AE6DEF0-B3D2-4C42-919E-6E09EC1E5D13}" type="pres">
      <dgm:prSet presAssocID="{94D3CFED-A837-439F-8D49-065B28F90398}" presName="parTx" presStyleLbl="alignNode1" presStyleIdx="2" presStyleCnt="4">
        <dgm:presLayoutVars>
          <dgm:chMax val="0"/>
          <dgm:chPref val="0"/>
          <dgm:bulletEnabled val="1"/>
        </dgm:presLayoutVars>
      </dgm:prSet>
      <dgm:spPr/>
    </dgm:pt>
    <dgm:pt modelId="{5F6D4D2A-0AA7-4E18-860F-55D2A39BC9CB}" type="pres">
      <dgm:prSet presAssocID="{94D3CFED-A837-439F-8D49-065B28F90398}" presName="desTx" presStyleLbl="alignAccFollowNode1" presStyleIdx="2" presStyleCnt="4">
        <dgm:presLayoutVars>
          <dgm:bulletEnabled val="1"/>
        </dgm:presLayoutVars>
      </dgm:prSet>
      <dgm:spPr/>
    </dgm:pt>
    <dgm:pt modelId="{0EFA51C0-19DE-4A2B-BAC3-03394D061615}" type="pres">
      <dgm:prSet presAssocID="{00C74668-1A1E-48D8-A63F-7B280E17957C}" presName="space" presStyleCnt="0"/>
      <dgm:spPr/>
    </dgm:pt>
    <dgm:pt modelId="{378A6C64-6CD0-44F5-921B-348EA97999F7}" type="pres">
      <dgm:prSet presAssocID="{F8ADBB48-4FC0-4F7F-BEFD-8E0C55A2BFC8}" presName="composite" presStyleCnt="0"/>
      <dgm:spPr/>
    </dgm:pt>
    <dgm:pt modelId="{958DF806-E857-4C40-B66C-CC940E249AC1}" type="pres">
      <dgm:prSet presAssocID="{F8ADBB48-4FC0-4F7F-BEFD-8E0C55A2BFC8}" presName="parTx" presStyleLbl="alignNode1" presStyleIdx="3" presStyleCnt="4">
        <dgm:presLayoutVars>
          <dgm:chMax val="0"/>
          <dgm:chPref val="0"/>
          <dgm:bulletEnabled val="1"/>
        </dgm:presLayoutVars>
      </dgm:prSet>
      <dgm:spPr/>
    </dgm:pt>
    <dgm:pt modelId="{25541E63-7181-42F9-A0AD-CFBEE8887AB4}" type="pres">
      <dgm:prSet presAssocID="{F8ADBB48-4FC0-4F7F-BEFD-8E0C55A2BFC8}" presName="desTx" presStyleLbl="alignAccFollowNode1" presStyleIdx="3" presStyleCnt="4">
        <dgm:presLayoutVars>
          <dgm:bulletEnabled val="1"/>
        </dgm:presLayoutVars>
      </dgm:prSet>
      <dgm:spPr/>
    </dgm:pt>
  </dgm:ptLst>
  <dgm:cxnLst>
    <dgm:cxn modelId="{5FC54F0F-5F1C-477C-AAE1-9FEB8A88FEC0}" type="presOf" srcId="{F708DB74-4713-41D4-9E9B-413F91F4D213}" destId="{FF1726A7-DE3E-4F84-B4CA-292FF8EAB5E4}" srcOrd="0" destOrd="0" presId="urn:microsoft.com/office/officeart/2005/8/layout/hList1"/>
    <dgm:cxn modelId="{01858922-DFD0-4A8A-85C3-0C8F1C278610}" type="presOf" srcId="{F8ADBB48-4FC0-4F7F-BEFD-8E0C55A2BFC8}" destId="{958DF806-E857-4C40-B66C-CC940E249AC1}" srcOrd="0" destOrd="0" presId="urn:microsoft.com/office/officeart/2005/8/layout/hList1"/>
    <dgm:cxn modelId="{C7C88F25-AEF8-4B74-8DA6-BA2B44C4D233}" srcId="{9F0103EF-2CEC-46AA-9AC0-5233F2DAB874}" destId="{F8ADBB48-4FC0-4F7F-BEFD-8E0C55A2BFC8}" srcOrd="3" destOrd="0" parTransId="{AC84C72E-194D-40C0-A125-3C09A6EB58CB}" sibTransId="{B9DD7026-DD87-44C6-A712-0B203758DF96}"/>
    <dgm:cxn modelId="{33EBDD27-BC65-459F-A1C5-3538A123BC5C}" srcId="{9F0103EF-2CEC-46AA-9AC0-5233F2DAB874}" destId="{94D3CFED-A837-439F-8D49-065B28F90398}" srcOrd="2" destOrd="0" parTransId="{4360041A-98DB-49C2-B157-C1F724196988}" sibTransId="{00C74668-1A1E-48D8-A63F-7B280E17957C}"/>
    <dgm:cxn modelId="{5C54A65D-F506-4171-8903-F7F65A747A47}" type="presOf" srcId="{735D1A46-A6BB-4845-AD06-25DE402198C8}" destId="{484F02BE-921D-4B2A-915B-51DBB014BFC3}" srcOrd="0" destOrd="0" presId="urn:microsoft.com/office/officeart/2005/8/layout/hList1"/>
    <dgm:cxn modelId="{732A9452-F8C1-4A1F-916E-7EE99F6D07C0}" type="presOf" srcId="{94D3CFED-A837-439F-8D49-065B28F90398}" destId="{3AE6DEF0-B3D2-4C42-919E-6E09EC1E5D13}" srcOrd="0" destOrd="0" presId="urn:microsoft.com/office/officeart/2005/8/layout/hList1"/>
    <dgm:cxn modelId="{18031A75-DA9C-476A-B4CD-1021DBDE58CC}" srcId="{F8ADBB48-4FC0-4F7F-BEFD-8E0C55A2BFC8}" destId="{2131FFAA-9834-4725-BA78-F1C8CFEFBFA0}" srcOrd="0" destOrd="0" parTransId="{96ED6870-8634-4825-8A6E-9A5C1A72BDF2}" sibTransId="{51FC8E0E-B65E-4720-8B50-3F92919EEA0F}"/>
    <dgm:cxn modelId="{EC799097-65C1-45E1-8B93-D737E0269522}" srcId="{94D3CFED-A837-439F-8D49-065B28F90398}" destId="{90107B93-24CC-4F16-B976-E2B5EEE737D2}" srcOrd="0" destOrd="0" parTransId="{71A05D61-0731-4AAA-9D47-A00889599A23}" sibTransId="{AC4281DF-00AC-4CF3-B34A-BD2490050395}"/>
    <dgm:cxn modelId="{48A0739F-18B7-4857-A62F-D2CFC556654D}" type="presOf" srcId="{F6F75F3C-6D07-455F-B2C8-D9B4E9E06A2E}" destId="{6DA0F47C-A3BA-49E5-8BD9-BA427543838F}" srcOrd="0" destOrd="0" presId="urn:microsoft.com/office/officeart/2005/8/layout/hList1"/>
    <dgm:cxn modelId="{F24E28A2-F6C8-4B4E-88AF-4C187A27DF4F}" type="presOf" srcId="{90107B93-24CC-4F16-B976-E2B5EEE737D2}" destId="{5F6D4D2A-0AA7-4E18-860F-55D2A39BC9CB}" srcOrd="0" destOrd="0" presId="urn:microsoft.com/office/officeart/2005/8/layout/hList1"/>
    <dgm:cxn modelId="{DD8894AC-1B21-4620-AE0B-04EEC659AA9F}" srcId="{9F0103EF-2CEC-46AA-9AC0-5233F2DAB874}" destId="{735D1A46-A6BB-4845-AD06-25DE402198C8}" srcOrd="1" destOrd="0" parTransId="{20E54788-CAB3-493B-8B14-28A26B0F5668}" sibTransId="{590E4E78-DCB0-48BE-9BA7-302FF5F97479}"/>
    <dgm:cxn modelId="{CCDA31B3-38DC-47E5-AA4E-D87948BCBCA9}" srcId="{F708DB74-4713-41D4-9E9B-413F91F4D213}" destId="{F6F75F3C-6D07-455F-B2C8-D9B4E9E06A2E}" srcOrd="0" destOrd="0" parTransId="{AB6207A9-72A7-44B5-9C7B-7030B490CD9D}" sibTransId="{E6F6BBA7-5C10-4879-8FBE-5E1007D340F1}"/>
    <dgm:cxn modelId="{E578C7C8-7BC1-490F-8ACA-C184FE533632}" type="presOf" srcId="{9F0103EF-2CEC-46AA-9AC0-5233F2DAB874}" destId="{2036583C-418E-4D3B-9D95-6BBB82CE4228}" srcOrd="0" destOrd="0" presId="urn:microsoft.com/office/officeart/2005/8/layout/hList1"/>
    <dgm:cxn modelId="{3102A3D6-FE9D-43C3-9F0C-A95A8BD0F5AF}" type="presOf" srcId="{2131FFAA-9834-4725-BA78-F1C8CFEFBFA0}" destId="{25541E63-7181-42F9-A0AD-CFBEE8887AB4}" srcOrd="0" destOrd="0" presId="urn:microsoft.com/office/officeart/2005/8/layout/hList1"/>
    <dgm:cxn modelId="{8846EADE-0B57-470B-B4B9-8FC09C7590B8}" type="presOf" srcId="{087F923E-8FB9-4FA4-B344-22AB3524DC32}" destId="{ED31A512-50A3-45CB-A18B-534BF68DC22B}" srcOrd="0" destOrd="0" presId="urn:microsoft.com/office/officeart/2005/8/layout/hList1"/>
    <dgm:cxn modelId="{5BAE26E8-29AA-4941-89CA-048A9A08E9D7}" srcId="{735D1A46-A6BB-4845-AD06-25DE402198C8}" destId="{087F923E-8FB9-4FA4-B344-22AB3524DC32}" srcOrd="0" destOrd="0" parTransId="{699ACDCE-D666-4EED-8899-23E63BB74805}" sibTransId="{8C758E3A-8DAD-4345-854C-5E190A045060}"/>
    <dgm:cxn modelId="{2410E9EC-FBA7-4416-909F-04C728CA214A}" srcId="{9F0103EF-2CEC-46AA-9AC0-5233F2DAB874}" destId="{F708DB74-4713-41D4-9E9B-413F91F4D213}" srcOrd="0" destOrd="0" parTransId="{1FCDB74B-886D-4638-AEBA-E2A4779E620E}" sibTransId="{EA488DB3-92D4-4977-8907-F1E914F0F182}"/>
    <dgm:cxn modelId="{7D73719C-CA81-4CB6-9AF8-D2C162BBFC1B}" type="presParOf" srcId="{2036583C-418E-4D3B-9D95-6BBB82CE4228}" destId="{2F3BADD7-52F1-4E1A-B6BE-8B0BB10CCA66}" srcOrd="0" destOrd="0" presId="urn:microsoft.com/office/officeart/2005/8/layout/hList1"/>
    <dgm:cxn modelId="{8F351896-BAFE-4A0C-A410-DD9ADBEB4F5A}" type="presParOf" srcId="{2F3BADD7-52F1-4E1A-B6BE-8B0BB10CCA66}" destId="{FF1726A7-DE3E-4F84-B4CA-292FF8EAB5E4}" srcOrd="0" destOrd="0" presId="urn:microsoft.com/office/officeart/2005/8/layout/hList1"/>
    <dgm:cxn modelId="{B9F0E8CA-ED93-484E-80A8-27811C720E64}" type="presParOf" srcId="{2F3BADD7-52F1-4E1A-B6BE-8B0BB10CCA66}" destId="{6DA0F47C-A3BA-49E5-8BD9-BA427543838F}" srcOrd="1" destOrd="0" presId="urn:microsoft.com/office/officeart/2005/8/layout/hList1"/>
    <dgm:cxn modelId="{D0EB1018-80A9-479F-A8CE-48E653D06B10}" type="presParOf" srcId="{2036583C-418E-4D3B-9D95-6BBB82CE4228}" destId="{57B3072C-3A68-4CE2-8CF8-F62B7CA0800F}" srcOrd="1" destOrd="0" presId="urn:microsoft.com/office/officeart/2005/8/layout/hList1"/>
    <dgm:cxn modelId="{FD3E91AA-69F7-4001-82D9-8B3E40182654}" type="presParOf" srcId="{2036583C-418E-4D3B-9D95-6BBB82CE4228}" destId="{E1E1A62B-499C-4DB4-ACE0-A8F9E2CDA6E9}" srcOrd="2" destOrd="0" presId="urn:microsoft.com/office/officeart/2005/8/layout/hList1"/>
    <dgm:cxn modelId="{984B594B-D95F-4722-A667-5EA0F3E7EA31}" type="presParOf" srcId="{E1E1A62B-499C-4DB4-ACE0-A8F9E2CDA6E9}" destId="{484F02BE-921D-4B2A-915B-51DBB014BFC3}" srcOrd="0" destOrd="0" presId="urn:microsoft.com/office/officeart/2005/8/layout/hList1"/>
    <dgm:cxn modelId="{D678C411-5645-4886-927E-E4171236F69F}" type="presParOf" srcId="{E1E1A62B-499C-4DB4-ACE0-A8F9E2CDA6E9}" destId="{ED31A512-50A3-45CB-A18B-534BF68DC22B}" srcOrd="1" destOrd="0" presId="urn:microsoft.com/office/officeart/2005/8/layout/hList1"/>
    <dgm:cxn modelId="{2A5AC843-BB3A-49B8-B246-4F00D0493AAC}" type="presParOf" srcId="{2036583C-418E-4D3B-9D95-6BBB82CE4228}" destId="{0F235C82-1903-4E23-B2D1-CDF1AFA1A9EF}" srcOrd="3" destOrd="0" presId="urn:microsoft.com/office/officeart/2005/8/layout/hList1"/>
    <dgm:cxn modelId="{0FB76988-F6E2-474E-BD36-ECBC80E41CFE}" type="presParOf" srcId="{2036583C-418E-4D3B-9D95-6BBB82CE4228}" destId="{743FBDBE-8E3D-4DAF-A15B-298FDD027F0D}" srcOrd="4" destOrd="0" presId="urn:microsoft.com/office/officeart/2005/8/layout/hList1"/>
    <dgm:cxn modelId="{C1B727C0-006C-4A35-A9FD-10E1B69FDDA1}" type="presParOf" srcId="{743FBDBE-8E3D-4DAF-A15B-298FDD027F0D}" destId="{3AE6DEF0-B3D2-4C42-919E-6E09EC1E5D13}" srcOrd="0" destOrd="0" presId="urn:microsoft.com/office/officeart/2005/8/layout/hList1"/>
    <dgm:cxn modelId="{97B3CE51-F42E-4F2E-966C-2B4E6DCF6E70}" type="presParOf" srcId="{743FBDBE-8E3D-4DAF-A15B-298FDD027F0D}" destId="{5F6D4D2A-0AA7-4E18-860F-55D2A39BC9CB}" srcOrd="1" destOrd="0" presId="urn:microsoft.com/office/officeart/2005/8/layout/hList1"/>
    <dgm:cxn modelId="{A1338402-2F13-40E0-A614-18B94A155BF1}" type="presParOf" srcId="{2036583C-418E-4D3B-9D95-6BBB82CE4228}" destId="{0EFA51C0-19DE-4A2B-BAC3-03394D061615}" srcOrd="5" destOrd="0" presId="urn:microsoft.com/office/officeart/2005/8/layout/hList1"/>
    <dgm:cxn modelId="{9B2F4141-9E05-4470-9B4A-36717084AB5A}" type="presParOf" srcId="{2036583C-418E-4D3B-9D95-6BBB82CE4228}" destId="{378A6C64-6CD0-44F5-921B-348EA97999F7}" srcOrd="6" destOrd="0" presId="urn:microsoft.com/office/officeart/2005/8/layout/hList1"/>
    <dgm:cxn modelId="{B849AE18-1F50-4596-8115-D0789038FFCD}" type="presParOf" srcId="{378A6C64-6CD0-44F5-921B-348EA97999F7}" destId="{958DF806-E857-4C40-B66C-CC940E249AC1}" srcOrd="0" destOrd="0" presId="urn:microsoft.com/office/officeart/2005/8/layout/hList1"/>
    <dgm:cxn modelId="{B4B5E6EF-32CC-46E6-92B3-4C48E6708E05}" type="presParOf" srcId="{378A6C64-6CD0-44F5-921B-348EA97999F7}" destId="{25541E63-7181-42F9-A0AD-CFBEE8887A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6455A-5DA3-4F43-93D5-8087C4DF646F}"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AA60572F-24E8-4A35-B701-3CF10DEBEE73}">
      <dgm:prSet phldrT="[Text]" custT="1"/>
      <dgm:spPr>
        <a:solidFill>
          <a:schemeClr val="accent1"/>
        </a:solidFill>
      </dgm:spPr>
      <dgm:t>
        <a:bodyPr/>
        <a:lstStyle/>
        <a:p>
          <a:r>
            <a:rPr lang="en-GB" sz="1400" b="1">
              <a:solidFill>
                <a:schemeClr val="bg1"/>
              </a:solidFill>
              <a:latin typeface="Century Gothic"/>
            </a:rPr>
            <a:t>Surveys*</a:t>
          </a:r>
        </a:p>
      </dgm:t>
    </dgm:pt>
    <dgm:pt modelId="{0753727D-BFEB-4196-BFEB-A147878D63A2}" type="parTrans" cxnId="{711DA269-CCB4-4048-9E44-13BCF46F7D23}">
      <dgm:prSet/>
      <dgm:spPr/>
      <dgm:t>
        <a:bodyPr/>
        <a:lstStyle/>
        <a:p>
          <a:endParaRPr lang="en-GB" sz="1400">
            <a:latin typeface="Century Gothic" panose="020B0502020202020204" pitchFamily="34" charset="0"/>
          </a:endParaRPr>
        </a:p>
      </dgm:t>
    </dgm:pt>
    <dgm:pt modelId="{3E3D2BB5-6858-4073-B8F8-1EB53994819A}" type="sibTrans" cxnId="{711DA269-CCB4-4048-9E44-13BCF46F7D23}">
      <dgm:prSet/>
      <dgm:spPr/>
      <dgm:t>
        <a:bodyPr/>
        <a:lstStyle/>
        <a:p>
          <a:endParaRPr lang="en-GB" sz="1400">
            <a:latin typeface="Century Gothic" panose="020B0502020202020204" pitchFamily="34" charset="0"/>
          </a:endParaRPr>
        </a:p>
      </dgm:t>
    </dgm:pt>
    <dgm:pt modelId="{5EC8B15F-9D09-4313-813F-273DE96ED4AC}">
      <dgm:prSet phldrT="[Text]" custT="1"/>
      <dgm:spPr>
        <a:solidFill>
          <a:schemeClr val="accent2">
            <a:lumMod val="20000"/>
            <a:lumOff val="80000"/>
            <a:alpha val="90000"/>
          </a:schemeClr>
        </a:solidFill>
      </dgm:spPr>
      <dgm:t>
        <a:bodyPr/>
        <a:lstStyle/>
        <a:p>
          <a:r>
            <a:rPr lang="en-GB" sz="1400" b="0">
              <a:latin typeface="Century Gothic"/>
            </a:rPr>
            <a:t>17 Survivor Survey responses </a:t>
          </a:r>
        </a:p>
      </dgm:t>
    </dgm:pt>
    <dgm:pt modelId="{3F8EE256-014D-45BB-BA20-AA06DBD030F2}" type="parTrans" cxnId="{56C73ADE-DBBA-4E8E-84FF-186379699EFB}">
      <dgm:prSet/>
      <dgm:spPr/>
      <dgm:t>
        <a:bodyPr/>
        <a:lstStyle/>
        <a:p>
          <a:endParaRPr lang="en-GB" sz="1400">
            <a:latin typeface="Century Gothic" panose="020B0502020202020204" pitchFamily="34" charset="0"/>
          </a:endParaRPr>
        </a:p>
      </dgm:t>
    </dgm:pt>
    <dgm:pt modelId="{8F0321B9-A18F-41C2-9DE4-E0A3A18DD104}" type="sibTrans" cxnId="{56C73ADE-DBBA-4E8E-84FF-186379699EFB}">
      <dgm:prSet/>
      <dgm:spPr/>
      <dgm:t>
        <a:bodyPr/>
        <a:lstStyle/>
        <a:p>
          <a:endParaRPr lang="en-GB" sz="1400">
            <a:latin typeface="Century Gothic" panose="020B0502020202020204" pitchFamily="34" charset="0"/>
          </a:endParaRPr>
        </a:p>
      </dgm:t>
    </dgm:pt>
    <dgm:pt modelId="{2B9F30DD-C90B-4926-BEDE-111B4FCD467A}">
      <dgm:prSet phldrT="[Text]" custT="1"/>
      <dgm:spPr>
        <a:solidFill>
          <a:schemeClr val="accent2">
            <a:lumMod val="20000"/>
            <a:lumOff val="80000"/>
            <a:alpha val="90000"/>
          </a:schemeClr>
        </a:solidFill>
      </dgm:spPr>
      <dgm:t>
        <a:bodyPr/>
        <a:lstStyle/>
        <a:p>
          <a:r>
            <a:rPr lang="en-GB" sz="1400" b="0">
              <a:latin typeface="Century Gothic"/>
            </a:rPr>
            <a:t>55 Professional Survey responses</a:t>
          </a:r>
        </a:p>
      </dgm:t>
    </dgm:pt>
    <dgm:pt modelId="{ED935EEA-289E-474B-8C11-5BD942DE6D69}" type="parTrans" cxnId="{A598DA0A-0C0A-4E11-8CBE-CD5BEE43E033}">
      <dgm:prSet/>
      <dgm:spPr/>
      <dgm:t>
        <a:bodyPr/>
        <a:lstStyle/>
        <a:p>
          <a:endParaRPr lang="en-GB" sz="1400">
            <a:latin typeface="Century Gothic" panose="020B0502020202020204" pitchFamily="34" charset="0"/>
          </a:endParaRPr>
        </a:p>
      </dgm:t>
    </dgm:pt>
    <dgm:pt modelId="{4ABC84B8-0AF9-4CFB-8783-CCCB574E1FD1}" type="sibTrans" cxnId="{A598DA0A-0C0A-4E11-8CBE-CD5BEE43E033}">
      <dgm:prSet/>
      <dgm:spPr/>
      <dgm:t>
        <a:bodyPr/>
        <a:lstStyle/>
        <a:p>
          <a:endParaRPr lang="en-GB" sz="1400">
            <a:latin typeface="Century Gothic" panose="020B0502020202020204" pitchFamily="34" charset="0"/>
          </a:endParaRPr>
        </a:p>
      </dgm:t>
    </dgm:pt>
    <dgm:pt modelId="{4B902B22-C3CD-49C7-A197-4F1E86713AED}">
      <dgm:prSet phldrT="[Text]" custT="1"/>
      <dgm:spPr>
        <a:solidFill>
          <a:schemeClr val="accent1"/>
        </a:solidFill>
      </dgm:spPr>
      <dgm:t>
        <a:bodyPr/>
        <a:lstStyle/>
        <a:p>
          <a:r>
            <a:rPr lang="en-GB" sz="1400" b="1">
              <a:solidFill>
                <a:schemeClr val="bg1"/>
              </a:solidFill>
              <a:latin typeface="Century Gothic"/>
            </a:rPr>
            <a:t>Meeting Observations</a:t>
          </a:r>
        </a:p>
      </dgm:t>
    </dgm:pt>
    <dgm:pt modelId="{36D213B6-2727-4F23-81B9-ACE00919A8A4}" type="parTrans" cxnId="{060D197E-9CBF-4B48-AC31-DA78B609181B}">
      <dgm:prSet/>
      <dgm:spPr/>
      <dgm:t>
        <a:bodyPr/>
        <a:lstStyle/>
        <a:p>
          <a:endParaRPr lang="en-GB" sz="1400">
            <a:latin typeface="Century Gothic" panose="020B0502020202020204" pitchFamily="34" charset="0"/>
          </a:endParaRPr>
        </a:p>
      </dgm:t>
    </dgm:pt>
    <dgm:pt modelId="{328C634D-653D-4A5C-95AC-428E93A665DA}" type="sibTrans" cxnId="{060D197E-9CBF-4B48-AC31-DA78B609181B}">
      <dgm:prSet/>
      <dgm:spPr/>
      <dgm:t>
        <a:bodyPr/>
        <a:lstStyle/>
        <a:p>
          <a:endParaRPr lang="en-GB" sz="1400">
            <a:latin typeface="Century Gothic" panose="020B0502020202020204" pitchFamily="34" charset="0"/>
          </a:endParaRPr>
        </a:p>
      </dgm:t>
    </dgm:pt>
    <dgm:pt modelId="{B6F80F8D-6BEA-4F0C-A612-5C4667B7E141}">
      <dgm:prSet phldrT="[Text]" custT="1"/>
      <dgm:spPr>
        <a:solidFill>
          <a:srgbClr val="C6EEFF">
            <a:alpha val="90000"/>
          </a:srgbClr>
        </a:solidFill>
      </dgm:spPr>
      <dgm:t>
        <a:bodyPr/>
        <a:lstStyle/>
        <a:p>
          <a:r>
            <a:rPr lang="en-GB" sz="1400">
              <a:latin typeface="Century Gothic"/>
            </a:rPr>
            <a:t>6 Marac meetings</a:t>
          </a:r>
        </a:p>
      </dgm:t>
    </dgm:pt>
    <dgm:pt modelId="{08ADCF5C-B6A1-4937-BADA-F3F71FE34B07}" type="parTrans" cxnId="{0840295C-C79F-4BF7-9010-C99B289D5350}">
      <dgm:prSet/>
      <dgm:spPr/>
      <dgm:t>
        <a:bodyPr/>
        <a:lstStyle/>
        <a:p>
          <a:endParaRPr lang="en-GB" sz="1400">
            <a:latin typeface="Century Gothic" panose="020B0502020202020204" pitchFamily="34" charset="0"/>
          </a:endParaRPr>
        </a:p>
      </dgm:t>
    </dgm:pt>
    <dgm:pt modelId="{803FB2C9-4921-4DE5-B71C-3C9A91C93726}" type="sibTrans" cxnId="{0840295C-C79F-4BF7-9010-C99B289D5350}">
      <dgm:prSet/>
      <dgm:spPr/>
      <dgm:t>
        <a:bodyPr/>
        <a:lstStyle/>
        <a:p>
          <a:endParaRPr lang="en-GB" sz="1400">
            <a:latin typeface="Century Gothic" panose="020B0502020202020204" pitchFamily="34" charset="0"/>
          </a:endParaRPr>
        </a:p>
      </dgm:t>
    </dgm:pt>
    <dgm:pt modelId="{9F40DC5A-2E9F-45BE-854A-78B1CFD72BA4}">
      <dgm:prSet phldrT="[Text]" custT="1"/>
      <dgm:spPr>
        <a:solidFill>
          <a:schemeClr val="accent1"/>
        </a:solidFill>
      </dgm:spPr>
      <dgm:t>
        <a:bodyPr/>
        <a:lstStyle/>
        <a:p>
          <a:r>
            <a:rPr lang="en-GB" sz="1400" b="1">
              <a:solidFill>
                <a:schemeClr val="bg1"/>
              </a:solidFill>
              <a:latin typeface="Century Gothic"/>
            </a:rPr>
            <a:t>Systems Mapping </a:t>
          </a:r>
        </a:p>
      </dgm:t>
    </dgm:pt>
    <dgm:pt modelId="{1285325E-DA3F-4693-B591-C525A49D0C28}" type="parTrans" cxnId="{FCE0E109-870E-4C62-B458-C8C71B99F80C}">
      <dgm:prSet/>
      <dgm:spPr/>
      <dgm:t>
        <a:bodyPr/>
        <a:lstStyle/>
        <a:p>
          <a:endParaRPr lang="en-GB" sz="1400">
            <a:latin typeface="Century Gothic" panose="020B0502020202020204" pitchFamily="34" charset="0"/>
          </a:endParaRPr>
        </a:p>
      </dgm:t>
    </dgm:pt>
    <dgm:pt modelId="{87D42A79-E96A-45EA-8F29-363CA6B31721}" type="sibTrans" cxnId="{FCE0E109-870E-4C62-B458-C8C71B99F80C}">
      <dgm:prSet/>
      <dgm:spPr/>
      <dgm:t>
        <a:bodyPr/>
        <a:lstStyle/>
        <a:p>
          <a:endParaRPr lang="en-GB" sz="1400">
            <a:latin typeface="Century Gothic" panose="020B0502020202020204" pitchFamily="34" charset="0"/>
          </a:endParaRPr>
        </a:p>
      </dgm:t>
    </dgm:pt>
    <dgm:pt modelId="{EA855997-8E07-41B3-9D7D-74D8E3F71219}">
      <dgm:prSet phldrT="[Text]" custT="1"/>
      <dgm:spPr>
        <a:solidFill>
          <a:schemeClr val="accent2">
            <a:lumMod val="20000"/>
            <a:lumOff val="80000"/>
            <a:alpha val="90000"/>
          </a:schemeClr>
        </a:solidFill>
      </dgm:spPr>
      <dgm:t>
        <a:bodyPr/>
        <a:lstStyle/>
        <a:p>
          <a:r>
            <a:rPr lang="en-GB" sz="1400">
              <a:latin typeface="Century Gothic"/>
            </a:rPr>
            <a:t>Mapping of the current domestic abuse system across Cambridgeshire &amp; Peterborough</a:t>
          </a:r>
        </a:p>
      </dgm:t>
    </dgm:pt>
    <dgm:pt modelId="{3D9CD80F-5574-4F5F-8B60-E4DC50F456BC}" type="parTrans" cxnId="{EB52DF26-E1D9-4259-8149-CDC07C3E9B1A}">
      <dgm:prSet/>
      <dgm:spPr/>
      <dgm:t>
        <a:bodyPr/>
        <a:lstStyle/>
        <a:p>
          <a:endParaRPr lang="en-GB" sz="1400">
            <a:latin typeface="Century Gothic" panose="020B0502020202020204" pitchFamily="34" charset="0"/>
          </a:endParaRPr>
        </a:p>
      </dgm:t>
    </dgm:pt>
    <dgm:pt modelId="{284169A9-9AD9-40B8-9EAE-3CC1C072D89F}" type="sibTrans" cxnId="{EB52DF26-E1D9-4259-8149-CDC07C3E9B1A}">
      <dgm:prSet/>
      <dgm:spPr/>
      <dgm:t>
        <a:bodyPr/>
        <a:lstStyle/>
        <a:p>
          <a:endParaRPr lang="en-GB" sz="1400">
            <a:latin typeface="Century Gothic" panose="020B0502020202020204" pitchFamily="34" charset="0"/>
          </a:endParaRPr>
        </a:p>
      </dgm:t>
    </dgm:pt>
    <dgm:pt modelId="{A410C15D-4B31-4F52-A42D-6926EC7E8B7B}">
      <dgm:prSet phldrT="[Text]" custT="1"/>
      <dgm:spPr>
        <a:solidFill>
          <a:schemeClr val="accent1"/>
        </a:solidFill>
      </dgm:spPr>
      <dgm:t>
        <a:bodyPr/>
        <a:lstStyle/>
        <a:p>
          <a:r>
            <a:rPr lang="en-GB" sz="1400" b="1">
              <a:solidFill>
                <a:schemeClr val="bg1"/>
              </a:solidFill>
              <a:latin typeface="Century Gothic"/>
            </a:rPr>
            <a:t>Those Who Harm</a:t>
          </a:r>
        </a:p>
      </dgm:t>
    </dgm:pt>
    <dgm:pt modelId="{25E43951-D999-4878-9534-091E8769EDDB}" type="parTrans" cxnId="{98FF461A-8CA0-4C8E-82A0-CCF8AE3290F3}">
      <dgm:prSet/>
      <dgm:spPr/>
      <dgm:t>
        <a:bodyPr/>
        <a:lstStyle/>
        <a:p>
          <a:endParaRPr lang="en-GB" sz="1400"/>
        </a:p>
      </dgm:t>
    </dgm:pt>
    <dgm:pt modelId="{2045D580-6FBE-44D8-9F3D-BF19FBEA629D}" type="sibTrans" cxnId="{98FF461A-8CA0-4C8E-82A0-CCF8AE3290F3}">
      <dgm:prSet/>
      <dgm:spPr/>
      <dgm:t>
        <a:bodyPr/>
        <a:lstStyle/>
        <a:p>
          <a:endParaRPr lang="en-GB" sz="1400"/>
        </a:p>
      </dgm:t>
    </dgm:pt>
    <dgm:pt modelId="{ADA40DDC-3762-4848-9F98-DF81FED78A2A}">
      <dgm:prSet custT="1"/>
      <dgm:spPr>
        <a:solidFill>
          <a:srgbClr val="C6EEFF">
            <a:alpha val="90000"/>
          </a:srgbClr>
        </a:solidFill>
      </dgm:spPr>
      <dgm:t>
        <a:bodyPr/>
        <a:lstStyle/>
        <a:p>
          <a:r>
            <a:rPr lang="en-GB" sz="1400">
              <a:latin typeface="Century Gothic"/>
            </a:rPr>
            <a:t>We were unable to speak to anyone using harmful behaviours</a:t>
          </a:r>
        </a:p>
      </dgm:t>
    </dgm:pt>
    <dgm:pt modelId="{D17B70C8-D277-4DE0-BFCD-936B14587ED3}" type="parTrans" cxnId="{928CFB94-58D1-4A5B-BEBA-A528D3A532B5}">
      <dgm:prSet/>
      <dgm:spPr/>
      <dgm:t>
        <a:bodyPr/>
        <a:lstStyle/>
        <a:p>
          <a:endParaRPr lang="en-GB" sz="1400"/>
        </a:p>
      </dgm:t>
    </dgm:pt>
    <dgm:pt modelId="{8D7D3272-C6BA-4602-B9E1-57202EA54888}" type="sibTrans" cxnId="{928CFB94-58D1-4A5B-BEBA-A528D3A532B5}">
      <dgm:prSet/>
      <dgm:spPr/>
      <dgm:t>
        <a:bodyPr/>
        <a:lstStyle/>
        <a:p>
          <a:endParaRPr lang="en-GB" sz="1400"/>
        </a:p>
      </dgm:t>
    </dgm:pt>
    <dgm:pt modelId="{AF11965F-5202-4702-A24E-97FF3AEC80B9}">
      <dgm:prSet phldrT="[Text]" custT="1"/>
      <dgm:spPr>
        <a:solidFill>
          <a:srgbClr val="C6EEFF">
            <a:alpha val="90000"/>
          </a:srgbClr>
        </a:solidFill>
      </dgm:spPr>
      <dgm:t>
        <a:bodyPr/>
        <a:lstStyle/>
        <a:p>
          <a:r>
            <a:rPr lang="en-GB" sz="1400">
              <a:latin typeface="Century Gothic"/>
            </a:rPr>
            <a:t>1 High Harm/Perpetrator Panel</a:t>
          </a:r>
        </a:p>
      </dgm:t>
    </dgm:pt>
    <dgm:pt modelId="{A1AAD60D-768E-45A2-AD43-113D0242547A}" type="parTrans" cxnId="{5887B4E8-13E8-4898-BC41-FAC2471E7159}">
      <dgm:prSet/>
      <dgm:spPr/>
      <dgm:t>
        <a:bodyPr/>
        <a:lstStyle/>
        <a:p>
          <a:endParaRPr lang="en-GB"/>
        </a:p>
      </dgm:t>
    </dgm:pt>
    <dgm:pt modelId="{C9C50989-CF5E-493D-A98D-A8150EC3E488}" type="sibTrans" cxnId="{5887B4E8-13E8-4898-BC41-FAC2471E7159}">
      <dgm:prSet/>
      <dgm:spPr/>
      <dgm:t>
        <a:bodyPr/>
        <a:lstStyle/>
        <a:p>
          <a:endParaRPr lang="en-GB"/>
        </a:p>
      </dgm:t>
    </dgm:pt>
    <dgm:pt modelId="{58CFC4EF-250F-4B2A-981A-6895025E99E7}">
      <dgm:prSet phldrT="[Text]" custT="1"/>
      <dgm:spPr>
        <a:solidFill>
          <a:schemeClr val="accent2">
            <a:lumMod val="20000"/>
            <a:lumOff val="80000"/>
            <a:alpha val="90000"/>
          </a:schemeClr>
        </a:solidFill>
      </dgm:spPr>
      <dgm:t>
        <a:bodyPr/>
        <a:lstStyle/>
        <a:p>
          <a:r>
            <a:rPr lang="en-GB" sz="1400" b="0">
              <a:latin typeface="Century Gothic"/>
            </a:rPr>
            <a:t>7 Public Survey responses</a:t>
          </a:r>
        </a:p>
      </dgm:t>
    </dgm:pt>
    <dgm:pt modelId="{008DFB2A-567D-4E3B-85B2-3735BDD091A9}" type="parTrans" cxnId="{185741E1-C63B-458E-9C84-B6BE2F34572A}">
      <dgm:prSet/>
      <dgm:spPr/>
      <dgm:t>
        <a:bodyPr/>
        <a:lstStyle/>
        <a:p>
          <a:endParaRPr lang="en-GB"/>
        </a:p>
      </dgm:t>
    </dgm:pt>
    <dgm:pt modelId="{02A35CAD-0548-4E8B-9F2D-D026A0E59356}" type="sibTrans" cxnId="{185741E1-C63B-458E-9C84-B6BE2F34572A}">
      <dgm:prSet/>
      <dgm:spPr/>
      <dgm:t>
        <a:bodyPr/>
        <a:lstStyle/>
        <a:p>
          <a:endParaRPr lang="en-GB"/>
        </a:p>
      </dgm:t>
    </dgm:pt>
    <dgm:pt modelId="{6C2E5E2F-F343-4883-B1E8-5020CB80D6C2}">
      <dgm:prSet phldrT="[Text]" custT="1"/>
      <dgm:spPr>
        <a:solidFill>
          <a:srgbClr val="C6EEFF">
            <a:alpha val="90000"/>
          </a:srgbClr>
        </a:solidFill>
      </dgm:spPr>
      <dgm:t>
        <a:bodyPr/>
        <a:lstStyle/>
        <a:p>
          <a:r>
            <a:rPr lang="en-GB" sz="1400">
              <a:latin typeface="Century Gothic"/>
            </a:rPr>
            <a:t>2 Marac Plus meetings </a:t>
          </a:r>
        </a:p>
      </dgm:t>
    </dgm:pt>
    <dgm:pt modelId="{93769549-EDCB-4581-8BCF-2B3A707EA0E8}" type="parTrans" cxnId="{0C20D727-93E1-4B2F-A3CD-32C981C18285}">
      <dgm:prSet/>
      <dgm:spPr/>
      <dgm:t>
        <a:bodyPr/>
        <a:lstStyle/>
        <a:p>
          <a:endParaRPr lang="en-GB"/>
        </a:p>
      </dgm:t>
    </dgm:pt>
    <dgm:pt modelId="{08AA92C5-E0AF-4FBC-9735-7C6555E44CD0}" type="sibTrans" cxnId="{0C20D727-93E1-4B2F-A3CD-32C981C18285}">
      <dgm:prSet/>
      <dgm:spPr/>
      <dgm:t>
        <a:bodyPr/>
        <a:lstStyle/>
        <a:p>
          <a:endParaRPr lang="en-GB"/>
        </a:p>
      </dgm:t>
    </dgm:pt>
    <dgm:pt modelId="{10E2E5AF-B9BF-48CD-8415-E9FBA5D80EA2}" type="pres">
      <dgm:prSet presAssocID="{7706455A-5DA3-4F43-93D5-8087C4DF646F}" presName="Name0" presStyleCnt="0">
        <dgm:presLayoutVars>
          <dgm:dir/>
          <dgm:animLvl val="lvl"/>
          <dgm:resizeHandles val="exact"/>
        </dgm:presLayoutVars>
      </dgm:prSet>
      <dgm:spPr/>
    </dgm:pt>
    <dgm:pt modelId="{E8CA09E8-EC28-476C-8547-5C5300DA391D}" type="pres">
      <dgm:prSet presAssocID="{A410C15D-4B31-4F52-A42D-6926EC7E8B7B}" presName="composite" presStyleCnt="0"/>
      <dgm:spPr/>
    </dgm:pt>
    <dgm:pt modelId="{5EA9B394-D1DD-4F1A-AACA-AD0AF6EB3F47}" type="pres">
      <dgm:prSet presAssocID="{A410C15D-4B31-4F52-A42D-6926EC7E8B7B}" presName="parTx" presStyleLbl="alignNode1" presStyleIdx="0" presStyleCnt="4">
        <dgm:presLayoutVars>
          <dgm:chMax val="0"/>
          <dgm:chPref val="0"/>
          <dgm:bulletEnabled val="1"/>
        </dgm:presLayoutVars>
      </dgm:prSet>
      <dgm:spPr/>
    </dgm:pt>
    <dgm:pt modelId="{EB659515-C00B-42AE-9F38-CE972CA680BB}" type="pres">
      <dgm:prSet presAssocID="{A410C15D-4B31-4F52-A42D-6926EC7E8B7B}" presName="desTx" presStyleLbl="alignAccFollowNode1" presStyleIdx="0" presStyleCnt="4">
        <dgm:presLayoutVars>
          <dgm:bulletEnabled val="1"/>
        </dgm:presLayoutVars>
      </dgm:prSet>
      <dgm:spPr/>
    </dgm:pt>
    <dgm:pt modelId="{E4C1E633-7BD6-44D4-97F0-6DADF36C8512}" type="pres">
      <dgm:prSet presAssocID="{2045D580-6FBE-44D8-9F3D-BF19FBEA629D}" presName="space" presStyleCnt="0"/>
      <dgm:spPr/>
    </dgm:pt>
    <dgm:pt modelId="{52E6595D-55B5-48A7-8E90-4ABB0AB7EE69}" type="pres">
      <dgm:prSet presAssocID="{AA60572F-24E8-4A35-B701-3CF10DEBEE73}" presName="composite" presStyleCnt="0"/>
      <dgm:spPr/>
    </dgm:pt>
    <dgm:pt modelId="{30E2F316-066E-496D-A94E-B7B004B8115D}" type="pres">
      <dgm:prSet presAssocID="{AA60572F-24E8-4A35-B701-3CF10DEBEE73}" presName="parTx" presStyleLbl="alignNode1" presStyleIdx="1" presStyleCnt="4">
        <dgm:presLayoutVars>
          <dgm:chMax val="0"/>
          <dgm:chPref val="0"/>
          <dgm:bulletEnabled val="1"/>
        </dgm:presLayoutVars>
      </dgm:prSet>
      <dgm:spPr/>
    </dgm:pt>
    <dgm:pt modelId="{34736093-35B4-4CA1-B1FC-3AB0CC1D8E9E}" type="pres">
      <dgm:prSet presAssocID="{AA60572F-24E8-4A35-B701-3CF10DEBEE73}" presName="desTx" presStyleLbl="alignAccFollowNode1" presStyleIdx="1" presStyleCnt="4">
        <dgm:presLayoutVars>
          <dgm:bulletEnabled val="1"/>
        </dgm:presLayoutVars>
      </dgm:prSet>
      <dgm:spPr/>
    </dgm:pt>
    <dgm:pt modelId="{177E8CCA-74B0-42FF-913D-308EBBB20099}" type="pres">
      <dgm:prSet presAssocID="{3E3D2BB5-6858-4073-B8F8-1EB53994819A}" presName="space" presStyleCnt="0"/>
      <dgm:spPr/>
    </dgm:pt>
    <dgm:pt modelId="{903C8217-027B-49CB-A538-35435BA48A6D}" type="pres">
      <dgm:prSet presAssocID="{4B902B22-C3CD-49C7-A197-4F1E86713AED}" presName="composite" presStyleCnt="0"/>
      <dgm:spPr/>
    </dgm:pt>
    <dgm:pt modelId="{1BA7D003-C86E-4D10-90B2-9D27EEBC7F44}" type="pres">
      <dgm:prSet presAssocID="{4B902B22-C3CD-49C7-A197-4F1E86713AED}" presName="parTx" presStyleLbl="alignNode1" presStyleIdx="2" presStyleCnt="4">
        <dgm:presLayoutVars>
          <dgm:chMax val="0"/>
          <dgm:chPref val="0"/>
          <dgm:bulletEnabled val="1"/>
        </dgm:presLayoutVars>
      </dgm:prSet>
      <dgm:spPr/>
    </dgm:pt>
    <dgm:pt modelId="{4D070E97-63AE-45EF-B524-079514E6350E}" type="pres">
      <dgm:prSet presAssocID="{4B902B22-C3CD-49C7-A197-4F1E86713AED}" presName="desTx" presStyleLbl="alignAccFollowNode1" presStyleIdx="2" presStyleCnt="4">
        <dgm:presLayoutVars>
          <dgm:bulletEnabled val="1"/>
        </dgm:presLayoutVars>
      </dgm:prSet>
      <dgm:spPr/>
    </dgm:pt>
    <dgm:pt modelId="{F82175C1-3220-469D-BB1A-699B9C444936}" type="pres">
      <dgm:prSet presAssocID="{328C634D-653D-4A5C-95AC-428E93A665DA}" presName="space" presStyleCnt="0"/>
      <dgm:spPr/>
    </dgm:pt>
    <dgm:pt modelId="{80E14FDD-D258-46B1-A586-F5AA03DBBBFC}" type="pres">
      <dgm:prSet presAssocID="{9F40DC5A-2E9F-45BE-854A-78B1CFD72BA4}" presName="composite" presStyleCnt="0"/>
      <dgm:spPr/>
    </dgm:pt>
    <dgm:pt modelId="{73E946E5-74CF-404F-A2D5-C4A0FE7EE2C1}" type="pres">
      <dgm:prSet presAssocID="{9F40DC5A-2E9F-45BE-854A-78B1CFD72BA4}" presName="parTx" presStyleLbl="alignNode1" presStyleIdx="3" presStyleCnt="4">
        <dgm:presLayoutVars>
          <dgm:chMax val="0"/>
          <dgm:chPref val="0"/>
          <dgm:bulletEnabled val="1"/>
        </dgm:presLayoutVars>
      </dgm:prSet>
      <dgm:spPr/>
    </dgm:pt>
    <dgm:pt modelId="{9C79C196-9E35-45A8-A4B1-507C23F021DB}" type="pres">
      <dgm:prSet presAssocID="{9F40DC5A-2E9F-45BE-854A-78B1CFD72BA4}" presName="desTx" presStyleLbl="alignAccFollowNode1" presStyleIdx="3" presStyleCnt="4" custLinFactNeighborX="258">
        <dgm:presLayoutVars>
          <dgm:bulletEnabled val="1"/>
        </dgm:presLayoutVars>
      </dgm:prSet>
      <dgm:spPr/>
    </dgm:pt>
  </dgm:ptLst>
  <dgm:cxnLst>
    <dgm:cxn modelId="{6C21C701-DC4A-4272-89D4-E95950F136A2}" type="presOf" srcId="{7706455A-5DA3-4F43-93D5-8087C4DF646F}" destId="{10E2E5AF-B9BF-48CD-8415-E9FBA5D80EA2}" srcOrd="0" destOrd="0" presId="urn:microsoft.com/office/officeart/2005/8/layout/hList1"/>
    <dgm:cxn modelId="{FCE0E109-870E-4C62-B458-C8C71B99F80C}" srcId="{7706455A-5DA3-4F43-93D5-8087C4DF646F}" destId="{9F40DC5A-2E9F-45BE-854A-78B1CFD72BA4}" srcOrd="3" destOrd="0" parTransId="{1285325E-DA3F-4693-B591-C525A49D0C28}" sibTransId="{87D42A79-E96A-45EA-8F29-363CA6B31721}"/>
    <dgm:cxn modelId="{A598DA0A-0C0A-4E11-8CBE-CD5BEE43E033}" srcId="{AA60572F-24E8-4A35-B701-3CF10DEBEE73}" destId="{2B9F30DD-C90B-4926-BEDE-111B4FCD467A}" srcOrd="1" destOrd="0" parTransId="{ED935EEA-289E-474B-8C11-5BD942DE6D69}" sibTransId="{4ABC84B8-0AF9-4CFB-8783-CCCB574E1FD1}"/>
    <dgm:cxn modelId="{6A86AF10-42B6-4A1C-9691-76D1AF456EDD}" type="presOf" srcId="{58CFC4EF-250F-4B2A-981A-6895025E99E7}" destId="{34736093-35B4-4CA1-B1FC-3AB0CC1D8E9E}" srcOrd="0" destOrd="2" presId="urn:microsoft.com/office/officeart/2005/8/layout/hList1"/>
    <dgm:cxn modelId="{98FF461A-8CA0-4C8E-82A0-CCF8AE3290F3}" srcId="{7706455A-5DA3-4F43-93D5-8087C4DF646F}" destId="{A410C15D-4B31-4F52-A42D-6926EC7E8B7B}" srcOrd="0" destOrd="0" parTransId="{25E43951-D999-4878-9534-091E8769EDDB}" sibTransId="{2045D580-6FBE-44D8-9F3D-BF19FBEA629D}"/>
    <dgm:cxn modelId="{82812822-C250-47B6-AA19-AF2BFDCE05CB}" type="presOf" srcId="{A410C15D-4B31-4F52-A42D-6926EC7E8B7B}" destId="{5EA9B394-D1DD-4F1A-AACA-AD0AF6EB3F47}" srcOrd="0" destOrd="0" presId="urn:microsoft.com/office/officeart/2005/8/layout/hList1"/>
    <dgm:cxn modelId="{EB52DF26-E1D9-4259-8149-CDC07C3E9B1A}" srcId="{9F40DC5A-2E9F-45BE-854A-78B1CFD72BA4}" destId="{EA855997-8E07-41B3-9D7D-74D8E3F71219}" srcOrd="0" destOrd="0" parTransId="{3D9CD80F-5574-4F5F-8B60-E4DC50F456BC}" sibTransId="{284169A9-9AD9-40B8-9EAE-3CC1C072D89F}"/>
    <dgm:cxn modelId="{0C20D727-93E1-4B2F-A3CD-32C981C18285}" srcId="{4B902B22-C3CD-49C7-A197-4F1E86713AED}" destId="{6C2E5E2F-F343-4883-B1E8-5020CB80D6C2}" srcOrd="1" destOrd="0" parTransId="{93769549-EDCB-4581-8BCF-2B3A707EA0E8}" sibTransId="{08AA92C5-E0AF-4FBC-9735-7C6555E44CD0}"/>
    <dgm:cxn modelId="{0840295C-C79F-4BF7-9010-C99B289D5350}" srcId="{4B902B22-C3CD-49C7-A197-4F1E86713AED}" destId="{B6F80F8D-6BEA-4F0C-A612-5C4667B7E141}" srcOrd="0" destOrd="0" parTransId="{08ADCF5C-B6A1-4937-BADA-F3F71FE34B07}" sibTransId="{803FB2C9-4921-4DE5-B71C-3C9A91C93726}"/>
    <dgm:cxn modelId="{4A9B8849-E1A1-42D0-B8A8-BDD76BD6A922}" type="presOf" srcId="{EA855997-8E07-41B3-9D7D-74D8E3F71219}" destId="{9C79C196-9E35-45A8-A4B1-507C23F021DB}" srcOrd="0" destOrd="0" presId="urn:microsoft.com/office/officeart/2005/8/layout/hList1"/>
    <dgm:cxn modelId="{711DA269-CCB4-4048-9E44-13BCF46F7D23}" srcId="{7706455A-5DA3-4F43-93D5-8087C4DF646F}" destId="{AA60572F-24E8-4A35-B701-3CF10DEBEE73}" srcOrd="1" destOrd="0" parTransId="{0753727D-BFEB-4196-BFEB-A147878D63A2}" sibTransId="{3E3D2BB5-6858-4073-B8F8-1EB53994819A}"/>
    <dgm:cxn modelId="{B1467B4D-6CF3-467D-BA7E-B6A693329045}" type="presOf" srcId="{4B902B22-C3CD-49C7-A197-4F1E86713AED}" destId="{1BA7D003-C86E-4D10-90B2-9D27EEBC7F44}" srcOrd="0" destOrd="0" presId="urn:microsoft.com/office/officeart/2005/8/layout/hList1"/>
    <dgm:cxn modelId="{060D197E-9CBF-4B48-AC31-DA78B609181B}" srcId="{7706455A-5DA3-4F43-93D5-8087C4DF646F}" destId="{4B902B22-C3CD-49C7-A197-4F1E86713AED}" srcOrd="2" destOrd="0" parTransId="{36D213B6-2727-4F23-81B9-ACE00919A8A4}" sibTransId="{328C634D-653D-4A5C-95AC-428E93A665DA}"/>
    <dgm:cxn modelId="{FCBC8284-EB9D-4A04-AF3F-5CC76C206350}" type="presOf" srcId="{ADA40DDC-3762-4848-9F98-DF81FED78A2A}" destId="{EB659515-C00B-42AE-9F38-CE972CA680BB}" srcOrd="0" destOrd="0" presId="urn:microsoft.com/office/officeart/2005/8/layout/hList1"/>
    <dgm:cxn modelId="{43E3F293-ECCF-400F-962A-3238320746FC}" type="presOf" srcId="{5EC8B15F-9D09-4313-813F-273DE96ED4AC}" destId="{34736093-35B4-4CA1-B1FC-3AB0CC1D8E9E}" srcOrd="0" destOrd="0" presId="urn:microsoft.com/office/officeart/2005/8/layout/hList1"/>
    <dgm:cxn modelId="{928CFB94-58D1-4A5B-BEBA-A528D3A532B5}" srcId="{A410C15D-4B31-4F52-A42D-6926EC7E8B7B}" destId="{ADA40DDC-3762-4848-9F98-DF81FED78A2A}" srcOrd="0" destOrd="0" parTransId="{D17B70C8-D277-4DE0-BFCD-936B14587ED3}" sibTransId="{8D7D3272-C6BA-4602-B9E1-57202EA54888}"/>
    <dgm:cxn modelId="{930B82AC-6E47-436D-983B-9D502EE3FBB0}" type="presOf" srcId="{2B9F30DD-C90B-4926-BEDE-111B4FCD467A}" destId="{34736093-35B4-4CA1-B1FC-3AB0CC1D8E9E}" srcOrd="0" destOrd="1" presId="urn:microsoft.com/office/officeart/2005/8/layout/hList1"/>
    <dgm:cxn modelId="{85126EB7-4464-4FC5-96AA-65C2965C4FC8}" type="presOf" srcId="{AA60572F-24E8-4A35-B701-3CF10DEBEE73}" destId="{30E2F316-066E-496D-A94E-B7B004B8115D}" srcOrd="0" destOrd="0" presId="urn:microsoft.com/office/officeart/2005/8/layout/hList1"/>
    <dgm:cxn modelId="{C962F7B7-C1D4-4C50-AD73-0ED4276AB1F6}" type="presOf" srcId="{6C2E5E2F-F343-4883-B1E8-5020CB80D6C2}" destId="{4D070E97-63AE-45EF-B524-079514E6350E}" srcOrd="0" destOrd="1" presId="urn:microsoft.com/office/officeart/2005/8/layout/hList1"/>
    <dgm:cxn modelId="{433117BD-8482-4767-BE6C-3B15180CBD7C}" type="presOf" srcId="{B6F80F8D-6BEA-4F0C-A612-5C4667B7E141}" destId="{4D070E97-63AE-45EF-B524-079514E6350E}" srcOrd="0" destOrd="0" presId="urn:microsoft.com/office/officeart/2005/8/layout/hList1"/>
    <dgm:cxn modelId="{A69930DC-F175-4A62-9184-E8A442E0716C}" type="presOf" srcId="{9F40DC5A-2E9F-45BE-854A-78B1CFD72BA4}" destId="{73E946E5-74CF-404F-A2D5-C4A0FE7EE2C1}" srcOrd="0" destOrd="0" presId="urn:microsoft.com/office/officeart/2005/8/layout/hList1"/>
    <dgm:cxn modelId="{56C73ADE-DBBA-4E8E-84FF-186379699EFB}" srcId="{AA60572F-24E8-4A35-B701-3CF10DEBEE73}" destId="{5EC8B15F-9D09-4313-813F-273DE96ED4AC}" srcOrd="0" destOrd="0" parTransId="{3F8EE256-014D-45BB-BA20-AA06DBD030F2}" sibTransId="{8F0321B9-A18F-41C2-9DE4-E0A3A18DD104}"/>
    <dgm:cxn modelId="{185741E1-C63B-458E-9C84-B6BE2F34572A}" srcId="{AA60572F-24E8-4A35-B701-3CF10DEBEE73}" destId="{58CFC4EF-250F-4B2A-981A-6895025E99E7}" srcOrd="2" destOrd="0" parTransId="{008DFB2A-567D-4E3B-85B2-3735BDD091A9}" sibTransId="{02A35CAD-0548-4E8B-9F2D-D026A0E59356}"/>
    <dgm:cxn modelId="{5887B4E8-13E8-4898-BC41-FAC2471E7159}" srcId="{4B902B22-C3CD-49C7-A197-4F1E86713AED}" destId="{AF11965F-5202-4702-A24E-97FF3AEC80B9}" srcOrd="2" destOrd="0" parTransId="{A1AAD60D-768E-45A2-AD43-113D0242547A}" sibTransId="{C9C50989-CF5E-493D-A98D-A8150EC3E488}"/>
    <dgm:cxn modelId="{EE7DAEF6-58D6-4AFE-990B-1D9C9D791FFD}" type="presOf" srcId="{AF11965F-5202-4702-A24E-97FF3AEC80B9}" destId="{4D070E97-63AE-45EF-B524-079514E6350E}" srcOrd="0" destOrd="2" presId="urn:microsoft.com/office/officeart/2005/8/layout/hList1"/>
    <dgm:cxn modelId="{2B10BCD9-1AC3-430E-9CD0-B7A9ADAB45F5}" type="presParOf" srcId="{10E2E5AF-B9BF-48CD-8415-E9FBA5D80EA2}" destId="{E8CA09E8-EC28-476C-8547-5C5300DA391D}" srcOrd="0" destOrd="0" presId="urn:microsoft.com/office/officeart/2005/8/layout/hList1"/>
    <dgm:cxn modelId="{673E44F5-7EBC-4EE3-9144-A72A74C4B399}" type="presParOf" srcId="{E8CA09E8-EC28-476C-8547-5C5300DA391D}" destId="{5EA9B394-D1DD-4F1A-AACA-AD0AF6EB3F47}" srcOrd="0" destOrd="0" presId="urn:microsoft.com/office/officeart/2005/8/layout/hList1"/>
    <dgm:cxn modelId="{8F391B3D-CA16-409C-BA90-678F1F977325}" type="presParOf" srcId="{E8CA09E8-EC28-476C-8547-5C5300DA391D}" destId="{EB659515-C00B-42AE-9F38-CE972CA680BB}" srcOrd="1" destOrd="0" presId="urn:microsoft.com/office/officeart/2005/8/layout/hList1"/>
    <dgm:cxn modelId="{DEB11F80-9957-4E47-9F81-B5A7F730161D}" type="presParOf" srcId="{10E2E5AF-B9BF-48CD-8415-E9FBA5D80EA2}" destId="{E4C1E633-7BD6-44D4-97F0-6DADF36C8512}" srcOrd="1" destOrd="0" presId="urn:microsoft.com/office/officeart/2005/8/layout/hList1"/>
    <dgm:cxn modelId="{543E4C7E-0676-4360-A453-EB02B8A9E074}" type="presParOf" srcId="{10E2E5AF-B9BF-48CD-8415-E9FBA5D80EA2}" destId="{52E6595D-55B5-48A7-8E90-4ABB0AB7EE69}" srcOrd="2" destOrd="0" presId="urn:microsoft.com/office/officeart/2005/8/layout/hList1"/>
    <dgm:cxn modelId="{E252A764-B9FD-4F39-B1FD-674ECCA2FD57}" type="presParOf" srcId="{52E6595D-55B5-48A7-8E90-4ABB0AB7EE69}" destId="{30E2F316-066E-496D-A94E-B7B004B8115D}" srcOrd="0" destOrd="0" presId="urn:microsoft.com/office/officeart/2005/8/layout/hList1"/>
    <dgm:cxn modelId="{E2EEF6B8-CC2E-4D77-A8F3-2F1BC545863B}" type="presParOf" srcId="{52E6595D-55B5-48A7-8E90-4ABB0AB7EE69}" destId="{34736093-35B4-4CA1-B1FC-3AB0CC1D8E9E}" srcOrd="1" destOrd="0" presId="urn:microsoft.com/office/officeart/2005/8/layout/hList1"/>
    <dgm:cxn modelId="{325CCCBE-125A-4981-B791-CB67AC62739B}" type="presParOf" srcId="{10E2E5AF-B9BF-48CD-8415-E9FBA5D80EA2}" destId="{177E8CCA-74B0-42FF-913D-308EBBB20099}" srcOrd="3" destOrd="0" presId="urn:microsoft.com/office/officeart/2005/8/layout/hList1"/>
    <dgm:cxn modelId="{0E09A67A-681D-428E-B1BC-149462CE8B00}" type="presParOf" srcId="{10E2E5AF-B9BF-48CD-8415-E9FBA5D80EA2}" destId="{903C8217-027B-49CB-A538-35435BA48A6D}" srcOrd="4" destOrd="0" presId="urn:microsoft.com/office/officeart/2005/8/layout/hList1"/>
    <dgm:cxn modelId="{17B769DE-CFE2-450A-B0E6-044544CC1AFD}" type="presParOf" srcId="{903C8217-027B-49CB-A538-35435BA48A6D}" destId="{1BA7D003-C86E-4D10-90B2-9D27EEBC7F44}" srcOrd="0" destOrd="0" presId="urn:microsoft.com/office/officeart/2005/8/layout/hList1"/>
    <dgm:cxn modelId="{5EE998A7-157B-421F-8EF8-B76E4BB960DF}" type="presParOf" srcId="{903C8217-027B-49CB-A538-35435BA48A6D}" destId="{4D070E97-63AE-45EF-B524-079514E6350E}" srcOrd="1" destOrd="0" presId="urn:microsoft.com/office/officeart/2005/8/layout/hList1"/>
    <dgm:cxn modelId="{DE858F28-742D-4ED0-8D32-2B0AB82257A9}" type="presParOf" srcId="{10E2E5AF-B9BF-48CD-8415-E9FBA5D80EA2}" destId="{F82175C1-3220-469D-BB1A-699B9C444936}" srcOrd="5" destOrd="0" presId="urn:microsoft.com/office/officeart/2005/8/layout/hList1"/>
    <dgm:cxn modelId="{80D038CA-4EA3-49FC-8CC2-6393A8BBBF1C}" type="presParOf" srcId="{10E2E5AF-B9BF-48CD-8415-E9FBA5D80EA2}" destId="{80E14FDD-D258-46B1-A586-F5AA03DBBBFC}" srcOrd="6" destOrd="0" presId="urn:microsoft.com/office/officeart/2005/8/layout/hList1"/>
    <dgm:cxn modelId="{699CDA4B-C0D5-4482-85F5-0473EE7CB3C6}" type="presParOf" srcId="{80E14FDD-D258-46B1-A586-F5AA03DBBBFC}" destId="{73E946E5-74CF-404F-A2D5-C4A0FE7EE2C1}" srcOrd="0" destOrd="0" presId="urn:microsoft.com/office/officeart/2005/8/layout/hList1"/>
    <dgm:cxn modelId="{C10100A4-1FF2-4320-931D-BA0C05713A09}" type="presParOf" srcId="{80E14FDD-D258-46B1-A586-F5AA03DBBBFC}" destId="{9C79C196-9E35-45A8-A4B1-507C23F021D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C3370-E5FF-4A19-AE0F-AEE220700D6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55C86C88-B324-4874-A596-ED79132EDA56}">
      <dgm:prSet phldrT="[Text]" custT="1"/>
      <dgm:spPr>
        <a:xfrm>
          <a:off x="838808" y="0"/>
          <a:ext cx="6253257" cy="6253257"/>
        </a:xfrm>
        <a:prstGeom prst="ellipse">
          <a:avLst/>
        </a:prstGeom>
        <a:solidFill>
          <a:srgbClr val="012D72"/>
        </a:solidFill>
        <a:ln w="25400" cap="flat" cmpd="sng" algn="ctr">
          <a:solidFill>
            <a:srgbClr val="FFFFFF">
              <a:hueOff val="0"/>
              <a:satOff val="0"/>
              <a:lumOff val="0"/>
              <a:alphaOff val="0"/>
            </a:srgbClr>
          </a:solidFill>
          <a:prstDash val="solid"/>
        </a:ln>
        <a:effectLst/>
      </dgm:spPr>
      <dgm:t>
        <a:bodyPr anchor="b"/>
        <a:lstStyle/>
        <a:p>
          <a:pPr>
            <a:buNone/>
          </a:pPr>
          <a:endParaRPr lang="en-GB" sz="1200">
            <a:solidFill>
              <a:srgbClr val="FFFFFF"/>
            </a:solidFill>
            <a:latin typeface="Century Gothic" panose="020B0502020202020204" pitchFamily="34" charset="0"/>
            <a:ea typeface="+mn-ea"/>
            <a:cs typeface="+mn-cs"/>
          </a:endParaRPr>
        </a:p>
      </dgm:t>
    </dgm:pt>
    <dgm:pt modelId="{064EDEE6-4A6F-4BE9-8E4B-19759CD23F11}" type="parTrans" cxnId="{9A737E55-E900-4069-A067-854A85DCBD20}">
      <dgm:prSet/>
      <dgm:spPr/>
      <dgm:t>
        <a:bodyPr/>
        <a:lstStyle/>
        <a:p>
          <a:endParaRPr lang="en-GB"/>
        </a:p>
      </dgm:t>
    </dgm:pt>
    <dgm:pt modelId="{E844902E-EEBE-40DA-8055-7C5A061D2EE9}" type="sibTrans" cxnId="{9A737E55-E900-4069-A067-854A85DCBD20}">
      <dgm:prSet/>
      <dgm:spPr/>
      <dgm:t>
        <a:bodyPr/>
        <a:lstStyle/>
        <a:p>
          <a:endParaRPr lang="en-GB"/>
        </a:p>
      </dgm:t>
    </dgm:pt>
    <dgm:pt modelId="{3A65691D-1366-4759-8E36-91B7BC50913D}">
      <dgm:prSet phldrT="[Text]" custT="1"/>
      <dgm:spPr>
        <a:xfrm>
          <a:off x="1489772" y="1250651"/>
          <a:ext cx="5002605" cy="5002605"/>
        </a:xfrm>
        <a:prstGeom prst="ellipse">
          <a:avLst/>
        </a:prstGeom>
        <a:solidFill>
          <a:srgbClr val="8E3A80"/>
        </a:solidFill>
        <a:ln w="25400" cap="flat" cmpd="sng" algn="ctr">
          <a:solidFill>
            <a:srgbClr val="FFFFFF">
              <a:hueOff val="0"/>
              <a:satOff val="0"/>
              <a:lumOff val="0"/>
              <a:alphaOff val="0"/>
            </a:srgbClr>
          </a:solidFill>
          <a:prstDash val="solid"/>
        </a:ln>
        <a:effectLst/>
      </dgm:spPr>
      <dgm:t>
        <a:bodyPr anchor="b"/>
        <a:lstStyle/>
        <a:p>
          <a:pPr>
            <a:buNone/>
          </a:pPr>
          <a:endParaRPr lang="en-GB" sz="1200">
            <a:solidFill>
              <a:srgbClr val="FFFFFF"/>
            </a:solidFill>
            <a:latin typeface="Century Gothic" panose="020B0502020202020204" pitchFamily="34" charset="0"/>
            <a:ea typeface="+mn-ea"/>
            <a:cs typeface="+mn-cs"/>
          </a:endParaRPr>
        </a:p>
      </dgm:t>
    </dgm:pt>
    <dgm:pt modelId="{EC55BFBC-4E8D-4909-98F5-A33939B70996}" type="parTrans" cxnId="{A0FCCFE8-7D46-43CE-B4F5-06A2FB612C36}">
      <dgm:prSet/>
      <dgm:spPr/>
      <dgm:t>
        <a:bodyPr/>
        <a:lstStyle/>
        <a:p>
          <a:endParaRPr lang="en-GB"/>
        </a:p>
      </dgm:t>
    </dgm:pt>
    <dgm:pt modelId="{6AF30FC3-9FF7-47A7-907C-8560B5FF9A39}" type="sibTrans" cxnId="{A0FCCFE8-7D46-43CE-B4F5-06A2FB612C36}">
      <dgm:prSet/>
      <dgm:spPr/>
      <dgm:t>
        <a:bodyPr/>
        <a:lstStyle/>
        <a:p>
          <a:endParaRPr lang="en-GB"/>
        </a:p>
      </dgm:t>
    </dgm:pt>
    <dgm:pt modelId="{E4524F7F-A679-438E-884A-9C0615AC6857}">
      <dgm:prSet phldrT="[Text]" custT="1"/>
      <dgm:spPr>
        <a:xfrm>
          <a:off x="2115097" y="2462019"/>
          <a:ext cx="3751954" cy="3751954"/>
        </a:xfrm>
        <a:prstGeom prst="ellipse">
          <a:avLst/>
        </a:prstGeom>
        <a:solidFill>
          <a:srgbClr val="F04E98"/>
        </a:solidFill>
        <a:ln w="25400" cap="flat" cmpd="sng" algn="ctr">
          <a:solidFill>
            <a:srgbClr val="FFFFFF">
              <a:hueOff val="0"/>
              <a:satOff val="0"/>
              <a:lumOff val="0"/>
              <a:alphaOff val="0"/>
            </a:srgbClr>
          </a:solidFill>
          <a:prstDash val="solid"/>
        </a:ln>
        <a:effectLst/>
      </dgm:spPr>
      <dgm:t>
        <a:bodyPr anchor="ctr"/>
        <a:lstStyle/>
        <a:p>
          <a:pPr>
            <a:buNone/>
          </a:pPr>
          <a:endParaRPr lang="en-GB" sz="1300">
            <a:solidFill>
              <a:srgbClr val="FFFFFF"/>
            </a:solidFill>
            <a:latin typeface="Century Gothic" panose="020B0502020202020204" pitchFamily="34" charset="0"/>
            <a:ea typeface="+mn-ea"/>
            <a:cs typeface="+mn-cs"/>
          </a:endParaRPr>
        </a:p>
      </dgm:t>
    </dgm:pt>
    <dgm:pt modelId="{BD188988-8B40-4C87-9C63-0D5A8A5D490A}" type="parTrans" cxnId="{A2D0C1F2-E773-4EF9-A9D9-793F9CDB557E}">
      <dgm:prSet/>
      <dgm:spPr/>
      <dgm:t>
        <a:bodyPr/>
        <a:lstStyle/>
        <a:p>
          <a:endParaRPr lang="en-GB"/>
        </a:p>
      </dgm:t>
    </dgm:pt>
    <dgm:pt modelId="{2385FA2E-78A7-47B1-AB5D-B388FD10A6BE}" type="sibTrans" cxnId="{A2D0C1F2-E773-4EF9-A9D9-793F9CDB557E}">
      <dgm:prSet/>
      <dgm:spPr/>
      <dgm:t>
        <a:bodyPr/>
        <a:lstStyle/>
        <a:p>
          <a:endParaRPr lang="en-GB"/>
        </a:p>
      </dgm:t>
    </dgm:pt>
    <dgm:pt modelId="{666BBA95-04B6-4427-B7AC-28B3CEF69133}">
      <dgm:prSet phldrT="[Text]" custT="1"/>
      <dgm:spPr>
        <a:xfrm>
          <a:off x="2740423" y="3751954"/>
          <a:ext cx="2501302" cy="2501302"/>
        </a:xfrm>
        <a:prstGeom prst="ellipse">
          <a:avLst/>
        </a:prstGeom>
        <a:solidFill>
          <a:srgbClr val="009FD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endParaRPr lang="en-GB" sz="1400">
            <a:solidFill>
              <a:srgbClr val="FFFFFF"/>
            </a:solidFill>
            <a:latin typeface="Century Gothic" panose="020B0502020202020204" pitchFamily="34" charset="0"/>
            <a:ea typeface="+mn-ea"/>
            <a:cs typeface="+mn-cs"/>
          </a:endParaRPr>
        </a:p>
      </dgm:t>
    </dgm:pt>
    <dgm:pt modelId="{F43956D1-C0B2-4754-A8F4-D89C797BDD56}" type="parTrans" cxnId="{00199DB3-6E15-4938-848D-709D9D3CDF52}">
      <dgm:prSet/>
      <dgm:spPr/>
      <dgm:t>
        <a:bodyPr/>
        <a:lstStyle/>
        <a:p>
          <a:endParaRPr lang="en-GB"/>
        </a:p>
      </dgm:t>
    </dgm:pt>
    <dgm:pt modelId="{746AABFD-B600-4F3A-8309-B52F86ACE6AA}" type="sibTrans" cxnId="{00199DB3-6E15-4938-848D-709D9D3CDF52}">
      <dgm:prSet/>
      <dgm:spPr/>
      <dgm:t>
        <a:bodyPr/>
        <a:lstStyle/>
        <a:p>
          <a:endParaRPr lang="en-GB"/>
        </a:p>
      </dgm:t>
    </dgm:pt>
    <dgm:pt modelId="{38ED34B2-BF2E-484E-8CA1-0048F9A7AFA0}" type="pres">
      <dgm:prSet presAssocID="{014C3370-E5FF-4A19-AE0F-AEE220700D6E}" presName="Name0" presStyleCnt="0">
        <dgm:presLayoutVars>
          <dgm:chMax val="7"/>
          <dgm:resizeHandles val="exact"/>
        </dgm:presLayoutVars>
      </dgm:prSet>
      <dgm:spPr/>
    </dgm:pt>
    <dgm:pt modelId="{EAFDAEB8-E7B3-46F6-94A3-BAB2FBB1474F}" type="pres">
      <dgm:prSet presAssocID="{014C3370-E5FF-4A19-AE0F-AEE220700D6E}" presName="comp1" presStyleCnt="0"/>
      <dgm:spPr/>
    </dgm:pt>
    <dgm:pt modelId="{D950C4D5-60AF-415F-B640-043FF439F2F6}" type="pres">
      <dgm:prSet presAssocID="{014C3370-E5FF-4A19-AE0F-AEE220700D6E}" presName="circle1" presStyleLbl="node1" presStyleIdx="0" presStyleCnt="4" custLinFactNeighborX="-410"/>
      <dgm:spPr/>
    </dgm:pt>
    <dgm:pt modelId="{C669B3EE-168A-4063-8160-379F204AE752}" type="pres">
      <dgm:prSet presAssocID="{014C3370-E5FF-4A19-AE0F-AEE220700D6E}" presName="c1text" presStyleLbl="node1" presStyleIdx="0" presStyleCnt="4">
        <dgm:presLayoutVars>
          <dgm:bulletEnabled val="1"/>
        </dgm:presLayoutVars>
      </dgm:prSet>
      <dgm:spPr/>
    </dgm:pt>
    <dgm:pt modelId="{1AE174CD-F305-4B11-B3FD-AE58C9DA5012}" type="pres">
      <dgm:prSet presAssocID="{014C3370-E5FF-4A19-AE0F-AEE220700D6E}" presName="comp2" presStyleCnt="0"/>
      <dgm:spPr/>
    </dgm:pt>
    <dgm:pt modelId="{530D5C3A-B2E3-4810-848E-5D9D66A1A730}" type="pres">
      <dgm:prSet presAssocID="{014C3370-E5FF-4A19-AE0F-AEE220700D6E}" presName="circle2" presStyleLbl="node1" presStyleIdx="1" presStyleCnt="4"/>
      <dgm:spPr/>
    </dgm:pt>
    <dgm:pt modelId="{5738204A-DCD9-46F8-80CC-C0A661253C48}" type="pres">
      <dgm:prSet presAssocID="{014C3370-E5FF-4A19-AE0F-AEE220700D6E}" presName="c2text" presStyleLbl="node1" presStyleIdx="1" presStyleCnt="4">
        <dgm:presLayoutVars>
          <dgm:bulletEnabled val="1"/>
        </dgm:presLayoutVars>
      </dgm:prSet>
      <dgm:spPr/>
    </dgm:pt>
    <dgm:pt modelId="{61893968-DDD9-4CE6-8F79-F8B67E67DC87}" type="pres">
      <dgm:prSet presAssocID="{014C3370-E5FF-4A19-AE0F-AEE220700D6E}" presName="comp3" presStyleCnt="0"/>
      <dgm:spPr/>
    </dgm:pt>
    <dgm:pt modelId="{781DBC46-2BDF-40D4-9700-4A9C69C4EB2C}" type="pres">
      <dgm:prSet presAssocID="{014C3370-E5FF-4A19-AE0F-AEE220700D6E}" presName="circle3" presStyleLbl="node1" presStyleIdx="2" presStyleCnt="4" custLinFactNeighborY="-1047"/>
      <dgm:spPr/>
    </dgm:pt>
    <dgm:pt modelId="{007C64C3-3CD8-480A-9AA1-8F4CB716C1BA}" type="pres">
      <dgm:prSet presAssocID="{014C3370-E5FF-4A19-AE0F-AEE220700D6E}" presName="c3text" presStyleLbl="node1" presStyleIdx="2" presStyleCnt="4">
        <dgm:presLayoutVars>
          <dgm:bulletEnabled val="1"/>
        </dgm:presLayoutVars>
      </dgm:prSet>
      <dgm:spPr/>
    </dgm:pt>
    <dgm:pt modelId="{37773985-B46C-4247-BB0B-0133EFEF9B4A}" type="pres">
      <dgm:prSet presAssocID="{014C3370-E5FF-4A19-AE0F-AEE220700D6E}" presName="comp4" presStyleCnt="0"/>
      <dgm:spPr/>
    </dgm:pt>
    <dgm:pt modelId="{84C7FEF5-0F66-4CE3-832A-E3E88A7A70A4}" type="pres">
      <dgm:prSet presAssocID="{014C3370-E5FF-4A19-AE0F-AEE220700D6E}" presName="circle4" presStyleLbl="node1" presStyleIdx="3" presStyleCnt="4"/>
      <dgm:spPr/>
    </dgm:pt>
    <dgm:pt modelId="{971B3CD1-7F8D-445C-93EE-2D9A30B4956D}" type="pres">
      <dgm:prSet presAssocID="{014C3370-E5FF-4A19-AE0F-AEE220700D6E}" presName="c4text" presStyleLbl="node1" presStyleIdx="3" presStyleCnt="4">
        <dgm:presLayoutVars>
          <dgm:bulletEnabled val="1"/>
        </dgm:presLayoutVars>
      </dgm:prSet>
      <dgm:spPr/>
    </dgm:pt>
  </dgm:ptLst>
  <dgm:cxnLst>
    <dgm:cxn modelId="{402FD70C-3988-4662-8E3F-2F8074C2255E}" type="presOf" srcId="{3A65691D-1366-4759-8E36-91B7BC50913D}" destId="{530D5C3A-B2E3-4810-848E-5D9D66A1A730}" srcOrd="0" destOrd="0" presId="urn:microsoft.com/office/officeart/2005/8/layout/venn2"/>
    <dgm:cxn modelId="{4DA3861A-AEC2-4B32-8A2B-8B871298897F}" type="presOf" srcId="{014C3370-E5FF-4A19-AE0F-AEE220700D6E}" destId="{38ED34B2-BF2E-484E-8CA1-0048F9A7AFA0}" srcOrd="0" destOrd="0" presId="urn:microsoft.com/office/officeart/2005/8/layout/venn2"/>
    <dgm:cxn modelId="{59BF143B-E88B-4405-9244-AA2B4D71CEB3}" type="presOf" srcId="{E4524F7F-A679-438E-884A-9C0615AC6857}" destId="{781DBC46-2BDF-40D4-9700-4A9C69C4EB2C}" srcOrd="0" destOrd="0" presId="urn:microsoft.com/office/officeart/2005/8/layout/venn2"/>
    <dgm:cxn modelId="{9A737E55-E900-4069-A067-854A85DCBD20}" srcId="{014C3370-E5FF-4A19-AE0F-AEE220700D6E}" destId="{55C86C88-B324-4874-A596-ED79132EDA56}" srcOrd="0" destOrd="0" parTransId="{064EDEE6-4A6F-4BE9-8E4B-19759CD23F11}" sibTransId="{E844902E-EEBE-40DA-8055-7C5A061D2EE9}"/>
    <dgm:cxn modelId="{09472B8D-8096-41CD-B70D-BE820D82743F}" type="presOf" srcId="{3A65691D-1366-4759-8E36-91B7BC50913D}" destId="{5738204A-DCD9-46F8-80CC-C0A661253C48}" srcOrd="1" destOrd="0" presId="urn:microsoft.com/office/officeart/2005/8/layout/venn2"/>
    <dgm:cxn modelId="{8585848D-EE3A-4099-9A48-543B0ED0B19B}" type="presOf" srcId="{666BBA95-04B6-4427-B7AC-28B3CEF69133}" destId="{971B3CD1-7F8D-445C-93EE-2D9A30B4956D}" srcOrd="1" destOrd="0" presId="urn:microsoft.com/office/officeart/2005/8/layout/venn2"/>
    <dgm:cxn modelId="{2D4A019C-B2F0-49BF-9067-3A09BCBDBD5F}" type="presOf" srcId="{E4524F7F-A679-438E-884A-9C0615AC6857}" destId="{007C64C3-3CD8-480A-9AA1-8F4CB716C1BA}" srcOrd="1" destOrd="0" presId="urn:microsoft.com/office/officeart/2005/8/layout/venn2"/>
    <dgm:cxn modelId="{00199DB3-6E15-4938-848D-709D9D3CDF52}" srcId="{014C3370-E5FF-4A19-AE0F-AEE220700D6E}" destId="{666BBA95-04B6-4427-B7AC-28B3CEF69133}" srcOrd="3" destOrd="0" parTransId="{F43956D1-C0B2-4754-A8F4-D89C797BDD56}" sibTransId="{746AABFD-B600-4F3A-8309-B52F86ACE6AA}"/>
    <dgm:cxn modelId="{C93EC9BB-506E-41F5-BC29-74EDD61DE1F4}" type="presOf" srcId="{666BBA95-04B6-4427-B7AC-28B3CEF69133}" destId="{84C7FEF5-0F66-4CE3-832A-E3E88A7A70A4}" srcOrd="0" destOrd="0" presId="urn:microsoft.com/office/officeart/2005/8/layout/venn2"/>
    <dgm:cxn modelId="{A0FCCFE8-7D46-43CE-B4F5-06A2FB612C36}" srcId="{014C3370-E5FF-4A19-AE0F-AEE220700D6E}" destId="{3A65691D-1366-4759-8E36-91B7BC50913D}" srcOrd="1" destOrd="0" parTransId="{EC55BFBC-4E8D-4909-98F5-A33939B70996}" sibTransId="{6AF30FC3-9FF7-47A7-907C-8560B5FF9A39}"/>
    <dgm:cxn modelId="{A2D0C1F2-E773-4EF9-A9D9-793F9CDB557E}" srcId="{014C3370-E5FF-4A19-AE0F-AEE220700D6E}" destId="{E4524F7F-A679-438E-884A-9C0615AC6857}" srcOrd="2" destOrd="0" parTransId="{BD188988-8B40-4C87-9C63-0D5A8A5D490A}" sibTransId="{2385FA2E-78A7-47B1-AB5D-B388FD10A6BE}"/>
    <dgm:cxn modelId="{1BC48DF3-D939-4097-989F-D825961F0034}" type="presOf" srcId="{55C86C88-B324-4874-A596-ED79132EDA56}" destId="{C669B3EE-168A-4063-8160-379F204AE752}" srcOrd="1" destOrd="0" presId="urn:microsoft.com/office/officeart/2005/8/layout/venn2"/>
    <dgm:cxn modelId="{B1E305F9-A8DF-4AB2-A005-A1AA3C76370D}" type="presOf" srcId="{55C86C88-B324-4874-A596-ED79132EDA56}" destId="{D950C4D5-60AF-415F-B640-043FF439F2F6}" srcOrd="0" destOrd="0" presId="urn:microsoft.com/office/officeart/2005/8/layout/venn2"/>
    <dgm:cxn modelId="{E2375647-2E7C-42DA-8CB6-3D5B6B15C264}" type="presParOf" srcId="{38ED34B2-BF2E-484E-8CA1-0048F9A7AFA0}" destId="{EAFDAEB8-E7B3-46F6-94A3-BAB2FBB1474F}" srcOrd="0" destOrd="0" presId="urn:microsoft.com/office/officeart/2005/8/layout/venn2"/>
    <dgm:cxn modelId="{BA3009F4-00A5-4A9D-85A5-80C2CE631423}" type="presParOf" srcId="{EAFDAEB8-E7B3-46F6-94A3-BAB2FBB1474F}" destId="{D950C4D5-60AF-415F-B640-043FF439F2F6}" srcOrd="0" destOrd="0" presId="urn:microsoft.com/office/officeart/2005/8/layout/venn2"/>
    <dgm:cxn modelId="{FCDCC09F-D9D9-4C1B-8394-94118C9A7AFE}" type="presParOf" srcId="{EAFDAEB8-E7B3-46F6-94A3-BAB2FBB1474F}" destId="{C669B3EE-168A-4063-8160-379F204AE752}" srcOrd="1" destOrd="0" presId="urn:microsoft.com/office/officeart/2005/8/layout/venn2"/>
    <dgm:cxn modelId="{1E0BADBB-C663-42C6-9E4F-27429563B637}" type="presParOf" srcId="{38ED34B2-BF2E-484E-8CA1-0048F9A7AFA0}" destId="{1AE174CD-F305-4B11-B3FD-AE58C9DA5012}" srcOrd="1" destOrd="0" presId="urn:microsoft.com/office/officeart/2005/8/layout/venn2"/>
    <dgm:cxn modelId="{7FC933D6-42C3-49E7-9B3E-7F2A176AB14B}" type="presParOf" srcId="{1AE174CD-F305-4B11-B3FD-AE58C9DA5012}" destId="{530D5C3A-B2E3-4810-848E-5D9D66A1A730}" srcOrd="0" destOrd="0" presId="urn:microsoft.com/office/officeart/2005/8/layout/venn2"/>
    <dgm:cxn modelId="{2D841780-F055-4351-B348-3017FF6EBF49}" type="presParOf" srcId="{1AE174CD-F305-4B11-B3FD-AE58C9DA5012}" destId="{5738204A-DCD9-46F8-80CC-C0A661253C48}" srcOrd="1" destOrd="0" presId="urn:microsoft.com/office/officeart/2005/8/layout/venn2"/>
    <dgm:cxn modelId="{6A2F49A7-FDCD-49AC-AC4A-5B765B104FEB}" type="presParOf" srcId="{38ED34B2-BF2E-484E-8CA1-0048F9A7AFA0}" destId="{61893968-DDD9-4CE6-8F79-F8B67E67DC87}" srcOrd="2" destOrd="0" presId="urn:microsoft.com/office/officeart/2005/8/layout/venn2"/>
    <dgm:cxn modelId="{1F5FE3F3-F961-4CEE-B8F0-6D891414D46D}" type="presParOf" srcId="{61893968-DDD9-4CE6-8F79-F8B67E67DC87}" destId="{781DBC46-2BDF-40D4-9700-4A9C69C4EB2C}" srcOrd="0" destOrd="0" presId="urn:microsoft.com/office/officeart/2005/8/layout/venn2"/>
    <dgm:cxn modelId="{399CF528-7EC0-46EE-87C0-A40DCC5B081B}" type="presParOf" srcId="{61893968-DDD9-4CE6-8F79-F8B67E67DC87}" destId="{007C64C3-3CD8-480A-9AA1-8F4CB716C1BA}" srcOrd="1" destOrd="0" presId="urn:microsoft.com/office/officeart/2005/8/layout/venn2"/>
    <dgm:cxn modelId="{69C32ABD-9F99-49AA-BC5D-0764012B1EF0}" type="presParOf" srcId="{38ED34B2-BF2E-484E-8CA1-0048F9A7AFA0}" destId="{37773985-B46C-4247-BB0B-0133EFEF9B4A}" srcOrd="3" destOrd="0" presId="urn:microsoft.com/office/officeart/2005/8/layout/venn2"/>
    <dgm:cxn modelId="{C7DB7FBE-6C81-4C09-8F44-1596618B69D3}" type="presParOf" srcId="{37773985-B46C-4247-BB0B-0133EFEF9B4A}" destId="{84C7FEF5-0F66-4CE3-832A-E3E88A7A70A4}" srcOrd="0" destOrd="0" presId="urn:microsoft.com/office/officeart/2005/8/layout/venn2"/>
    <dgm:cxn modelId="{8D88985E-EF81-4FE1-AA77-244943F9A917}" type="presParOf" srcId="{37773985-B46C-4247-BB0B-0133EFEF9B4A}" destId="{971B3CD1-7F8D-445C-93EE-2D9A30B4956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23555-CAA6-4386-9391-5B6AEAA2F0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689FE0E-B527-4FBE-9782-70653B34B6DE}">
      <dgm:prSet phldrT="[Text]" custT="1"/>
      <dgm:spPr/>
      <dgm:t>
        <a:bodyPr/>
        <a:lstStyle/>
        <a:p>
          <a:pPr rtl="0"/>
          <a:r>
            <a:rPr lang="en-GB" sz="2000" b="0" i="0">
              <a:effectLst/>
              <a:latin typeface="Century Gothic"/>
            </a:rPr>
            <a:t>Professionals not identifying risk at the earliest opportunity </a:t>
          </a:r>
          <a:endParaRPr lang="en-GB" sz="2000">
            <a:latin typeface="Century Gothic"/>
          </a:endParaRPr>
        </a:p>
      </dgm:t>
    </dgm:pt>
    <dgm:pt modelId="{8AB749D0-8838-410A-8377-97A979D5B4C0}" type="parTrans" cxnId="{7D830CD3-4E39-4631-8E9C-733DF03EE0BF}">
      <dgm:prSet/>
      <dgm:spPr/>
      <dgm:t>
        <a:bodyPr/>
        <a:lstStyle/>
        <a:p>
          <a:endParaRPr lang="en-GB" sz="2000"/>
        </a:p>
      </dgm:t>
    </dgm:pt>
    <dgm:pt modelId="{83C8535A-CAEC-4832-B401-54C62A36B759}" type="sibTrans" cxnId="{7D830CD3-4E39-4631-8E9C-733DF03EE0BF}">
      <dgm:prSet/>
      <dgm:spPr/>
      <dgm:t>
        <a:bodyPr/>
        <a:lstStyle/>
        <a:p>
          <a:endParaRPr lang="en-GB" sz="2000"/>
        </a:p>
      </dgm:t>
    </dgm:pt>
    <dgm:pt modelId="{D9B2B88B-BB10-46E5-9057-8C77AA7776DA}">
      <dgm:prSet phldrT="[Text]" custT="1"/>
      <dgm:spPr/>
      <dgm:t>
        <a:bodyPr/>
        <a:lstStyle/>
        <a:p>
          <a:pPr rtl="0"/>
          <a:r>
            <a:rPr lang="en-GB" sz="2000" b="0" i="0">
              <a:effectLst/>
              <a:latin typeface="Century Gothic"/>
            </a:rPr>
            <a:t>Professional's </a:t>
          </a:r>
          <a:r>
            <a:rPr lang="en-GB" sz="2000">
              <a:latin typeface="Century Gothic"/>
            </a:rPr>
            <a:t>unconscious bias &amp; victim-blaming</a:t>
          </a:r>
        </a:p>
      </dgm:t>
    </dgm:pt>
    <dgm:pt modelId="{087222E0-96D1-4CB4-A9AB-9CB23FC7C268}" type="parTrans" cxnId="{DDF23D41-6FD6-46DE-9DC5-F5709188817C}">
      <dgm:prSet/>
      <dgm:spPr/>
      <dgm:t>
        <a:bodyPr/>
        <a:lstStyle/>
        <a:p>
          <a:endParaRPr lang="en-GB" sz="2000"/>
        </a:p>
      </dgm:t>
    </dgm:pt>
    <dgm:pt modelId="{D9E1DB29-58E3-452D-9918-DD34A2E3652B}" type="sibTrans" cxnId="{DDF23D41-6FD6-46DE-9DC5-F5709188817C}">
      <dgm:prSet/>
      <dgm:spPr/>
      <dgm:t>
        <a:bodyPr/>
        <a:lstStyle/>
        <a:p>
          <a:endParaRPr lang="en-GB" sz="2000"/>
        </a:p>
      </dgm:t>
    </dgm:pt>
    <dgm:pt modelId="{1B4C1B35-3557-4297-AF23-D0C22649BD5D}">
      <dgm:prSet phldrT="[Text]" custT="1"/>
      <dgm:spPr/>
      <dgm:t>
        <a:bodyPr/>
        <a:lstStyle/>
        <a:p>
          <a:r>
            <a:rPr lang="en-GB" sz="2000" b="0" i="0">
              <a:effectLst/>
              <a:latin typeface="Century Gothic"/>
            </a:rPr>
            <a:t>Lack of professional curiosity </a:t>
          </a:r>
          <a:endParaRPr lang="en-GB" sz="2000">
            <a:latin typeface="Century Gothic"/>
          </a:endParaRPr>
        </a:p>
      </dgm:t>
    </dgm:pt>
    <dgm:pt modelId="{B4ACF6CC-A914-42AE-80C6-F8CC7400F096}" type="parTrans" cxnId="{803A3121-1247-4B12-BA15-BDF365024919}">
      <dgm:prSet/>
      <dgm:spPr/>
      <dgm:t>
        <a:bodyPr/>
        <a:lstStyle/>
        <a:p>
          <a:endParaRPr lang="en-GB" sz="2000"/>
        </a:p>
      </dgm:t>
    </dgm:pt>
    <dgm:pt modelId="{40E3F91F-5980-4A15-B785-4370ED0BAA2C}" type="sibTrans" cxnId="{803A3121-1247-4B12-BA15-BDF365024919}">
      <dgm:prSet/>
      <dgm:spPr/>
      <dgm:t>
        <a:bodyPr/>
        <a:lstStyle/>
        <a:p>
          <a:endParaRPr lang="en-GB" sz="2000"/>
        </a:p>
      </dgm:t>
    </dgm:pt>
    <dgm:pt modelId="{8095373F-9811-47B4-BF52-95ADF7E75BDA}">
      <dgm:prSet phldrT="[Text]" custT="1"/>
      <dgm:spPr/>
      <dgm:t>
        <a:bodyPr/>
        <a:lstStyle/>
        <a:p>
          <a:pPr rtl="0"/>
          <a:r>
            <a:rPr lang="en-GB" sz="2000" b="0" i="0">
              <a:effectLst/>
              <a:latin typeface="Century Gothic"/>
            </a:rPr>
            <a:t>Response is not </a:t>
          </a:r>
          <a:r>
            <a:rPr lang="en-GB" sz="2000">
              <a:latin typeface="Century Gothic"/>
            </a:rPr>
            <a:t>trauma informed</a:t>
          </a:r>
        </a:p>
      </dgm:t>
    </dgm:pt>
    <dgm:pt modelId="{5189BF57-DB26-4574-9FA7-91428121861A}" type="parTrans" cxnId="{3442FE4B-8D5C-4F06-BD80-8E57D589494E}">
      <dgm:prSet/>
      <dgm:spPr/>
      <dgm:t>
        <a:bodyPr/>
        <a:lstStyle/>
        <a:p>
          <a:endParaRPr lang="en-GB" sz="2000"/>
        </a:p>
      </dgm:t>
    </dgm:pt>
    <dgm:pt modelId="{19F201E9-3B7A-4AE4-A903-0D1A05C28CCC}" type="sibTrans" cxnId="{3442FE4B-8D5C-4F06-BD80-8E57D589494E}">
      <dgm:prSet/>
      <dgm:spPr/>
      <dgm:t>
        <a:bodyPr/>
        <a:lstStyle/>
        <a:p>
          <a:endParaRPr lang="en-GB" sz="2000"/>
        </a:p>
      </dgm:t>
    </dgm:pt>
    <dgm:pt modelId="{E1F9BAEA-99E2-4965-B246-79C33151B1A1}">
      <dgm:prSet phldrT="[Text]" custT="1"/>
      <dgm:spPr/>
      <dgm:t>
        <a:bodyPr/>
        <a:lstStyle/>
        <a:p>
          <a:pPr rtl="0"/>
          <a:r>
            <a:rPr lang="en-GB" sz="2000" b="0" i="0">
              <a:effectLst/>
              <a:latin typeface="Century Gothic"/>
            </a:rPr>
            <a:t>When</a:t>
          </a:r>
          <a:r>
            <a:rPr lang="en-GB" sz="2000">
              <a:latin typeface="Century Gothic"/>
            </a:rPr>
            <a:t> risk is identified, there is not a consistent response</a:t>
          </a:r>
        </a:p>
      </dgm:t>
    </dgm:pt>
    <dgm:pt modelId="{5C6B9254-783D-49DB-8A73-7FBCC4659D69}" type="parTrans" cxnId="{57CED071-AF4F-47AE-8764-E15067481DC4}">
      <dgm:prSet/>
      <dgm:spPr/>
      <dgm:t>
        <a:bodyPr/>
        <a:lstStyle/>
        <a:p>
          <a:endParaRPr lang="en-GB" sz="2000"/>
        </a:p>
      </dgm:t>
    </dgm:pt>
    <dgm:pt modelId="{60E9149B-2C2C-4333-AAE2-C6DE3C959C4D}" type="sibTrans" cxnId="{57CED071-AF4F-47AE-8764-E15067481DC4}">
      <dgm:prSet/>
      <dgm:spPr/>
      <dgm:t>
        <a:bodyPr/>
        <a:lstStyle/>
        <a:p>
          <a:endParaRPr lang="en-GB" sz="2000"/>
        </a:p>
      </dgm:t>
    </dgm:pt>
    <dgm:pt modelId="{07370C84-3C68-45DF-90F6-B72BCADF3B2D}">
      <dgm:prSet phldrT="[Text]" custT="1"/>
      <dgm:spPr/>
      <dgm:t>
        <a:bodyPr/>
        <a:lstStyle/>
        <a:p>
          <a:pPr rtl="0"/>
          <a:r>
            <a:rPr lang="en-GB" sz="2000" b="0" i="0">
              <a:effectLst/>
              <a:latin typeface="Century Gothic"/>
            </a:rPr>
            <a:t>Complexities of domestic</a:t>
          </a:r>
          <a:r>
            <a:rPr lang="en-GB" sz="2000">
              <a:latin typeface="Century Gothic"/>
            </a:rPr>
            <a:t> abuse not understood</a:t>
          </a:r>
        </a:p>
      </dgm:t>
    </dgm:pt>
    <dgm:pt modelId="{08147EE6-3335-4717-A95E-070FD60AD66E}" type="parTrans" cxnId="{73830DD1-26F6-41CE-A7BA-DC24BA8DA01F}">
      <dgm:prSet/>
      <dgm:spPr/>
      <dgm:t>
        <a:bodyPr/>
        <a:lstStyle/>
        <a:p>
          <a:endParaRPr lang="en-GB" sz="2000"/>
        </a:p>
      </dgm:t>
    </dgm:pt>
    <dgm:pt modelId="{7D47CC71-9C69-4D9B-8C63-CEE78032A5D0}" type="sibTrans" cxnId="{73830DD1-26F6-41CE-A7BA-DC24BA8DA01F}">
      <dgm:prSet/>
      <dgm:spPr/>
      <dgm:t>
        <a:bodyPr/>
        <a:lstStyle/>
        <a:p>
          <a:endParaRPr lang="en-GB" sz="2000"/>
        </a:p>
      </dgm:t>
    </dgm:pt>
    <dgm:pt modelId="{451C097A-D68F-41AA-8BE8-EF538CD8776B}" type="pres">
      <dgm:prSet presAssocID="{A0B23555-CAA6-4386-9391-5B6AEAA2F0B7}" presName="diagram" presStyleCnt="0">
        <dgm:presLayoutVars>
          <dgm:dir/>
          <dgm:resizeHandles val="exact"/>
        </dgm:presLayoutVars>
      </dgm:prSet>
      <dgm:spPr/>
    </dgm:pt>
    <dgm:pt modelId="{08FF540C-B281-4F75-A7C9-AE36D616AC51}" type="pres">
      <dgm:prSet presAssocID="{0689FE0E-B527-4FBE-9782-70653B34B6DE}" presName="node" presStyleLbl="node1" presStyleIdx="0" presStyleCnt="6">
        <dgm:presLayoutVars>
          <dgm:bulletEnabled val="1"/>
        </dgm:presLayoutVars>
      </dgm:prSet>
      <dgm:spPr/>
    </dgm:pt>
    <dgm:pt modelId="{DFA73F1B-02EF-49F0-A0D9-D1E0DBAFFF00}" type="pres">
      <dgm:prSet presAssocID="{83C8535A-CAEC-4832-B401-54C62A36B759}" presName="sibTrans" presStyleCnt="0"/>
      <dgm:spPr/>
    </dgm:pt>
    <dgm:pt modelId="{715AFF9F-6EF4-4C17-A232-C8C2090ABB72}" type="pres">
      <dgm:prSet presAssocID="{D9B2B88B-BB10-46E5-9057-8C77AA7776DA}" presName="node" presStyleLbl="node1" presStyleIdx="1" presStyleCnt="6">
        <dgm:presLayoutVars>
          <dgm:bulletEnabled val="1"/>
        </dgm:presLayoutVars>
      </dgm:prSet>
      <dgm:spPr/>
    </dgm:pt>
    <dgm:pt modelId="{7B7BB0CC-1CA0-4EC3-9AF3-FBFE80AFBCCE}" type="pres">
      <dgm:prSet presAssocID="{D9E1DB29-58E3-452D-9918-DD34A2E3652B}" presName="sibTrans" presStyleCnt="0"/>
      <dgm:spPr/>
    </dgm:pt>
    <dgm:pt modelId="{ED810399-494D-4558-8B39-60E2B7E6DE1F}" type="pres">
      <dgm:prSet presAssocID="{1B4C1B35-3557-4297-AF23-D0C22649BD5D}" presName="node" presStyleLbl="node1" presStyleIdx="2" presStyleCnt="6">
        <dgm:presLayoutVars>
          <dgm:bulletEnabled val="1"/>
        </dgm:presLayoutVars>
      </dgm:prSet>
      <dgm:spPr/>
    </dgm:pt>
    <dgm:pt modelId="{C7192A47-851E-4A84-94AC-09808FF66DD7}" type="pres">
      <dgm:prSet presAssocID="{40E3F91F-5980-4A15-B785-4370ED0BAA2C}" presName="sibTrans" presStyleCnt="0"/>
      <dgm:spPr/>
    </dgm:pt>
    <dgm:pt modelId="{6253F24F-E029-4094-9EE3-46C4D9775400}" type="pres">
      <dgm:prSet presAssocID="{8095373F-9811-47B4-BF52-95ADF7E75BDA}" presName="node" presStyleLbl="node1" presStyleIdx="3" presStyleCnt="6">
        <dgm:presLayoutVars>
          <dgm:bulletEnabled val="1"/>
        </dgm:presLayoutVars>
      </dgm:prSet>
      <dgm:spPr/>
    </dgm:pt>
    <dgm:pt modelId="{80DD65F2-9D31-4EE5-ACA7-B848C1DBA6E7}" type="pres">
      <dgm:prSet presAssocID="{19F201E9-3B7A-4AE4-A903-0D1A05C28CCC}" presName="sibTrans" presStyleCnt="0"/>
      <dgm:spPr/>
    </dgm:pt>
    <dgm:pt modelId="{7B9A128B-E5F8-409C-A75B-83C1D0D408C5}" type="pres">
      <dgm:prSet presAssocID="{E1F9BAEA-99E2-4965-B246-79C33151B1A1}" presName="node" presStyleLbl="node1" presStyleIdx="4" presStyleCnt="6">
        <dgm:presLayoutVars>
          <dgm:bulletEnabled val="1"/>
        </dgm:presLayoutVars>
      </dgm:prSet>
      <dgm:spPr/>
    </dgm:pt>
    <dgm:pt modelId="{5C3C6568-4E9E-4F75-96E7-EC3CF49E27F9}" type="pres">
      <dgm:prSet presAssocID="{60E9149B-2C2C-4333-AAE2-C6DE3C959C4D}" presName="sibTrans" presStyleCnt="0"/>
      <dgm:spPr/>
    </dgm:pt>
    <dgm:pt modelId="{A222EEDE-0D4E-4889-90F7-672567DF5BFF}" type="pres">
      <dgm:prSet presAssocID="{07370C84-3C68-45DF-90F6-B72BCADF3B2D}" presName="node" presStyleLbl="node1" presStyleIdx="5" presStyleCnt="6">
        <dgm:presLayoutVars>
          <dgm:bulletEnabled val="1"/>
        </dgm:presLayoutVars>
      </dgm:prSet>
      <dgm:spPr/>
    </dgm:pt>
  </dgm:ptLst>
  <dgm:cxnLst>
    <dgm:cxn modelId="{3B382110-7DB8-401A-A5D9-39FC3F845A0B}" type="presOf" srcId="{A0B23555-CAA6-4386-9391-5B6AEAA2F0B7}" destId="{451C097A-D68F-41AA-8BE8-EF538CD8776B}" srcOrd="0" destOrd="0" presId="urn:microsoft.com/office/officeart/2005/8/layout/default"/>
    <dgm:cxn modelId="{803A3121-1247-4B12-BA15-BDF365024919}" srcId="{A0B23555-CAA6-4386-9391-5B6AEAA2F0B7}" destId="{1B4C1B35-3557-4297-AF23-D0C22649BD5D}" srcOrd="2" destOrd="0" parTransId="{B4ACF6CC-A914-42AE-80C6-F8CC7400F096}" sibTransId="{40E3F91F-5980-4A15-B785-4370ED0BAA2C}"/>
    <dgm:cxn modelId="{DDF23D41-6FD6-46DE-9DC5-F5709188817C}" srcId="{A0B23555-CAA6-4386-9391-5B6AEAA2F0B7}" destId="{D9B2B88B-BB10-46E5-9057-8C77AA7776DA}" srcOrd="1" destOrd="0" parTransId="{087222E0-96D1-4CB4-A9AB-9CB23FC7C268}" sibTransId="{D9E1DB29-58E3-452D-9918-DD34A2E3652B}"/>
    <dgm:cxn modelId="{3442FE4B-8D5C-4F06-BD80-8E57D589494E}" srcId="{A0B23555-CAA6-4386-9391-5B6AEAA2F0B7}" destId="{8095373F-9811-47B4-BF52-95ADF7E75BDA}" srcOrd="3" destOrd="0" parTransId="{5189BF57-DB26-4574-9FA7-91428121861A}" sibTransId="{19F201E9-3B7A-4AE4-A903-0D1A05C28CCC}"/>
    <dgm:cxn modelId="{E88C156F-8B0F-4980-A648-12801A1FCFA3}" type="presOf" srcId="{D9B2B88B-BB10-46E5-9057-8C77AA7776DA}" destId="{715AFF9F-6EF4-4C17-A232-C8C2090ABB72}" srcOrd="0" destOrd="0" presId="urn:microsoft.com/office/officeart/2005/8/layout/default"/>
    <dgm:cxn modelId="{57CED071-AF4F-47AE-8764-E15067481DC4}" srcId="{A0B23555-CAA6-4386-9391-5B6AEAA2F0B7}" destId="{E1F9BAEA-99E2-4965-B246-79C33151B1A1}" srcOrd="4" destOrd="0" parTransId="{5C6B9254-783D-49DB-8A73-7FBCC4659D69}" sibTransId="{60E9149B-2C2C-4333-AAE2-C6DE3C959C4D}"/>
    <dgm:cxn modelId="{C4041F7B-B87B-4DBE-877B-A9DD5B9405A4}" type="presOf" srcId="{07370C84-3C68-45DF-90F6-B72BCADF3B2D}" destId="{A222EEDE-0D4E-4889-90F7-672567DF5BFF}" srcOrd="0" destOrd="0" presId="urn:microsoft.com/office/officeart/2005/8/layout/default"/>
    <dgm:cxn modelId="{A1A1D57B-E086-4DA5-A5ED-94CC084B7BB2}" type="presOf" srcId="{E1F9BAEA-99E2-4965-B246-79C33151B1A1}" destId="{7B9A128B-E5F8-409C-A75B-83C1D0D408C5}" srcOrd="0" destOrd="0" presId="urn:microsoft.com/office/officeart/2005/8/layout/default"/>
    <dgm:cxn modelId="{A9184CC8-E493-4A71-A0B6-22EBB0537C92}" type="presOf" srcId="{0689FE0E-B527-4FBE-9782-70653B34B6DE}" destId="{08FF540C-B281-4F75-A7C9-AE36D616AC51}" srcOrd="0" destOrd="0" presId="urn:microsoft.com/office/officeart/2005/8/layout/default"/>
    <dgm:cxn modelId="{73830DD1-26F6-41CE-A7BA-DC24BA8DA01F}" srcId="{A0B23555-CAA6-4386-9391-5B6AEAA2F0B7}" destId="{07370C84-3C68-45DF-90F6-B72BCADF3B2D}" srcOrd="5" destOrd="0" parTransId="{08147EE6-3335-4717-A95E-070FD60AD66E}" sibTransId="{7D47CC71-9C69-4D9B-8C63-CEE78032A5D0}"/>
    <dgm:cxn modelId="{7D830CD3-4E39-4631-8E9C-733DF03EE0BF}" srcId="{A0B23555-CAA6-4386-9391-5B6AEAA2F0B7}" destId="{0689FE0E-B527-4FBE-9782-70653B34B6DE}" srcOrd="0" destOrd="0" parTransId="{8AB749D0-8838-410A-8377-97A979D5B4C0}" sibTransId="{83C8535A-CAEC-4832-B401-54C62A36B759}"/>
    <dgm:cxn modelId="{7E0D7AF7-3872-4D9E-A2C6-C8085D1C7D0D}" type="presOf" srcId="{1B4C1B35-3557-4297-AF23-D0C22649BD5D}" destId="{ED810399-494D-4558-8B39-60E2B7E6DE1F}" srcOrd="0" destOrd="0" presId="urn:microsoft.com/office/officeart/2005/8/layout/default"/>
    <dgm:cxn modelId="{67DB1AFE-678D-4EE2-A518-45D222EE7F65}" type="presOf" srcId="{8095373F-9811-47B4-BF52-95ADF7E75BDA}" destId="{6253F24F-E029-4094-9EE3-46C4D9775400}" srcOrd="0" destOrd="0" presId="urn:microsoft.com/office/officeart/2005/8/layout/default"/>
    <dgm:cxn modelId="{62072FF9-B310-421F-A6DE-B14AB5F3792D}" type="presParOf" srcId="{451C097A-D68F-41AA-8BE8-EF538CD8776B}" destId="{08FF540C-B281-4F75-A7C9-AE36D616AC51}" srcOrd="0" destOrd="0" presId="urn:microsoft.com/office/officeart/2005/8/layout/default"/>
    <dgm:cxn modelId="{3A3C03F9-5FEC-423A-B48F-F379EC2EB8D7}" type="presParOf" srcId="{451C097A-D68F-41AA-8BE8-EF538CD8776B}" destId="{DFA73F1B-02EF-49F0-A0D9-D1E0DBAFFF00}" srcOrd="1" destOrd="0" presId="urn:microsoft.com/office/officeart/2005/8/layout/default"/>
    <dgm:cxn modelId="{FB1730CA-0C32-4B31-9ABB-016FDCC99021}" type="presParOf" srcId="{451C097A-D68F-41AA-8BE8-EF538CD8776B}" destId="{715AFF9F-6EF4-4C17-A232-C8C2090ABB72}" srcOrd="2" destOrd="0" presId="urn:microsoft.com/office/officeart/2005/8/layout/default"/>
    <dgm:cxn modelId="{E39ABEA9-0343-4938-B484-4C47351BF009}" type="presParOf" srcId="{451C097A-D68F-41AA-8BE8-EF538CD8776B}" destId="{7B7BB0CC-1CA0-4EC3-9AF3-FBFE80AFBCCE}" srcOrd="3" destOrd="0" presId="urn:microsoft.com/office/officeart/2005/8/layout/default"/>
    <dgm:cxn modelId="{1E96ADCF-E43C-4288-9D59-952AE41E9BA2}" type="presParOf" srcId="{451C097A-D68F-41AA-8BE8-EF538CD8776B}" destId="{ED810399-494D-4558-8B39-60E2B7E6DE1F}" srcOrd="4" destOrd="0" presId="urn:microsoft.com/office/officeart/2005/8/layout/default"/>
    <dgm:cxn modelId="{14C13A75-6A87-4D84-AA2B-9732FDE4865B}" type="presParOf" srcId="{451C097A-D68F-41AA-8BE8-EF538CD8776B}" destId="{C7192A47-851E-4A84-94AC-09808FF66DD7}" srcOrd="5" destOrd="0" presId="urn:microsoft.com/office/officeart/2005/8/layout/default"/>
    <dgm:cxn modelId="{02343A83-75AA-4DA8-85C8-3F2C8D99FAAB}" type="presParOf" srcId="{451C097A-D68F-41AA-8BE8-EF538CD8776B}" destId="{6253F24F-E029-4094-9EE3-46C4D9775400}" srcOrd="6" destOrd="0" presId="urn:microsoft.com/office/officeart/2005/8/layout/default"/>
    <dgm:cxn modelId="{184BEB67-1178-4826-AC09-DF4D88CD4280}" type="presParOf" srcId="{451C097A-D68F-41AA-8BE8-EF538CD8776B}" destId="{80DD65F2-9D31-4EE5-ACA7-B848C1DBA6E7}" srcOrd="7" destOrd="0" presId="urn:microsoft.com/office/officeart/2005/8/layout/default"/>
    <dgm:cxn modelId="{60D16307-27F3-4540-917C-872B1D707027}" type="presParOf" srcId="{451C097A-D68F-41AA-8BE8-EF538CD8776B}" destId="{7B9A128B-E5F8-409C-A75B-83C1D0D408C5}" srcOrd="8" destOrd="0" presId="urn:microsoft.com/office/officeart/2005/8/layout/default"/>
    <dgm:cxn modelId="{EE4DB83C-8CFD-4B1E-BBCE-5EFE84952FD8}" type="presParOf" srcId="{451C097A-D68F-41AA-8BE8-EF538CD8776B}" destId="{5C3C6568-4E9E-4F75-96E7-EC3CF49E27F9}" srcOrd="9" destOrd="0" presId="urn:microsoft.com/office/officeart/2005/8/layout/default"/>
    <dgm:cxn modelId="{2E731D22-14C1-44F6-BBB5-1E0C366B21FA}" type="presParOf" srcId="{451C097A-D68F-41AA-8BE8-EF538CD8776B}" destId="{A222EEDE-0D4E-4889-90F7-672567DF5BF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245E83-223A-4FE2-B170-5B715B0C108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2C6B34F8-26A3-4159-8508-93B003CD4306}">
      <dgm:prSet custT="1"/>
      <dgm:spPr/>
      <dgm:t>
        <a:bodyPr/>
        <a:lstStyle/>
        <a:p>
          <a:r>
            <a:rPr lang="en-GB" sz="2000" b="1" i="0" baseline="0">
              <a:latin typeface="Century Gothic"/>
            </a:rPr>
            <a:t>Professional Judgement</a:t>
          </a:r>
          <a:endParaRPr lang="en-GB" sz="1800">
            <a:latin typeface="Century Gothic"/>
          </a:endParaRPr>
        </a:p>
      </dgm:t>
    </dgm:pt>
    <dgm:pt modelId="{3EC5A4DE-7853-4BA6-998F-BC1CC59EF6E5}" type="parTrans" cxnId="{15BE244A-EC16-4563-809A-ADD8227E011D}">
      <dgm:prSet/>
      <dgm:spPr/>
      <dgm:t>
        <a:bodyPr/>
        <a:lstStyle/>
        <a:p>
          <a:endParaRPr lang="en-GB" sz="3600">
            <a:solidFill>
              <a:schemeClr val="tx2"/>
            </a:solidFill>
          </a:endParaRPr>
        </a:p>
      </dgm:t>
    </dgm:pt>
    <dgm:pt modelId="{31D1C611-03D5-4FBD-8E62-40883898D492}" type="sibTrans" cxnId="{15BE244A-EC16-4563-809A-ADD8227E011D}">
      <dgm:prSet/>
      <dgm:spPr/>
      <dgm:t>
        <a:bodyPr/>
        <a:lstStyle/>
        <a:p>
          <a:endParaRPr lang="en-GB" sz="3600">
            <a:solidFill>
              <a:schemeClr val="tx2"/>
            </a:solidFill>
          </a:endParaRPr>
        </a:p>
      </dgm:t>
    </dgm:pt>
    <dgm:pt modelId="{ACFA60AB-520A-4828-B00C-D0FD5AE23DB9}">
      <dgm:prSet custT="1"/>
      <dgm:spPr/>
      <dgm:t>
        <a:bodyPr/>
        <a:lstStyle/>
        <a:p>
          <a:pPr rtl="0"/>
          <a:r>
            <a:rPr lang="en-GB" sz="1400" b="0" i="0" baseline="0">
              <a:latin typeface="Century Gothic"/>
            </a:rPr>
            <a:t>uses knowledge &amp; professional experience</a:t>
          </a:r>
          <a:r>
            <a:rPr lang="en-GB" sz="1400">
              <a:latin typeface="Century Gothic"/>
            </a:rPr>
            <a:t> to assess risk to survivors</a:t>
          </a:r>
        </a:p>
      </dgm:t>
    </dgm:pt>
    <dgm:pt modelId="{47148E71-FAF5-4BF2-8B3A-A6DA14DA45DB}" type="parTrans" cxnId="{BA15ADD1-C780-4515-A2FC-663AB1407ED7}">
      <dgm:prSet/>
      <dgm:spPr/>
      <dgm:t>
        <a:bodyPr/>
        <a:lstStyle/>
        <a:p>
          <a:endParaRPr lang="en-GB" sz="3600">
            <a:solidFill>
              <a:schemeClr val="tx2"/>
            </a:solidFill>
          </a:endParaRPr>
        </a:p>
      </dgm:t>
    </dgm:pt>
    <dgm:pt modelId="{6FE8C2DE-7BDA-4404-BF6A-B3765D4BC06D}" type="sibTrans" cxnId="{BA15ADD1-C780-4515-A2FC-663AB1407ED7}">
      <dgm:prSet/>
      <dgm:spPr/>
      <dgm:t>
        <a:bodyPr/>
        <a:lstStyle/>
        <a:p>
          <a:endParaRPr lang="en-GB" sz="3600">
            <a:solidFill>
              <a:schemeClr val="tx2"/>
            </a:solidFill>
          </a:endParaRPr>
        </a:p>
      </dgm:t>
    </dgm:pt>
    <dgm:pt modelId="{29B83BD8-D40F-427B-89E4-82F7DBE16AAC}">
      <dgm:prSet custT="1"/>
      <dgm:spPr/>
      <dgm:t>
        <a:bodyPr/>
        <a:lstStyle/>
        <a:p>
          <a:r>
            <a:rPr lang="en-GB" sz="1400" b="0" i="0" baseline="0">
              <a:latin typeface="Century Gothic"/>
            </a:rPr>
            <a:t>can be based on victim’s perception</a:t>
          </a:r>
          <a:endParaRPr lang="en-GB" sz="1400">
            <a:latin typeface="Century Gothic"/>
          </a:endParaRPr>
        </a:p>
      </dgm:t>
    </dgm:pt>
    <dgm:pt modelId="{518D83A5-3B08-48B5-97BE-A0C4973329A9}" type="parTrans" cxnId="{23129940-A2DE-42DA-8921-2568EA1F6033}">
      <dgm:prSet/>
      <dgm:spPr/>
      <dgm:t>
        <a:bodyPr/>
        <a:lstStyle/>
        <a:p>
          <a:endParaRPr lang="en-GB" sz="3600">
            <a:solidFill>
              <a:schemeClr val="tx2"/>
            </a:solidFill>
          </a:endParaRPr>
        </a:p>
      </dgm:t>
    </dgm:pt>
    <dgm:pt modelId="{5F930ED7-2651-4A3C-BFF8-CD4218CDA95C}" type="sibTrans" cxnId="{23129940-A2DE-42DA-8921-2568EA1F6033}">
      <dgm:prSet/>
      <dgm:spPr/>
      <dgm:t>
        <a:bodyPr/>
        <a:lstStyle/>
        <a:p>
          <a:endParaRPr lang="en-GB" sz="3600">
            <a:solidFill>
              <a:schemeClr val="tx2"/>
            </a:solidFill>
          </a:endParaRPr>
        </a:p>
      </dgm:t>
    </dgm:pt>
    <dgm:pt modelId="{82D437BB-3F69-4E55-9193-0CA68DA719B9}">
      <dgm:prSet custT="1"/>
      <dgm:spPr/>
      <dgm:t>
        <a:bodyPr/>
        <a:lstStyle/>
        <a:p>
          <a:pPr rtl="0"/>
          <a:r>
            <a:rPr lang="en-GB" sz="1300" b="0" i="0" baseline="0">
              <a:latin typeface="Century Gothic"/>
            </a:rPr>
            <a:t>utilises observation and </a:t>
          </a:r>
          <a:r>
            <a:rPr lang="en-GB" sz="1300">
              <a:latin typeface="Century Gothic"/>
            </a:rPr>
            <a:t>assessment and 'gut</a:t>
          </a:r>
          <a:r>
            <a:rPr lang="en-GB" sz="1300" b="0" i="0" baseline="0">
              <a:latin typeface="Century Gothic"/>
            </a:rPr>
            <a:t> instinct’</a:t>
          </a:r>
          <a:endParaRPr lang="en-GB" sz="1300">
            <a:latin typeface="Century Gothic"/>
          </a:endParaRPr>
        </a:p>
      </dgm:t>
    </dgm:pt>
    <dgm:pt modelId="{06A9DA82-574F-47B4-A1DE-1DAC9D0D4F07}" type="parTrans" cxnId="{10F20B14-D734-4E87-8980-4DB56AB121E2}">
      <dgm:prSet/>
      <dgm:spPr/>
      <dgm:t>
        <a:bodyPr/>
        <a:lstStyle/>
        <a:p>
          <a:endParaRPr lang="en-GB" sz="3600">
            <a:solidFill>
              <a:schemeClr val="tx2"/>
            </a:solidFill>
          </a:endParaRPr>
        </a:p>
      </dgm:t>
    </dgm:pt>
    <dgm:pt modelId="{E71A5C8A-DF8B-419D-BEC7-B1C7E481026E}" type="sibTrans" cxnId="{10F20B14-D734-4E87-8980-4DB56AB121E2}">
      <dgm:prSet/>
      <dgm:spPr/>
      <dgm:t>
        <a:bodyPr/>
        <a:lstStyle/>
        <a:p>
          <a:endParaRPr lang="en-GB" sz="3600">
            <a:solidFill>
              <a:schemeClr val="tx2"/>
            </a:solidFill>
          </a:endParaRPr>
        </a:p>
      </dgm:t>
    </dgm:pt>
    <dgm:pt modelId="{BAE6251B-895D-4E74-A1CE-BF7292B14F54}">
      <dgm:prSet custT="1"/>
      <dgm:spPr/>
      <dgm:t>
        <a:bodyPr/>
        <a:lstStyle/>
        <a:p>
          <a:r>
            <a:rPr lang="en-GB" sz="2000" b="1" i="0" baseline="0">
              <a:latin typeface="Century Gothic"/>
            </a:rPr>
            <a:t>Visible Risk (Actuarial assessment)</a:t>
          </a:r>
          <a:endParaRPr lang="en-GB" sz="2000">
            <a:latin typeface="Century Gothic"/>
          </a:endParaRPr>
        </a:p>
      </dgm:t>
    </dgm:pt>
    <dgm:pt modelId="{56DC176F-9BD7-4D2F-8B65-0A911FEB6742}" type="parTrans" cxnId="{69774A18-6F7D-420F-B788-BC68E91465E9}">
      <dgm:prSet/>
      <dgm:spPr/>
      <dgm:t>
        <a:bodyPr/>
        <a:lstStyle/>
        <a:p>
          <a:endParaRPr lang="en-GB" sz="3600">
            <a:solidFill>
              <a:schemeClr val="tx2"/>
            </a:solidFill>
          </a:endParaRPr>
        </a:p>
      </dgm:t>
    </dgm:pt>
    <dgm:pt modelId="{3674952D-F111-492F-A5E8-46B6936BAC15}" type="sibTrans" cxnId="{69774A18-6F7D-420F-B788-BC68E91465E9}">
      <dgm:prSet/>
      <dgm:spPr/>
      <dgm:t>
        <a:bodyPr/>
        <a:lstStyle/>
        <a:p>
          <a:endParaRPr lang="en-GB" sz="3600">
            <a:solidFill>
              <a:schemeClr val="tx2"/>
            </a:solidFill>
          </a:endParaRPr>
        </a:p>
      </dgm:t>
    </dgm:pt>
    <dgm:pt modelId="{9963E71E-DAE7-4895-9735-88EC17ECD0FF}">
      <dgm:prSet custT="1"/>
      <dgm:spPr/>
      <dgm:t>
        <a:bodyPr/>
        <a:lstStyle/>
        <a:p>
          <a:r>
            <a:rPr lang="en-GB" sz="1400" b="0" i="0" baseline="0">
              <a:latin typeface="Century Gothic"/>
            </a:rPr>
            <a:t>in severity and frequency</a:t>
          </a:r>
          <a:endParaRPr lang="en-GB" sz="1400">
            <a:latin typeface="Century Gothic"/>
          </a:endParaRPr>
        </a:p>
      </dgm:t>
    </dgm:pt>
    <dgm:pt modelId="{EE55D34E-63C2-4A18-82FA-16BBFB3AA23F}" type="parTrans" cxnId="{80962D72-6C23-43D6-B9A4-E23D4662B555}">
      <dgm:prSet/>
      <dgm:spPr/>
      <dgm:t>
        <a:bodyPr/>
        <a:lstStyle/>
        <a:p>
          <a:endParaRPr lang="en-GB" sz="3600">
            <a:solidFill>
              <a:schemeClr val="tx2"/>
            </a:solidFill>
          </a:endParaRPr>
        </a:p>
      </dgm:t>
    </dgm:pt>
    <dgm:pt modelId="{9694A021-0B82-417B-813A-AED606FF29C6}" type="sibTrans" cxnId="{80962D72-6C23-43D6-B9A4-E23D4662B555}">
      <dgm:prSet/>
      <dgm:spPr/>
      <dgm:t>
        <a:bodyPr/>
        <a:lstStyle/>
        <a:p>
          <a:endParaRPr lang="en-GB" sz="3600">
            <a:solidFill>
              <a:schemeClr val="tx2"/>
            </a:solidFill>
          </a:endParaRPr>
        </a:p>
      </dgm:t>
    </dgm:pt>
    <dgm:pt modelId="{DAB862F8-F20D-44C4-B4BE-DDCE2EE479E4}">
      <dgm:prSet custT="1"/>
      <dgm:spPr/>
      <dgm:t>
        <a:bodyPr/>
        <a:lstStyle/>
        <a:p>
          <a:r>
            <a:rPr lang="en-GB" sz="2000" b="1" i="0" baseline="0">
              <a:latin typeface="Century Gothic"/>
            </a:rPr>
            <a:t>Repeat</a:t>
          </a:r>
          <a:endParaRPr lang="en-GB" sz="2000">
            <a:latin typeface="Century Gothic"/>
          </a:endParaRPr>
        </a:p>
      </dgm:t>
    </dgm:pt>
    <dgm:pt modelId="{6A9EF1B6-0013-460C-9E1A-322927BAD11C}" type="parTrans" cxnId="{A6385448-F31F-4E01-9FB3-8543B3C63F49}">
      <dgm:prSet/>
      <dgm:spPr/>
      <dgm:t>
        <a:bodyPr/>
        <a:lstStyle/>
        <a:p>
          <a:endParaRPr lang="en-GB" sz="3600">
            <a:solidFill>
              <a:schemeClr val="tx2"/>
            </a:solidFill>
          </a:endParaRPr>
        </a:p>
      </dgm:t>
    </dgm:pt>
    <dgm:pt modelId="{1F06EB5B-E2FA-4C0A-B3DA-43A0683BE92E}" type="sibTrans" cxnId="{A6385448-F31F-4E01-9FB3-8543B3C63F49}">
      <dgm:prSet/>
      <dgm:spPr/>
      <dgm:t>
        <a:bodyPr/>
        <a:lstStyle/>
        <a:p>
          <a:endParaRPr lang="en-GB" sz="3600">
            <a:solidFill>
              <a:schemeClr val="tx2"/>
            </a:solidFill>
          </a:endParaRPr>
        </a:p>
      </dgm:t>
    </dgm:pt>
    <dgm:pt modelId="{15317C01-DA37-4D84-9317-BF5141B4C3E9}">
      <dgm:prSet custT="1"/>
      <dgm:spPr/>
      <dgm:t>
        <a:bodyPr/>
        <a:lstStyle/>
        <a:p>
          <a:pPr rtl="0"/>
          <a:r>
            <a:rPr lang="en-GB" sz="1400" b="0" i="0" baseline="0">
              <a:latin typeface="Century Gothic"/>
              <a:cs typeface="Helvetica"/>
            </a:rPr>
            <a:t>The current 17</a:t>
          </a:r>
          <a:r>
            <a:rPr lang="en-GB" sz="1400" b="0" i="0" baseline="0">
              <a:latin typeface="Century Gothic"/>
            </a:rPr>
            <a:t>+ ticks</a:t>
          </a:r>
          <a:r>
            <a:rPr lang="en-GB" sz="1400" b="0">
              <a:latin typeface="Century Gothic"/>
            </a:rPr>
            <a:t> is </a:t>
          </a:r>
          <a:r>
            <a:rPr lang="en-GB" sz="1400" b="1">
              <a:latin typeface="Century Gothic"/>
            </a:rPr>
            <a:t>not recommended or in line with best practice guidance whereby </a:t>
          </a:r>
          <a:r>
            <a:rPr lang="en-GB" sz="1400" b="0">
              <a:latin typeface="Century Gothic"/>
            </a:rPr>
            <a:t>10 ticks = high; 14 = Marac referral. We would recommend reducing this to 14+ and where professional judgement deemed risk to be high</a:t>
          </a:r>
        </a:p>
      </dgm:t>
    </dgm:pt>
    <dgm:pt modelId="{214A6C8E-92A5-4FCF-87AF-4DBC63582593}" type="parTrans" cxnId="{2D50A9E7-B98C-48AC-941B-5E0A11720FB8}">
      <dgm:prSet/>
      <dgm:spPr/>
      <dgm:t>
        <a:bodyPr/>
        <a:lstStyle/>
        <a:p>
          <a:endParaRPr lang="en-GB"/>
        </a:p>
      </dgm:t>
    </dgm:pt>
    <dgm:pt modelId="{87F242AD-0487-4FAD-921C-1907D663CE30}" type="sibTrans" cxnId="{2D50A9E7-B98C-48AC-941B-5E0A11720FB8}">
      <dgm:prSet/>
      <dgm:spPr/>
      <dgm:t>
        <a:bodyPr/>
        <a:lstStyle/>
        <a:p>
          <a:endParaRPr lang="en-GB"/>
        </a:p>
      </dgm:t>
    </dgm:pt>
    <dgm:pt modelId="{87B2E0A7-DA93-48A8-BFA2-3084A5032397}">
      <dgm:prSet custT="1"/>
      <dgm:spPr/>
      <dgm:t>
        <a:bodyPr/>
        <a:lstStyle/>
        <a:p>
          <a:r>
            <a:rPr lang="en-GB" sz="1400" b="0" i="0" baseline="0">
              <a:latin typeface="Century Gothic"/>
            </a:rPr>
            <a:t>predicting from knowledge</a:t>
          </a:r>
          <a:endParaRPr lang="en-GB" sz="1400">
            <a:latin typeface="Century Gothic"/>
          </a:endParaRPr>
        </a:p>
      </dgm:t>
    </dgm:pt>
    <dgm:pt modelId="{A7DD48D6-FF59-40B6-A287-3192DDD1067B}" type="parTrans" cxnId="{1C21E37D-BCB5-4403-A318-49672894CAB3}">
      <dgm:prSet/>
      <dgm:spPr/>
      <dgm:t>
        <a:bodyPr/>
        <a:lstStyle/>
        <a:p>
          <a:endParaRPr lang="en-GB"/>
        </a:p>
      </dgm:t>
    </dgm:pt>
    <dgm:pt modelId="{9B54DA4E-D5B6-4268-B850-505EEE93E4ED}" type="sibTrans" cxnId="{1C21E37D-BCB5-4403-A318-49672894CAB3}">
      <dgm:prSet/>
      <dgm:spPr/>
      <dgm:t>
        <a:bodyPr/>
        <a:lstStyle/>
        <a:p>
          <a:endParaRPr lang="en-GB"/>
        </a:p>
      </dgm:t>
    </dgm:pt>
    <dgm:pt modelId="{752EE03F-0F85-4E3D-929F-14115BDE7960}">
      <dgm:prSet custT="1"/>
      <dgm:spPr/>
      <dgm:t>
        <a:bodyPr/>
        <a:lstStyle/>
        <a:p>
          <a:r>
            <a:rPr lang="en-GB" sz="2000" b="1" i="0" baseline="0">
              <a:latin typeface="Century Gothic"/>
              <a:cs typeface="Helvetica"/>
            </a:rPr>
            <a:t>Escalation</a:t>
          </a:r>
          <a:endParaRPr lang="en-GB" sz="2000">
            <a:latin typeface="Century Gothic"/>
          </a:endParaRPr>
        </a:p>
      </dgm:t>
    </dgm:pt>
    <dgm:pt modelId="{3189D14D-4D84-4896-98B0-C9F520097E4E}" type="parTrans" cxnId="{31A5D483-4998-4C2A-BF12-47A4F9812D1F}">
      <dgm:prSet/>
      <dgm:spPr/>
      <dgm:t>
        <a:bodyPr/>
        <a:lstStyle/>
        <a:p>
          <a:endParaRPr lang="en-GB"/>
        </a:p>
      </dgm:t>
    </dgm:pt>
    <dgm:pt modelId="{09CAC000-A5F4-4D4B-8676-FC65C92F67BA}" type="sibTrans" cxnId="{31A5D483-4998-4C2A-BF12-47A4F9812D1F}">
      <dgm:prSet/>
      <dgm:spPr/>
      <dgm:t>
        <a:bodyPr/>
        <a:lstStyle/>
        <a:p>
          <a:endParaRPr lang="en-GB"/>
        </a:p>
      </dgm:t>
    </dgm:pt>
    <dgm:pt modelId="{6CAA1541-E4FE-4EFC-96AD-A155F94D41A2}">
      <dgm:prSet phldr="0" custT="1"/>
      <dgm:spPr/>
      <dgm:t>
        <a:bodyPr/>
        <a:lstStyle/>
        <a:p>
          <a:pPr rtl="0"/>
          <a:r>
            <a:rPr lang="en-GB" sz="1400" b="0">
              <a:latin typeface="Century Gothic"/>
              <a:cs typeface="Helvetica"/>
            </a:rPr>
            <a:t>Any</a:t>
          </a:r>
          <a:r>
            <a:rPr lang="en-GB" sz="1400" b="0">
              <a:latin typeface="Century Gothic"/>
            </a:rPr>
            <a:t> instance of abuse between the same victim and perpetrator(s), within 12 months of the last referral to Marac</a:t>
          </a:r>
          <a:r>
            <a:rPr lang="en-GB" sz="1400" b="0">
              <a:latin typeface="Century Gothic"/>
              <a:cs typeface="Helvetica"/>
            </a:rPr>
            <a:t>. </a:t>
          </a:r>
        </a:p>
      </dgm:t>
    </dgm:pt>
    <dgm:pt modelId="{C2C4ACA0-EF3F-48BA-9C3C-B880B93416EB}" type="parTrans" cxnId="{6C3EE24A-A327-43EB-8A6E-566B52B11B86}">
      <dgm:prSet/>
      <dgm:spPr/>
      <dgm:t>
        <a:bodyPr/>
        <a:lstStyle/>
        <a:p>
          <a:endParaRPr lang="en-GB"/>
        </a:p>
      </dgm:t>
    </dgm:pt>
    <dgm:pt modelId="{8EA383B0-9BF8-46AE-8D83-777EECFA22FD}" type="sibTrans" cxnId="{6C3EE24A-A327-43EB-8A6E-566B52B11B86}">
      <dgm:prSet/>
      <dgm:spPr/>
      <dgm:t>
        <a:bodyPr/>
        <a:lstStyle/>
        <a:p>
          <a:endParaRPr lang="en-GB"/>
        </a:p>
      </dgm:t>
    </dgm:pt>
    <dgm:pt modelId="{79103577-2647-42DB-9AAE-5AB8DFF05445}">
      <dgm:prSet custT="1"/>
      <dgm:spPr/>
      <dgm:t>
        <a:bodyPr/>
        <a:lstStyle/>
        <a:p>
          <a:r>
            <a:rPr lang="en-GB" sz="1400">
              <a:effectLst/>
              <a:latin typeface="Century Gothic"/>
              <a:ea typeface="+mn-ea"/>
              <a:cs typeface="+mn-cs"/>
              <a:sym typeface="Calibri"/>
            </a:rPr>
            <a:t>e.g. three domestic abuse events in a 12-month period. For example, three attendances at A&amp;E, three police call outs or three calls to make housing repairs. This should alert professionals to the need to consider a referral to Marac.</a:t>
          </a:r>
          <a:endParaRPr lang="en-GB" sz="1400">
            <a:latin typeface="Century Gothic"/>
          </a:endParaRPr>
        </a:p>
      </dgm:t>
    </dgm:pt>
    <dgm:pt modelId="{B26A8613-09D2-4425-95F5-0D3661F8B2A9}" type="parTrans" cxnId="{0E7B3E4C-C3EF-4B17-B656-089664956212}">
      <dgm:prSet/>
      <dgm:spPr/>
      <dgm:t>
        <a:bodyPr/>
        <a:lstStyle/>
        <a:p>
          <a:endParaRPr lang="en-GB"/>
        </a:p>
      </dgm:t>
    </dgm:pt>
    <dgm:pt modelId="{CD00D2D1-7BCF-4FD4-A813-C00A87C5E457}" type="sibTrans" cxnId="{0E7B3E4C-C3EF-4B17-B656-089664956212}">
      <dgm:prSet/>
      <dgm:spPr/>
      <dgm:t>
        <a:bodyPr/>
        <a:lstStyle/>
        <a:p>
          <a:endParaRPr lang="en-GB"/>
        </a:p>
      </dgm:t>
    </dgm:pt>
    <dgm:pt modelId="{2E324A10-29E1-4873-B5B0-6042A9663365}" type="pres">
      <dgm:prSet presAssocID="{D4245E83-223A-4FE2-B170-5B715B0C1086}" presName="Name0" presStyleCnt="0">
        <dgm:presLayoutVars>
          <dgm:dir/>
          <dgm:animLvl val="lvl"/>
          <dgm:resizeHandles val="exact"/>
        </dgm:presLayoutVars>
      </dgm:prSet>
      <dgm:spPr/>
    </dgm:pt>
    <dgm:pt modelId="{7F0DC19C-5F1E-4872-879B-375FE451AFAC}" type="pres">
      <dgm:prSet presAssocID="{2C6B34F8-26A3-4159-8508-93B003CD4306}" presName="linNode" presStyleCnt="0"/>
      <dgm:spPr/>
    </dgm:pt>
    <dgm:pt modelId="{6F9335F5-439B-4478-85F3-39016CEB9FE3}" type="pres">
      <dgm:prSet presAssocID="{2C6B34F8-26A3-4159-8508-93B003CD4306}" presName="parentText" presStyleLbl="node1" presStyleIdx="0" presStyleCnt="4" custScaleX="63945">
        <dgm:presLayoutVars>
          <dgm:chMax val="1"/>
          <dgm:bulletEnabled val="1"/>
        </dgm:presLayoutVars>
      </dgm:prSet>
      <dgm:spPr/>
    </dgm:pt>
    <dgm:pt modelId="{0971E986-D453-4B39-8979-C2B2E6874464}" type="pres">
      <dgm:prSet presAssocID="{2C6B34F8-26A3-4159-8508-93B003CD4306}" presName="descendantText" presStyleLbl="alignAccFollowNode1" presStyleIdx="0" presStyleCnt="4" custScaleX="121354">
        <dgm:presLayoutVars>
          <dgm:bulletEnabled val="1"/>
        </dgm:presLayoutVars>
      </dgm:prSet>
      <dgm:spPr/>
    </dgm:pt>
    <dgm:pt modelId="{942D3A09-2EAC-40EC-B50B-8BBA0F1C570D}" type="pres">
      <dgm:prSet presAssocID="{31D1C611-03D5-4FBD-8E62-40883898D492}" presName="sp" presStyleCnt="0"/>
      <dgm:spPr/>
    </dgm:pt>
    <dgm:pt modelId="{0B2CF5AD-D7CF-4FD2-9189-9FEA0276DD7C}" type="pres">
      <dgm:prSet presAssocID="{BAE6251B-895D-4E74-A1CE-BF7292B14F54}" presName="linNode" presStyleCnt="0"/>
      <dgm:spPr/>
    </dgm:pt>
    <dgm:pt modelId="{A4937BAE-7E53-40ED-B310-289EEB40C23D}" type="pres">
      <dgm:prSet presAssocID="{BAE6251B-895D-4E74-A1CE-BF7292B14F54}" presName="parentText" presStyleLbl="node1" presStyleIdx="1" presStyleCnt="4" custScaleX="63945">
        <dgm:presLayoutVars>
          <dgm:chMax val="1"/>
          <dgm:bulletEnabled val="1"/>
        </dgm:presLayoutVars>
      </dgm:prSet>
      <dgm:spPr/>
    </dgm:pt>
    <dgm:pt modelId="{F2A33CE7-2344-4A14-9376-F957A7263428}" type="pres">
      <dgm:prSet presAssocID="{BAE6251B-895D-4E74-A1CE-BF7292B14F54}" presName="descendantText" presStyleLbl="alignAccFollowNode1" presStyleIdx="1" presStyleCnt="4" custScaleX="121354">
        <dgm:presLayoutVars>
          <dgm:bulletEnabled val="1"/>
        </dgm:presLayoutVars>
      </dgm:prSet>
      <dgm:spPr/>
    </dgm:pt>
    <dgm:pt modelId="{7B8E9DF6-46EF-48FB-8B28-F43F88172534}" type="pres">
      <dgm:prSet presAssocID="{3674952D-F111-492F-A5E8-46B6936BAC15}" presName="sp" presStyleCnt="0"/>
      <dgm:spPr/>
    </dgm:pt>
    <dgm:pt modelId="{0AAF6808-8A9A-44F2-B9D7-02D8C83F6C35}" type="pres">
      <dgm:prSet presAssocID="{752EE03F-0F85-4E3D-929F-14115BDE7960}" presName="linNode" presStyleCnt="0"/>
      <dgm:spPr/>
    </dgm:pt>
    <dgm:pt modelId="{95E132E7-BBDB-4420-B53F-42446BE3D051}" type="pres">
      <dgm:prSet presAssocID="{752EE03F-0F85-4E3D-929F-14115BDE7960}" presName="parentText" presStyleLbl="node1" presStyleIdx="2" presStyleCnt="4" custScaleX="63945">
        <dgm:presLayoutVars>
          <dgm:chMax val="1"/>
          <dgm:bulletEnabled val="1"/>
        </dgm:presLayoutVars>
      </dgm:prSet>
      <dgm:spPr/>
    </dgm:pt>
    <dgm:pt modelId="{EB301DBB-68A9-4980-BDE9-09712A9A3B97}" type="pres">
      <dgm:prSet presAssocID="{752EE03F-0F85-4E3D-929F-14115BDE7960}" presName="descendantText" presStyleLbl="alignAccFollowNode1" presStyleIdx="2" presStyleCnt="4" custScaleX="121354">
        <dgm:presLayoutVars>
          <dgm:bulletEnabled val="1"/>
        </dgm:presLayoutVars>
      </dgm:prSet>
      <dgm:spPr/>
    </dgm:pt>
    <dgm:pt modelId="{3B22926F-4FA7-4FD3-8075-C09BFF5C5932}" type="pres">
      <dgm:prSet presAssocID="{09CAC000-A5F4-4D4B-8676-FC65C92F67BA}" presName="sp" presStyleCnt="0"/>
      <dgm:spPr/>
    </dgm:pt>
    <dgm:pt modelId="{18C60E3B-BABA-40B5-ABF9-C9A83669A2F1}" type="pres">
      <dgm:prSet presAssocID="{DAB862F8-F20D-44C4-B4BE-DDCE2EE479E4}" presName="linNode" presStyleCnt="0"/>
      <dgm:spPr/>
    </dgm:pt>
    <dgm:pt modelId="{B164CD92-F272-4418-8177-319DDC1296CF}" type="pres">
      <dgm:prSet presAssocID="{DAB862F8-F20D-44C4-B4BE-DDCE2EE479E4}" presName="parentText" presStyleLbl="node1" presStyleIdx="3" presStyleCnt="4" custScaleX="63945">
        <dgm:presLayoutVars>
          <dgm:chMax val="1"/>
          <dgm:bulletEnabled val="1"/>
        </dgm:presLayoutVars>
      </dgm:prSet>
      <dgm:spPr/>
    </dgm:pt>
    <dgm:pt modelId="{A984F94F-E055-4DBA-A939-7869590B7743}" type="pres">
      <dgm:prSet presAssocID="{DAB862F8-F20D-44C4-B4BE-DDCE2EE479E4}" presName="descendantText" presStyleLbl="alignAccFollowNode1" presStyleIdx="3" presStyleCnt="4" custScaleX="121354">
        <dgm:presLayoutVars>
          <dgm:bulletEnabled val="1"/>
        </dgm:presLayoutVars>
      </dgm:prSet>
      <dgm:spPr/>
    </dgm:pt>
  </dgm:ptLst>
  <dgm:cxnLst>
    <dgm:cxn modelId="{10F20B14-D734-4E87-8980-4DB56AB121E2}" srcId="{2C6B34F8-26A3-4159-8508-93B003CD4306}" destId="{82D437BB-3F69-4E55-9193-0CA68DA719B9}" srcOrd="2" destOrd="0" parTransId="{06A9DA82-574F-47B4-A1DE-1DAC9D0D4F07}" sibTransId="{E71A5C8A-DF8B-419D-BEC7-B1C7E481026E}"/>
    <dgm:cxn modelId="{69774A18-6F7D-420F-B788-BC68E91465E9}" srcId="{D4245E83-223A-4FE2-B170-5B715B0C1086}" destId="{BAE6251B-895D-4E74-A1CE-BF7292B14F54}" srcOrd="1" destOrd="0" parTransId="{56DC176F-9BD7-4D2F-8B65-0A911FEB6742}" sibTransId="{3674952D-F111-492F-A5E8-46B6936BAC15}"/>
    <dgm:cxn modelId="{F1943E24-9E16-4A92-8CF8-8134D9C2258B}" type="presOf" srcId="{DAB862F8-F20D-44C4-B4BE-DDCE2EE479E4}" destId="{B164CD92-F272-4418-8177-319DDC1296CF}" srcOrd="0" destOrd="0" presId="urn:microsoft.com/office/officeart/2005/8/layout/vList5"/>
    <dgm:cxn modelId="{925A7B2C-ECF7-455F-A7E8-8B535BEC2FA9}" type="presOf" srcId="{79103577-2647-42DB-9AAE-5AB8DFF05445}" destId="{EB301DBB-68A9-4980-BDE9-09712A9A3B97}" srcOrd="0" destOrd="1" presId="urn:microsoft.com/office/officeart/2005/8/layout/vList5"/>
    <dgm:cxn modelId="{7A3DCA31-09F5-4E75-A97B-09AE3821B351}" type="presOf" srcId="{D4245E83-223A-4FE2-B170-5B715B0C1086}" destId="{2E324A10-29E1-4873-B5B0-6042A9663365}" srcOrd="0" destOrd="0" presId="urn:microsoft.com/office/officeart/2005/8/layout/vList5"/>
    <dgm:cxn modelId="{23129940-A2DE-42DA-8921-2568EA1F6033}" srcId="{2C6B34F8-26A3-4159-8508-93B003CD4306}" destId="{29B83BD8-D40F-427B-89E4-82F7DBE16AAC}" srcOrd="1" destOrd="0" parTransId="{518D83A5-3B08-48B5-97BE-A0C4973329A9}" sibTransId="{5F930ED7-2651-4A3C-BFF8-CD4218CDA95C}"/>
    <dgm:cxn modelId="{7F7BCD5F-D044-461E-B4BB-3459B1F788F2}" type="presOf" srcId="{ACFA60AB-520A-4828-B00C-D0FD5AE23DB9}" destId="{0971E986-D453-4B39-8979-C2B2E6874464}" srcOrd="0" destOrd="0" presId="urn:microsoft.com/office/officeart/2005/8/layout/vList5"/>
    <dgm:cxn modelId="{A6385448-F31F-4E01-9FB3-8543B3C63F49}" srcId="{D4245E83-223A-4FE2-B170-5B715B0C1086}" destId="{DAB862F8-F20D-44C4-B4BE-DDCE2EE479E4}" srcOrd="3" destOrd="0" parTransId="{6A9EF1B6-0013-460C-9E1A-322927BAD11C}" sibTransId="{1F06EB5B-E2FA-4C0A-B3DA-43A0683BE92E}"/>
    <dgm:cxn modelId="{15BE244A-EC16-4563-809A-ADD8227E011D}" srcId="{D4245E83-223A-4FE2-B170-5B715B0C1086}" destId="{2C6B34F8-26A3-4159-8508-93B003CD4306}" srcOrd="0" destOrd="0" parTransId="{3EC5A4DE-7853-4BA6-998F-BC1CC59EF6E5}" sibTransId="{31D1C611-03D5-4FBD-8E62-40883898D492}"/>
    <dgm:cxn modelId="{6C3EE24A-A327-43EB-8A6E-566B52B11B86}" srcId="{DAB862F8-F20D-44C4-B4BE-DDCE2EE479E4}" destId="{6CAA1541-E4FE-4EFC-96AD-A155F94D41A2}" srcOrd="0" destOrd="0" parTransId="{C2C4ACA0-EF3F-48BA-9C3C-B880B93416EB}" sibTransId="{8EA383B0-9BF8-46AE-8D83-777EECFA22FD}"/>
    <dgm:cxn modelId="{0E7B3E4C-C3EF-4B17-B656-089664956212}" srcId="{752EE03F-0F85-4E3D-929F-14115BDE7960}" destId="{79103577-2647-42DB-9AAE-5AB8DFF05445}" srcOrd="1" destOrd="0" parTransId="{B26A8613-09D2-4425-95F5-0D3661F8B2A9}" sibTransId="{CD00D2D1-7BCF-4FD4-A813-C00A87C5E457}"/>
    <dgm:cxn modelId="{80962D72-6C23-43D6-B9A4-E23D4662B555}" srcId="{752EE03F-0F85-4E3D-929F-14115BDE7960}" destId="{9963E71E-DAE7-4895-9735-88EC17ECD0FF}" srcOrd="0" destOrd="0" parTransId="{EE55D34E-63C2-4A18-82FA-16BBFB3AA23F}" sibTransId="{9694A021-0B82-417B-813A-AED606FF29C6}"/>
    <dgm:cxn modelId="{1C21E37D-BCB5-4403-A318-49672894CAB3}" srcId="{BAE6251B-895D-4E74-A1CE-BF7292B14F54}" destId="{87B2E0A7-DA93-48A8-BFA2-3084A5032397}" srcOrd="1" destOrd="0" parTransId="{A7DD48D6-FF59-40B6-A287-3192DDD1067B}" sibTransId="{9B54DA4E-D5B6-4268-B850-505EEE93E4ED}"/>
    <dgm:cxn modelId="{31A5D483-4998-4C2A-BF12-47A4F9812D1F}" srcId="{D4245E83-223A-4FE2-B170-5B715B0C1086}" destId="{752EE03F-0F85-4E3D-929F-14115BDE7960}" srcOrd="2" destOrd="0" parTransId="{3189D14D-4D84-4896-98B0-C9F520097E4E}" sibTransId="{09CAC000-A5F4-4D4B-8676-FC65C92F67BA}"/>
    <dgm:cxn modelId="{135DCA97-5C38-4C43-A208-DAC854F41820}" type="presOf" srcId="{9963E71E-DAE7-4895-9735-88EC17ECD0FF}" destId="{EB301DBB-68A9-4980-BDE9-09712A9A3B97}" srcOrd="0" destOrd="0" presId="urn:microsoft.com/office/officeart/2005/8/layout/vList5"/>
    <dgm:cxn modelId="{F3F361AE-9B9B-4CB9-80EB-8DD0A16413EE}" type="presOf" srcId="{BAE6251B-895D-4E74-A1CE-BF7292B14F54}" destId="{A4937BAE-7E53-40ED-B310-289EEB40C23D}" srcOrd="0" destOrd="0" presId="urn:microsoft.com/office/officeart/2005/8/layout/vList5"/>
    <dgm:cxn modelId="{A9BAF2BA-7081-4477-87D5-D20ADDF56069}" type="presOf" srcId="{29B83BD8-D40F-427B-89E4-82F7DBE16AAC}" destId="{0971E986-D453-4B39-8979-C2B2E6874464}" srcOrd="0" destOrd="1" presId="urn:microsoft.com/office/officeart/2005/8/layout/vList5"/>
    <dgm:cxn modelId="{903038CE-1AA0-44D2-9AE9-CC5B21E4BE9A}" type="presOf" srcId="{87B2E0A7-DA93-48A8-BFA2-3084A5032397}" destId="{F2A33CE7-2344-4A14-9376-F957A7263428}" srcOrd="0" destOrd="1" presId="urn:microsoft.com/office/officeart/2005/8/layout/vList5"/>
    <dgm:cxn modelId="{E9F676CE-260D-406F-8AEC-845B87FA377B}" type="presOf" srcId="{752EE03F-0F85-4E3D-929F-14115BDE7960}" destId="{95E132E7-BBDB-4420-B53F-42446BE3D051}" srcOrd="0" destOrd="0" presId="urn:microsoft.com/office/officeart/2005/8/layout/vList5"/>
    <dgm:cxn modelId="{BA15ADD1-C780-4515-A2FC-663AB1407ED7}" srcId="{2C6B34F8-26A3-4159-8508-93B003CD4306}" destId="{ACFA60AB-520A-4828-B00C-D0FD5AE23DB9}" srcOrd="0" destOrd="0" parTransId="{47148E71-FAF5-4BF2-8B3A-A6DA14DA45DB}" sibTransId="{6FE8C2DE-7BDA-4404-BF6A-B3765D4BC06D}"/>
    <dgm:cxn modelId="{173597DF-A2D0-41AF-9392-493E4B65DCB0}" type="presOf" srcId="{82D437BB-3F69-4E55-9193-0CA68DA719B9}" destId="{0971E986-D453-4B39-8979-C2B2E6874464}" srcOrd="0" destOrd="2" presId="urn:microsoft.com/office/officeart/2005/8/layout/vList5"/>
    <dgm:cxn modelId="{FE6A81E3-FF9D-44F3-81EE-E362C66EA82B}" type="presOf" srcId="{6CAA1541-E4FE-4EFC-96AD-A155F94D41A2}" destId="{A984F94F-E055-4DBA-A939-7869590B7743}" srcOrd="0" destOrd="0" presId="urn:microsoft.com/office/officeart/2005/8/layout/vList5"/>
    <dgm:cxn modelId="{2D50A9E7-B98C-48AC-941B-5E0A11720FB8}" srcId="{BAE6251B-895D-4E74-A1CE-BF7292B14F54}" destId="{15317C01-DA37-4D84-9317-BF5141B4C3E9}" srcOrd="0" destOrd="0" parTransId="{214A6C8E-92A5-4FCF-87AF-4DBC63582593}" sibTransId="{87F242AD-0487-4FAD-921C-1907D663CE30}"/>
    <dgm:cxn modelId="{FD0BD5EA-F2A2-4056-B1FB-3FF268B5FB63}" type="presOf" srcId="{15317C01-DA37-4D84-9317-BF5141B4C3E9}" destId="{F2A33CE7-2344-4A14-9376-F957A7263428}" srcOrd="0" destOrd="0" presId="urn:microsoft.com/office/officeart/2005/8/layout/vList5"/>
    <dgm:cxn modelId="{1AEC2AF1-173B-4F79-9732-118A254A554C}" type="presOf" srcId="{2C6B34F8-26A3-4159-8508-93B003CD4306}" destId="{6F9335F5-439B-4478-85F3-39016CEB9FE3}" srcOrd="0" destOrd="0" presId="urn:microsoft.com/office/officeart/2005/8/layout/vList5"/>
    <dgm:cxn modelId="{5A29EAAA-8D1C-4039-9DCA-B2FA9C04F17C}" type="presParOf" srcId="{2E324A10-29E1-4873-B5B0-6042A9663365}" destId="{7F0DC19C-5F1E-4872-879B-375FE451AFAC}" srcOrd="0" destOrd="0" presId="urn:microsoft.com/office/officeart/2005/8/layout/vList5"/>
    <dgm:cxn modelId="{8FB8AE99-5BA2-483C-8385-078BC00062E2}" type="presParOf" srcId="{7F0DC19C-5F1E-4872-879B-375FE451AFAC}" destId="{6F9335F5-439B-4478-85F3-39016CEB9FE3}" srcOrd="0" destOrd="0" presId="urn:microsoft.com/office/officeart/2005/8/layout/vList5"/>
    <dgm:cxn modelId="{90D4B0E8-CF73-44AD-99A6-EF2BB4B2B8EF}" type="presParOf" srcId="{7F0DC19C-5F1E-4872-879B-375FE451AFAC}" destId="{0971E986-D453-4B39-8979-C2B2E6874464}" srcOrd="1" destOrd="0" presId="urn:microsoft.com/office/officeart/2005/8/layout/vList5"/>
    <dgm:cxn modelId="{8D99C713-E2A9-48E2-96F4-BAB517C611E7}" type="presParOf" srcId="{2E324A10-29E1-4873-B5B0-6042A9663365}" destId="{942D3A09-2EAC-40EC-B50B-8BBA0F1C570D}" srcOrd="1" destOrd="0" presId="urn:microsoft.com/office/officeart/2005/8/layout/vList5"/>
    <dgm:cxn modelId="{D7819642-C7A7-4226-A308-D44BE2C18996}" type="presParOf" srcId="{2E324A10-29E1-4873-B5B0-6042A9663365}" destId="{0B2CF5AD-D7CF-4FD2-9189-9FEA0276DD7C}" srcOrd="2" destOrd="0" presId="urn:microsoft.com/office/officeart/2005/8/layout/vList5"/>
    <dgm:cxn modelId="{5979834C-AD7E-4E39-A8EC-9219E0769F90}" type="presParOf" srcId="{0B2CF5AD-D7CF-4FD2-9189-9FEA0276DD7C}" destId="{A4937BAE-7E53-40ED-B310-289EEB40C23D}" srcOrd="0" destOrd="0" presId="urn:microsoft.com/office/officeart/2005/8/layout/vList5"/>
    <dgm:cxn modelId="{F97ECC5D-99A1-4462-9D2B-AB18DDA2F68F}" type="presParOf" srcId="{0B2CF5AD-D7CF-4FD2-9189-9FEA0276DD7C}" destId="{F2A33CE7-2344-4A14-9376-F957A7263428}" srcOrd="1" destOrd="0" presId="urn:microsoft.com/office/officeart/2005/8/layout/vList5"/>
    <dgm:cxn modelId="{9F7E9C21-0F87-4A4A-B6C7-0940B304D879}" type="presParOf" srcId="{2E324A10-29E1-4873-B5B0-6042A9663365}" destId="{7B8E9DF6-46EF-48FB-8B28-F43F88172534}" srcOrd="3" destOrd="0" presId="urn:microsoft.com/office/officeart/2005/8/layout/vList5"/>
    <dgm:cxn modelId="{39BEED6A-03EC-4E4B-8D4D-28591E9A3E53}" type="presParOf" srcId="{2E324A10-29E1-4873-B5B0-6042A9663365}" destId="{0AAF6808-8A9A-44F2-B9D7-02D8C83F6C35}" srcOrd="4" destOrd="0" presId="urn:microsoft.com/office/officeart/2005/8/layout/vList5"/>
    <dgm:cxn modelId="{5F2F7663-D835-4685-8231-2E89C3D3CF27}" type="presParOf" srcId="{0AAF6808-8A9A-44F2-B9D7-02D8C83F6C35}" destId="{95E132E7-BBDB-4420-B53F-42446BE3D051}" srcOrd="0" destOrd="0" presId="urn:microsoft.com/office/officeart/2005/8/layout/vList5"/>
    <dgm:cxn modelId="{53EFEF73-3BA9-4A56-B182-CAF71324CF81}" type="presParOf" srcId="{0AAF6808-8A9A-44F2-B9D7-02D8C83F6C35}" destId="{EB301DBB-68A9-4980-BDE9-09712A9A3B97}" srcOrd="1" destOrd="0" presId="urn:microsoft.com/office/officeart/2005/8/layout/vList5"/>
    <dgm:cxn modelId="{D8608FD1-5D9D-4283-B643-D7F23CF81FA5}" type="presParOf" srcId="{2E324A10-29E1-4873-B5B0-6042A9663365}" destId="{3B22926F-4FA7-4FD3-8075-C09BFF5C5932}" srcOrd="5" destOrd="0" presId="urn:microsoft.com/office/officeart/2005/8/layout/vList5"/>
    <dgm:cxn modelId="{D5B70296-E4DE-4D66-A93C-E86FC05BEF6A}" type="presParOf" srcId="{2E324A10-29E1-4873-B5B0-6042A9663365}" destId="{18C60E3B-BABA-40B5-ABF9-C9A83669A2F1}" srcOrd="6" destOrd="0" presId="urn:microsoft.com/office/officeart/2005/8/layout/vList5"/>
    <dgm:cxn modelId="{85B6362B-BD52-4CC9-BA36-806B8CE41E48}" type="presParOf" srcId="{18C60E3B-BABA-40B5-ABF9-C9A83669A2F1}" destId="{B164CD92-F272-4418-8177-319DDC1296CF}" srcOrd="0" destOrd="0" presId="urn:microsoft.com/office/officeart/2005/8/layout/vList5"/>
    <dgm:cxn modelId="{23227332-858A-4C7C-B8A0-15A41C8AC1E3}" type="presParOf" srcId="{18C60E3B-BABA-40B5-ABF9-C9A83669A2F1}" destId="{A984F94F-E055-4DBA-A939-7869590B77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726A7-DE3E-4F84-B4CA-292FF8EAB5E4}">
      <dsp:nvSpPr>
        <dsp:cNvPr id="0" name=""/>
        <dsp:cNvSpPr/>
      </dsp:nvSpPr>
      <dsp:spPr>
        <a:xfrm>
          <a:off x="4167" y="8795"/>
          <a:ext cx="2505990"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Professional Discussions</a:t>
          </a:r>
        </a:p>
      </dsp:txBody>
      <dsp:txXfrm>
        <a:off x="4167" y="8795"/>
        <a:ext cx="2505990" cy="892800"/>
      </dsp:txXfrm>
    </dsp:sp>
    <dsp:sp modelId="{6DA0F47C-A3BA-49E5-8BD9-BA427543838F}">
      <dsp:nvSpPr>
        <dsp:cNvPr id="0" name=""/>
        <dsp:cNvSpPr/>
      </dsp:nvSpPr>
      <dsp:spPr>
        <a:xfrm>
          <a:off x="4167" y="901595"/>
          <a:ext cx="2505990"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a:latin typeface="Century Gothic"/>
            </a:rPr>
            <a:t>7 interviews</a:t>
          </a:r>
        </a:p>
      </dsp:txBody>
      <dsp:txXfrm>
        <a:off x="4167" y="901595"/>
        <a:ext cx="2505990" cy="1361520"/>
      </dsp:txXfrm>
    </dsp:sp>
    <dsp:sp modelId="{484F02BE-921D-4B2A-915B-51DBB014BFC3}">
      <dsp:nvSpPr>
        <dsp:cNvPr id="0" name=""/>
        <dsp:cNvSpPr/>
      </dsp:nvSpPr>
      <dsp:spPr>
        <a:xfrm>
          <a:off x="2860996" y="8795"/>
          <a:ext cx="2505990"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Survivor Engagement</a:t>
          </a:r>
        </a:p>
      </dsp:txBody>
      <dsp:txXfrm>
        <a:off x="2860996" y="8795"/>
        <a:ext cx="2505990" cy="892800"/>
      </dsp:txXfrm>
    </dsp:sp>
    <dsp:sp modelId="{ED31A512-50A3-45CB-A18B-534BF68DC22B}">
      <dsp:nvSpPr>
        <dsp:cNvPr id="0" name=""/>
        <dsp:cNvSpPr/>
      </dsp:nvSpPr>
      <dsp:spPr>
        <a:xfrm>
          <a:off x="2860996" y="901595"/>
          <a:ext cx="2505990"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a:latin typeface="Century Gothic"/>
            </a:rPr>
            <a:t>Insight gathered from recent local survivor engagement report</a:t>
          </a:r>
        </a:p>
      </dsp:txBody>
      <dsp:txXfrm>
        <a:off x="2860996" y="901595"/>
        <a:ext cx="2505990" cy="1361520"/>
      </dsp:txXfrm>
    </dsp:sp>
    <dsp:sp modelId="{3AE6DEF0-B3D2-4C42-919E-6E09EC1E5D13}">
      <dsp:nvSpPr>
        <dsp:cNvPr id="0" name=""/>
        <dsp:cNvSpPr/>
      </dsp:nvSpPr>
      <dsp:spPr>
        <a:xfrm>
          <a:off x="5717825" y="8795"/>
          <a:ext cx="2505990"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Case Audits and Practice reviews</a:t>
          </a:r>
        </a:p>
      </dsp:txBody>
      <dsp:txXfrm>
        <a:off x="5717825" y="8795"/>
        <a:ext cx="2505990" cy="892800"/>
      </dsp:txXfrm>
    </dsp:sp>
    <dsp:sp modelId="{5F6D4D2A-0AA7-4E18-860F-55D2A39BC9CB}">
      <dsp:nvSpPr>
        <dsp:cNvPr id="0" name=""/>
        <dsp:cNvSpPr/>
      </dsp:nvSpPr>
      <dsp:spPr>
        <a:xfrm>
          <a:off x="5717825" y="901595"/>
          <a:ext cx="2505990"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Century Gothic"/>
            </a:rPr>
            <a:t>5 Case audits undertaken with analysis from local agency professionals </a:t>
          </a:r>
        </a:p>
      </dsp:txBody>
      <dsp:txXfrm>
        <a:off x="5717825" y="901595"/>
        <a:ext cx="2505990" cy="1361520"/>
      </dsp:txXfrm>
    </dsp:sp>
    <dsp:sp modelId="{958DF806-E857-4C40-B66C-CC940E249AC1}">
      <dsp:nvSpPr>
        <dsp:cNvPr id="0" name=""/>
        <dsp:cNvSpPr/>
      </dsp:nvSpPr>
      <dsp:spPr>
        <a:xfrm>
          <a:off x="8574654" y="8795"/>
          <a:ext cx="2505990"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Children and Young People Engagement</a:t>
          </a:r>
        </a:p>
      </dsp:txBody>
      <dsp:txXfrm>
        <a:off x="8574654" y="8795"/>
        <a:ext cx="2505990" cy="892800"/>
      </dsp:txXfrm>
    </dsp:sp>
    <dsp:sp modelId="{25541E63-7181-42F9-A0AD-CFBEE8887AB4}">
      <dsp:nvSpPr>
        <dsp:cNvPr id="0" name=""/>
        <dsp:cNvSpPr/>
      </dsp:nvSpPr>
      <dsp:spPr>
        <a:xfrm>
          <a:off x="8574654" y="901595"/>
          <a:ext cx="2505990"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Century Gothic"/>
            </a:rPr>
            <a:t>We were unable to speak to any children or young people as part of this project</a:t>
          </a:r>
        </a:p>
      </dsp:txBody>
      <dsp:txXfrm>
        <a:off x="8574654" y="901595"/>
        <a:ext cx="2505990" cy="136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B394-D1DD-4F1A-AACA-AD0AF6EB3F47}">
      <dsp:nvSpPr>
        <dsp:cNvPr id="0" name=""/>
        <dsp:cNvSpPr/>
      </dsp:nvSpPr>
      <dsp:spPr>
        <a:xfrm>
          <a:off x="4166" y="30127"/>
          <a:ext cx="2505473"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Those Who Harm</a:t>
          </a:r>
        </a:p>
      </dsp:txBody>
      <dsp:txXfrm>
        <a:off x="4166" y="30127"/>
        <a:ext cx="2505473" cy="892800"/>
      </dsp:txXfrm>
    </dsp:sp>
    <dsp:sp modelId="{EB659515-C00B-42AE-9F38-CE972CA680BB}">
      <dsp:nvSpPr>
        <dsp:cNvPr id="0" name=""/>
        <dsp:cNvSpPr/>
      </dsp:nvSpPr>
      <dsp:spPr>
        <a:xfrm>
          <a:off x="4166" y="922927"/>
          <a:ext cx="2505473" cy="1361520"/>
        </a:xfrm>
        <a:prstGeom prst="rect">
          <a:avLst/>
        </a:prstGeom>
        <a:solidFill>
          <a:srgbClr val="C6EEFF">
            <a:alpha val="90000"/>
          </a:srgb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Century Gothic"/>
            </a:rPr>
            <a:t>We were unable to speak to anyone using harmful behaviours</a:t>
          </a:r>
        </a:p>
      </dsp:txBody>
      <dsp:txXfrm>
        <a:off x="4166" y="922927"/>
        <a:ext cx="2505473" cy="1361520"/>
      </dsp:txXfrm>
    </dsp:sp>
    <dsp:sp modelId="{30E2F316-066E-496D-A94E-B7B004B8115D}">
      <dsp:nvSpPr>
        <dsp:cNvPr id="0" name=""/>
        <dsp:cNvSpPr/>
      </dsp:nvSpPr>
      <dsp:spPr>
        <a:xfrm>
          <a:off x="2860406" y="30127"/>
          <a:ext cx="2505473"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Surveys*</a:t>
          </a:r>
        </a:p>
      </dsp:txBody>
      <dsp:txXfrm>
        <a:off x="2860406" y="30127"/>
        <a:ext cx="2505473" cy="892800"/>
      </dsp:txXfrm>
    </dsp:sp>
    <dsp:sp modelId="{34736093-35B4-4CA1-B1FC-3AB0CC1D8E9E}">
      <dsp:nvSpPr>
        <dsp:cNvPr id="0" name=""/>
        <dsp:cNvSpPr/>
      </dsp:nvSpPr>
      <dsp:spPr>
        <a:xfrm>
          <a:off x="2860406" y="922927"/>
          <a:ext cx="2505473"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a:latin typeface="Century Gothic"/>
            </a:rPr>
            <a:t>17 Survivor Survey responses </a:t>
          </a:r>
        </a:p>
        <a:p>
          <a:pPr marL="114300" lvl="1" indent="-114300" algn="l" defTabSz="622300">
            <a:lnSpc>
              <a:spcPct val="90000"/>
            </a:lnSpc>
            <a:spcBef>
              <a:spcPct val="0"/>
            </a:spcBef>
            <a:spcAft>
              <a:spcPct val="15000"/>
            </a:spcAft>
            <a:buChar char="•"/>
          </a:pPr>
          <a:r>
            <a:rPr lang="en-GB" sz="1400" b="0" kern="1200">
              <a:latin typeface="Century Gothic"/>
            </a:rPr>
            <a:t>55 Professional Survey responses</a:t>
          </a:r>
        </a:p>
        <a:p>
          <a:pPr marL="114300" lvl="1" indent="-114300" algn="l" defTabSz="622300">
            <a:lnSpc>
              <a:spcPct val="90000"/>
            </a:lnSpc>
            <a:spcBef>
              <a:spcPct val="0"/>
            </a:spcBef>
            <a:spcAft>
              <a:spcPct val="15000"/>
            </a:spcAft>
            <a:buChar char="•"/>
          </a:pPr>
          <a:r>
            <a:rPr lang="en-GB" sz="1400" b="0" kern="1200">
              <a:latin typeface="Century Gothic"/>
            </a:rPr>
            <a:t>7 Public Survey responses</a:t>
          </a:r>
        </a:p>
      </dsp:txBody>
      <dsp:txXfrm>
        <a:off x="2860406" y="922927"/>
        <a:ext cx="2505473" cy="1361520"/>
      </dsp:txXfrm>
    </dsp:sp>
    <dsp:sp modelId="{1BA7D003-C86E-4D10-90B2-9D27EEBC7F44}">
      <dsp:nvSpPr>
        <dsp:cNvPr id="0" name=""/>
        <dsp:cNvSpPr/>
      </dsp:nvSpPr>
      <dsp:spPr>
        <a:xfrm>
          <a:off x="5716646" y="30127"/>
          <a:ext cx="2505473"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Meeting Observations</a:t>
          </a:r>
        </a:p>
      </dsp:txBody>
      <dsp:txXfrm>
        <a:off x="5716646" y="30127"/>
        <a:ext cx="2505473" cy="892800"/>
      </dsp:txXfrm>
    </dsp:sp>
    <dsp:sp modelId="{4D070E97-63AE-45EF-B524-079514E6350E}">
      <dsp:nvSpPr>
        <dsp:cNvPr id="0" name=""/>
        <dsp:cNvSpPr/>
      </dsp:nvSpPr>
      <dsp:spPr>
        <a:xfrm>
          <a:off x="5716646" y="922927"/>
          <a:ext cx="2505473" cy="1361520"/>
        </a:xfrm>
        <a:prstGeom prst="rect">
          <a:avLst/>
        </a:prstGeom>
        <a:solidFill>
          <a:srgbClr val="C6EEFF">
            <a:alpha val="90000"/>
          </a:srgb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Century Gothic"/>
            </a:rPr>
            <a:t>6 Marac meetings</a:t>
          </a:r>
        </a:p>
        <a:p>
          <a:pPr marL="114300" lvl="1" indent="-114300" algn="l" defTabSz="622300">
            <a:lnSpc>
              <a:spcPct val="90000"/>
            </a:lnSpc>
            <a:spcBef>
              <a:spcPct val="0"/>
            </a:spcBef>
            <a:spcAft>
              <a:spcPct val="15000"/>
            </a:spcAft>
            <a:buChar char="•"/>
          </a:pPr>
          <a:r>
            <a:rPr lang="en-GB" sz="1400" kern="1200">
              <a:latin typeface="Century Gothic"/>
            </a:rPr>
            <a:t>2 Marac Plus meetings </a:t>
          </a:r>
        </a:p>
        <a:p>
          <a:pPr marL="114300" lvl="1" indent="-114300" algn="l" defTabSz="622300">
            <a:lnSpc>
              <a:spcPct val="90000"/>
            </a:lnSpc>
            <a:spcBef>
              <a:spcPct val="0"/>
            </a:spcBef>
            <a:spcAft>
              <a:spcPct val="15000"/>
            </a:spcAft>
            <a:buChar char="•"/>
          </a:pPr>
          <a:r>
            <a:rPr lang="en-GB" sz="1400" kern="1200">
              <a:latin typeface="Century Gothic"/>
            </a:rPr>
            <a:t>1 High Harm/Perpetrator Panel</a:t>
          </a:r>
        </a:p>
      </dsp:txBody>
      <dsp:txXfrm>
        <a:off x="5716646" y="922927"/>
        <a:ext cx="2505473" cy="1361520"/>
      </dsp:txXfrm>
    </dsp:sp>
    <dsp:sp modelId="{73E946E5-74CF-404F-A2D5-C4A0FE7EE2C1}">
      <dsp:nvSpPr>
        <dsp:cNvPr id="0" name=""/>
        <dsp:cNvSpPr/>
      </dsp:nvSpPr>
      <dsp:spPr>
        <a:xfrm>
          <a:off x="8572886" y="30127"/>
          <a:ext cx="2505473" cy="892800"/>
        </a:xfrm>
        <a:prstGeom prst="rect">
          <a:avLst/>
        </a:prstGeom>
        <a:solidFill>
          <a:schemeClr val="accent1"/>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Century Gothic"/>
            </a:rPr>
            <a:t>Systems Mapping </a:t>
          </a:r>
        </a:p>
      </dsp:txBody>
      <dsp:txXfrm>
        <a:off x="8572886" y="30127"/>
        <a:ext cx="2505473" cy="892800"/>
      </dsp:txXfrm>
    </dsp:sp>
    <dsp:sp modelId="{9C79C196-9E35-45A8-A4B1-507C23F021DB}">
      <dsp:nvSpPr>
        <dsp:cNvPr id="0" name=""/>
        <dsp:cNvSpPr/>
      </dsp:nvSpPr>
      <dsp:spPr>
        <a:xfrm>
          <a:off x="8577053" y="922927"/>
          <a:ext cx="2505473" cy="1361520"/>
        </a:xfrm>
        <a:prstGeom prst="rect">
          <a:avLst/>
        </a:prstGeom>
        <a:solidFill>
          <a:schemeClr val="accent2">
            <a:lumMod val="20000"/>
            <a:lumOff val="80000"/>
            <a:alpha val="9000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Century Gothic"/>
            </a:rPr>
            <a:t>Mapping of the current domestic abuse system across Cambridgeshire &amp; Peterborough</a:t>
          </a:r>
        </a:p>
      </dsp:txBody>
      <dsp:txXfrm>
        <a:off x="8577053" y="922927"/>
        <a:ext cx="2505473" cy="136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0C4D5-60AF-415F-B640-043FF439F2F6}">
      <dsp:nvSpPr>
        <dsp:cNvPr id="0" name=""/>
        <dsp:cNvSpPr/>
      </dsp:nvSpPr>
      <dsp:spPr>
        <a:xfrm>
          <a:off x="838808" y="0"/>
          <a:ext cx="6253257" cy="6253257"/>
        </a:xfrm>
        <a:prstGeom prst="ellipse">
          <a:avLst/>
        </a:prstGeom>
        <a:solidFill>
          <a:srgbClr val="012D7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GB" sz="1200" kern="1200">
            <a:solidFill>
              <a:srgbClr val="FFFFFF"/>
            </a:solidFill>
            <a:latin typeface="Century Gothic" panose="020B0502020202020204" pitchFamily="34" charset="0"/>
            <a:ea typeface="+mn-ea"/>
            <a:cs typeface="+mn-cs"/>
          </a:endParaRPr>
        </a:p>
      </dsp:txBody>
      <dsp:txXfrm>
        <a:off x="3347280" y="450027"/>
        <a:ext cx="1236312" cy="663258"/>
      </dsp:txXfrm>
    </dsp:sp>
    <dsp:sp modelId="{530D5C3A-B2E3-4810-848E-5D9D66A1A730}">
      <dsp:nvSpPr>
        <dsp:cNvPr id="0" name=""/>
        <dsp:cNvSpPr/>
      </dsp:nvSpPr>
      <dsp:spPr>
        <a:xfrm>
          <a:off x="1489772" y="1250651"/>
          <a:ext cx="5002605" cy="5002605"/>
        </a:xfrm>
        <a:prstGeom prst="ellipse">
          <a:avLst/>
        </a:prstGeom>
        <a:solidFill>
          <a:srgbClr val="8E3A8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GB" sz="1200" kern="1200">
            <a:solidFill>
              <a:srgbClr val="FFFFFF"/>
            </a:solidFill>
            <a:latin typeface="Century Gothic" panose="020B0502020202020204" pitchFamily="34" charset="0"/>
            <a:ea typeface="+mn-ea"/>
            <a:cs typeface="+mn-cs"/>
          </a:endParaRPr>
        </a:p>
      </dsp:txBody>
      <dsp:txXfrm>
        <a:off x="3372918" y="1682678"/>
        <a:ext cx="1236312" cy="636727"/>
      </dsp:txXfrm>
    </dsp:sp>
    <dsp:sp modelId="{781DBC46-2BDF-40D4-9700-4A9C69C4EB2C}">
      <dsp:nvSpPr>
        <dsp:cNvPr id="0" name=""/>
        <dsp:cNvSpPr/>
      </dsp:nvSpPr>
      <dsp:spPr>
        <a:xfrm>
          <a:off x="2115097" y="2462019"/>
          <a:ext cx="3751954" cy="3751954"/>
        </a:xfrm>
        <a:prstGeom prst="ellipse">
          <a:avLst/>
        </a:prstGeom>
        <a:solidFill>
          <a:srgbClr val="F04E9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GB" sz="1300" kern="1200">
            <a:solidFill>
              <a:srgbClr val="FFFFFF"/>
            </a:solidFill>
            <a:latin typeface="Century Gothic" panose="020B0502020202020204" pitchFamily="34" charset="0"/>
            <a:ea typeface="+mn-ea"/>
            <a:cs typeface="+mn-cs"/>
          </a:endParaRPr>
        </a:p>
      </dsp:txBody>
      <dsp:txXfrm>
        <a:off x="3372918" y="2867045"/>
        <a:ext cx="1236312" cy="596931"/>
      </dsp:txXfrm>
    </dsp:sp>
    <dsp:sp modelId="{84C7FEF5-0F66-4CE3-832A-E3E88A7A70A4}">
      <dsp:nvSpPr>
        <dsp:cNvPr id="0" name=""/>
        <dsp:cNvSpPr/>
      </dsp:nvSpPr>
      <dsp:spPr>
        <a:xfrm>
          <a:off x="2740423" y="3751954"/>
          <a:ext cx="2501302" cy="2501302"/>
        </a:xfrm>
        <a:prstGeom prst="ellipse">
          <a:avLst/>
        </a:prstGeom>
        <a:solidFill>
          <a:srgbClr val="009FD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a:solidFill>
              <a:srgbClr val="FFFFFF"/>
            </a:solidFill>
            <a:latin typeface="Century Gothic" panose="020B0502020202020204" pitchFamily="34" charset="0"/>
            <a:ea typeface="+mn-ea"/>
            <a:cs typeface="+mn-cs"/>
          </a:endParaRPr>
        </a:p>
      </dsp:txBody>
      <dsp:txXfrm>
        <a:off x="3365748" y="4560433"/>
        <a:ext cx="1250652" cy="884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F540C-B281-4F75-A7C9-AE36D616AC51}">
      <dsp:nvSpPr>
        <dsp:cNvPr id="0" name=""/>
        <dsp:cNvSpPr/>
      </dsp:nvSpPr>
      <dsp:spPr>
        <a:xfrm>
          <a:off x="0" y="553711"/>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a:effectLst/>
              <a:latin typeface="Century Gothic"/>
            </a:rPr>
            <a:t>Professionals not identifying risk at the earliest opportunity </a:t>
          </a:r>
          <a:endParaRPr lang="en-GB" sz="2000" kern="1200">
            <a:latin typeface="Century Gothic"/>
          </a:endParaRPr>
        </a:p>
      </dsp:txBody>
      <dsp:txXfrm>
        <a:off x="0" y="553711"/>
        <a:ext cx="3316341" cy="1989804"/>
      </dsp:txXfrm>
    </dsp:sp>
    <dsp:sp modelId="{715AFF9F-6EF4-4C17-A232-C8C2090ABB72}">
      <dsp:nvSpPr>
        <dsp:cNvPr id="0" name=""/>
        <dsp:cNvSpPr/>
      </dsp:nvSpPr>
      <dsp:spPr>
        <a:xfrm>
          <a:off x="3647975" y="553711"/>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a:effectLst/>
              <a:latin typeface="Century Gothic"/>
            </a:rPr>
            <a:t>Professional's </a:t>
          </a:r>
          <a:r>
            <a:rPr lang="en-GB" sz="2000" kern="1200">
              <a:latin typeface="Century Gothic"/>
            </a:rPr>
            <a:t>unconscious bias &amp; victim-blaming</a:t>
          </a:r>
        </a:p>
      </dsp:txBody>
      <dsp:txXfrm>
        <a:off x="3647975" y="553711"/>
        <a:ext cx="3316341" cy="1989804"/>
      </dsp:txXfrm>
    </dsp:sp>
    <dsp:sp modelId="{ED810399-494D-4558-8B39-60E2B7E6DE1F}">
      <dsp:nvSpPr>
        <dsp:cNvPr id="0" name=""/>
        <dsp:cNvSpPr/>
      </dsp:nvSpPr>
      <dsp:spPr>
        <a:xfrm>
          <a:off x="7295950" y="553711"/>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effectLst/>
              <a:latin typeface="Century Gothic"/>
            </a:rPr>
            <a:t>Lack of professional curiosity </a:t>
          </a:r>
          <a:endParaRPr lang="en-GB" sz="2000" kern="1200">
            <a:latin typeface="Century Gothic"/>
          </a:endParaRPr>
        </a:p>
      </dsp:txBody>
      <dsp:txXfrm>
        <a:off x="7295950" y="553711"/>
        <a:ext cx="3316341" cy="1989804"/>
      </dsp:txXfrm>
    </dsp:sp>
    <dsp:sp modelId="{6253F24F-E029-4094-9EE3-46C4D9775400}">
      <dsp:nvSpPr>
        <dsp:cNvPr id="0" name=""/>
        <dsp:cNvSpPr/>
      </dsp:nvSpPr>
      <dsp:spPr>
        <a:xfrm>
          <a:off x="0" y="2875150"/>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a:effectLst/>
              <a:latin typeface="Century Gothic"/>
            </a:rPr>
            <a:t>Response is not </a:t>
          </a:r>
          <a:r>
            <a:rPr lang="en-GB" sz="2000" kern="1200">
              <a:latin typeface="Century Gothic"/>
            </a:rPr>
            <a:t>trauma informed</a:t>
          </a:r>
        </a:p>
      </dsp:txBody>
      <dsp:txXfrm>
        <a:off x="0" y="2875150"/>
        <a:ext cx="3316341" cy="1989804"/>
      </dsp:txXfrm>
    </dsp:sp>
    <dsp:sp modelId="{7B9A128B-E5F8-409C-A75B-83C1D0D408C5}">
      <dsp:nvSpPr>
        <dsp:cNvPr id="0" name=""/>
        <dsp:cNvSpPr/>
      </dsp:nvSpPr>
      <dsp:spPr>
        <a:xfrm>
          <a:off x="3647975" y="2875150"/>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a:effectLst/>
              <a:latin typeface="Century Gothic"/>
            </a:rPr>
            <a:t>When</a:t>
          </a:r>
          <a:r>
            <a:rPr lang="en-GB" sz="2000" kern="1200">
              <a:latin typeface="Century Gothic"/>
            </a:rPr>
            <a:t> risk is identified, there is not a consistent response</a:t>
          </a:r>
        </a:p>
      </dsp:txBody>
      <dsp:txXfrm>
        <a:off x="3647975" y="2875150"/>
        <a:ext cx="3316341" cy="1989804"/>
      </dsp:txXfrm>
    </dsp:sp>
    <dsp:sp modelId="{A222EEDE-0D4E-4889-90F7-672567DF5BFF}">
      <dsp:nvSpPr>
        <dsp:cNvPr id="0" name=""/>
        <dsp:cNvSpPr/>
      </dsp:nvSpPr>
      <dsp:spPr>
        <a:xfrm>
          <a:off x="7295950" y="2875150"/>
          <a:ext cx="3316341" cy="19898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a:effectLst/>
              <a:latin typeface="Century Gothic"/>
            </a:rPr>
            <a:t>Complexities of domestic</a:t>
          </a:r>
          <a:r>
            <a:rPr lang="en-GB" sz="2000" kern="1200">
              <a:latin typeface="Century Gothic"/>
            </a:rPr>
            <a:t> abuse not understood</a:t>
          </a:r>
        </a:p>
      </dsp:txBody>
      <dsp:txXfrm>
        <a:off x="7295950" y="2875150"/>
        <a:ext cx="3316341" cy="1989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1E986-D453-4B39-8979-C2B2E6874464}">
      <dsp:nvSpPr>
        <dsp:cNvPr id="0" name=""/>
        <dsp:cNvSpPr/>
      </dsp:nvSpPr>
      <dsp:spPr>
        <a:xfrm rot="5400000">
          <a:off x="6381304" y="-3700681"/>
          <a:ext cx="974289" cy="8624287"/>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b="0" i="0" kern="1200" baseline="0">
              <a:latin typeface="Century Gothic"/>
            </a:rPr>
            <a:t>uses knowledge &amp; professional experience</a:t>
          </a:r>
          <a:r>
            <a:rPr lang="en-GB" sz="1400" kern="1200">
              <a:latin typeface="Century Gothic"/>
            </a:rPr>
            <a:t> to assess risk to survivors</a:t>
          </a:r>
        </a:p>
        <a:p>
          <a:pPr marL="114300" lvl="1" indent="-114300" algn="l" defTabSz="622300">
            <a:lnSpc>
              <a:spcPct val="90000"/>
            </a:lnSpc>
            <a:spcBef>
              <a:spcPct val="0"/>
            </a:spcBef>
            <a:spcAft>
              <a:spcPct val="15000"/>
            </a:spcAft>
            <a:buChar char="•"/>
          </a:pPr>
          <a:r>
            <a:rPr lang="en-GB" sz="1400" b="0" i="0" kern="1200" baseline="0">
              <a:latin typeface="Century Gothic"/>
            </a:rPr>
            <a:t>can be based on victim’s perception</a:t>
          </a:r>
          <a:endParaRPr lang="en-GB" sz="1400" kern="1200">
            <a:latin typeface="Century Gothic"/>
          </a:endParaRPr>
        </a:p>
        <a:p>
          <a:pPr marL="114300" lvl="1" indent="-114300" algn="l" defTabSz="577850" rtl="0">
            <a:lnSpc>
              <a:spcPct val="90000"/>
            </a:lnSpc>
            <a:spcBef>
              <a:spcPct val="0"/>
            </a:spcBef>
            <a:spcAft>
              <a:spcPct val="15000"/>
            </a:spcAft>
            <a:buChar char="•"/>
          </a:pPr>
          <a:r>
            <a:rPr lang="en-GB" sz="1300" b="0" i="0" kern="1200" baseline="0">
              <a:latin typeface="Century Gothic"/>
            </a:rPr>
            <a:t>utilises observation and </a:t>
          </a:r>
          <a:r>
            <a:rPr lang="en-GB" sz="1300" kern="1200">
              <a:latin typeface="Century Gothic"/>
            </a:rPr>
            <a:t>assessment and 'gut</a:t>
          </a:r>
          <a:r>
            <a:rPr lang="en-GB" sz="1300" b="0" i="0" kern="1200" baseline="0">
              <a:latin typeface="Century Gothic"/>
            </a:rPr>
            <a:t> instinct’</a:t>
          </a:r>
          <a:endParaRPr lang="en-GB" sz="1300" kern="1200">
            <a:latin typeface="Century Gothic"/>
          </a:endParaRPr>
        </a:p>
      </dsp:txBody>
      <dsp:txXfrm rot="-5400000">
        <a:off x="2556306" y="171878"/>
        <a:ext cx="8576726" cy="879167"/>
      </dsp:txXfrm>
    </dsp:sp>
    <dsp:sp modelId="{6F9335F5-439B-4478-85F3-39016CEB9FE3}">
      <dsp:nvSpPr>
        <dsp:cNvPr id="0" name=""/>
        <dsp:cNvSpPr/>
      </dsp:nvSpPr>
      <dsp:spPr>
        <a:xfrm>
          <a:off x="85" y="2532"/>
          <a:ext cx="2556220" cy="121786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i="0" kern="1200" baseline="0">
              <a:latin typeface="Century Gothic"/>
            </a:rPr>
            <a:t>Professional Judgement</a:t>
          </a:r>
          <a:endParaRPr lang="en-GB" sz="1800" kern="1200">
            <a:latin typeface="Century Gothic"/>
          </a:endParaRPr>
        </a:p>
      </dsp:txBody>
      <dsp:txXfrm>
        <a:off x="59536" y="61983"/>
        <a:ext cx="2437318" cy="1098959"/>
      </dsp:txXfrm>
    </dsp:sp>
    <dsp:sp modelId="{F2A33CE7-2344-4A14-9376-F957A7263428}">
      <dsp:nvSpPr>
        <dsp:cNvPr id="0" name=""/>
        <dsp:cNvSpPr/>
      </dsp:nvSpPr>
      <dsp:spPr>
        <a:xfrm rot="5400000">
          <a:off x="6381304" y="-2421926"/>
          <a:ext cx="974289" cy="8624287"/>
        </a:xfrm>
        <a:prstGeom prst="round2SameRect">
          <a:avLst/>
        </a:prstGeom>
        <a:solidFill>
          <a:schemeClr val="accent2">
            <a:tint val="40000"/>
            <a:alpha val="90000"/>
            <a:hueOff val="471574"/>
            <a:satOff val="-18368"/>
            <a:lumOff val="-2029"/>
            <a:alphaOff val="0"/>
          </a:schemeClr>
        </a:solidFill>
        <a:ln w="10795" cap="flat" cmpd="sng" algn="ctr">
          <a:solidFill>
            <a:schemeClr val="accent2">
              <a:tint val="40000"/>
              <a:alpha val="90000"/>
              <a:hueOff val="471574"/>
              <a:satOff val="-18368"/>
              <a:lumOff val="-2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b="0" i="0" kern="1200" baseline="0">
              <a:latin typeface="Century Gothic"/>
              <a:cs typeface="Helvetica"/>
            </a:rPr>
            <a:t>The current 17</a:t>
          </a:r>
          <a:r>
            <a:rPr lang="en-GB" sz="1400" b="0" i="0" kern="1200" baseline="0">
              <a:latin typeface="Century Gothic"/>
            </a:rPr>
            <a:t>+ ticks</a:t>
          </a:r>
          <a:r>
            <a:rPr lang="en-GB" sz="1400" b="0" kern="1200">
              <a:latin typeface="Century Gothic"/>
            </a:rPr>
            <a:t> is </a:t>
          </a:r>
          <a:r>
            <a:rPr lang="en-GB" sz="1400" b="1" kern="1200">
              <a:latin typeface="Century Gothic"/>
            </a:rPr>
            <a:t>not recommended or in line with best practice guidance whereby </a:t>
          </a:r>
          <a:r>
            <a:rPr lang="en-GB" sz="1400" b="0" kern="1200">
              <a:latin typeface="Century Gothic"/>
            </a:rPr>
            <a:t>10 ticks = high; 14 = Marac referral. We would recommend reducing this to 14+ and where professional judgement deemed risk to be high</a:t>
          </a:r>
        </a:p>
        <a:p>
          <a:pPr marL="114300" lvl="1" indent="-114300" algn="l" defTabSz="622300">
            <a:lnSpc>
              <a:spcPct val="90000"/>
            </a:lnSpc>
            <a:spcBef>
              <a:spcPct val="0"/>
            </a:spcBef>
            <a:spcAft>
              <a:spcPct val="15000"/>
            </a:spcAft>
            <a:buChar char="•"/>
          </a:pPr>
          <a:r>
            <a:rPr lang="en-GB" sz="1400" b="0" i="0" kern="1200" baseline="0">
              <a:latin typeface="Century Gothic"/>
            </a:rPr>
            <a:t>predicting from knowledge</a:t>
          </a:r>
          <a:endParaRPr lang="en-GB" sz="1400" kern="1200">
            <a:latin typeface="Century Gothic"/>
          </a:endParaRPr>
        </a:p>
      </dsp:txBody>
      <dsp:txXfrm rot="-5400000">
        <a:off x="2556306" y="1450633"/>
        <a:ext cx="8576726" cy="879167"/>
      </dsp:txXfrm>
    </dsp:sp>
    <dsp:sp modelId="{A4937BAE-7E53-40ED-B310-289EEB40C23D}">
      <dsp:nvSpPr>
        <dsp:cNvPr id="0" name=""/>
        <dsp:cNvSpPr/>
      </dsp:nvSpPr>
      <dsp:spPr>
        <a:xfrm>
          <a:off x="85" y="1281286"/>
          <a:ext cx="2556220" cy="1217861"/>
        </a:xfrm>
        <a:prstGeom prst="roundRect">
          <a:avLst/>
        </a:prstGeom>
        <a:solidFill>
          <a:schemeClr val="accent2">
            <a:hueOff val="503737"/>
            <a:satOff val="0"/>
            <a:lumOff val="-738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i="0" kern="1200" baseline="0">
              <a:latin typeface="Century Gothic"/>
            </a:rPr>
            <a:t>Visible Risk (Actuarial assessment)</a:t>
          </a:r>
          <a:endParaRPr lang="en-GB" sz="2000" kern="1200">
            <a:latin typeface="Century Gothic"/>
          </a:endParaRPr>
        </a:p>
      </dsp:txBody>
      <dsp:txXfrm>
        <a:off x="59536" y="1340737"/>
        <a:ext cx="2437318" cy="1098959"/>
      </dsp:txXfrm>
    </dsp:sp>
    <dsp:sp modelId="{EB301DBB-68A9-4980-BDE9-09712A9A3B97}">
      <dsp:nvSpPr>
        <dsp:cNvPr id="0" name=""/>
        <dsp:cNvSpPr/>
      </dsp:nvSpPr>
      <dsp:spPr>
        <a:xfrm rot="5400000">
          <a:off x="6381304" y="-1143171"/>
          <a:ext cx="974289" cy="8624287"/>
        </a:xfrm>
        <a:prstGeom prst="round2SameRect">
          <a:avLst/>
        </a:prstGeom>
        <a:solidFill>
          <a:schemeClr val="accent2">
            <a:tint val="40000"/>
            <a:alpha val="90000"/>
            <a:hueOff val="943148"/>
            <a:satOff val="-36735"/>
            <a:lumOff val="-4057"/>
            <a:alphaOff val="0"/>
          </a:schemeClr>
        </a:solidFill>
        <a:ln w="10795" cap="flat" cmpd="sng" algn="ctr">
          <a:solidFill>
            <a:schemeClr val="accent2">
              <a:tint val="40000"/>
              <a:alpha val="90000"/>
              <a:hueOff val="943148"/>
              <a:satOff val="-36735"/>
              <a:lumOff val="-40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baseline="0">
              <a:latin typeface="Century Gothic"/>
            </a:rPr>
            <a:t>in severity and frequency</a:t>
          </a:r>
          <a:endParaRPr lang="en-GB" sz="1400" kern="1200">
            <a:latin typeface="Century Gothic"/>
          </a:endParaRPr>
        </a:p>
        <a:p>
          <a:pPr marL="114300" lvl="1" indent="-114300" algn="l" defTabSz="622300">
            <a:lnSpc>
              <a:spcPct val="90000"/>
            </a:lnSpc>
            <a:spcBef>
              <a:spcPct val="0"/>
            </a:spcBef>
            <a:spcAft>
              <a:spcPct val="15000"/>
            </a:spcAft>
            <a:buChar char="•"/>
          </a:pPr>
          <a:r>
            <a:rPr lang="en-GB" sz="1400" kern="1200">
              <a:effectLst/>
              <a:latin typeface="Century Gothic"/>
              <a:ea typeface="+mn-ea"/>
              <a:cs typeface="+mn-cs"/>
              <a:sym typeface="Calibri"/>
            </a:rPr>
            <a:t>e.g. three domestic abuse events in a 12-month period. For example, three attendances at A&amp;E, three police call outs or three calls to make housing repairs. This should alert professionals to the need to consider a referral to Marac.</a:t>
          </a:r>
          <a:endParaRPr lang="en-GB" sz="1400" kern="1200">
            <a:latin typeface="Century Gothic"/>
          </a:endParaRPr>
        </a:p>
      </dsp:txBody>
      <dsp:txXfrm rot="-5400000">
        <a:off x="2556306" y="2729388"/>
        <a:ext cx="8576726" cy="879167"/>
      </dsp:txXfrm>
    </dsp:sp>
    <dsp:sp modelId="{95E132E7-BBDB-4420-B53F-42446BE3D051}">
      <dsp:nvSpPr>
        <dsp:cNvPr id="0" name=""/>
        <dsp:cNvSpPr/>
      </dsp:nvSpPr>
      <dsp:spPr>
        <a:xfrm>
          <a:off x="85" y="2560041"/>
          <a:ext cx="2556220" cy="1217861"/>
        </a:xfrm>
        <a:prstGeom prst="roundRect">
          <a:avLst/>
        </a:prstGeom>
        <a:solidFill>
          <a:schemeClr val="accent2">
            <a:hueOff val="1007474"/>
            <a:satOff val="0"/>
            <a:lumOff val="-147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i="0" kern="1200" baseline="0">
              <a:latin typeface="Century Gothic"/>
              <a:cs typeface="Helvetica"/>
            </a:rPr>
            <a:t>Escalation</a:t>
          </a:r>
          <a:endParaRPr lang="en-GB" sz="2000" kern="1200">
            <a:latin typeface="Century Gothic"/>
          </a:endParaRPr>
        </a:p>
      </dsp:txBody>
      <dsp:txXfrm>
        <a:off x="59536" y="2619492"/>
        <a:ext cx="2437318" cy="1098959"/>
      </dsp:txXfrm>
    </dsp:sp>
    <dsp:sp modelId="{A984F94F-E055-4DBA-A939-7869590B7743}">
      <dsp:nvSpPr>
        <dsp:cNvPr id="0" name=""/>
        <dsp:cNvSpPr/>
      </dsp:nvSpPr>
      <dsp:spPr>
        <a:xfrm rot="5400000">
          <a:off x="6381304" y="135583"/>
          <a:ext cx="974289" cy="8624287"/>
        </a:xfrm>
        <a:prstGeom prst="round2SameRect">
          <a:avLst/>
        </a:prstGeom>
        <a:solidFill>
          <a:schemeClr val="accent2">
            <a:tint val="40000"/>
            <a:alpha val="90000"/>
            <a:hueOff val="1414722"/>
            <a:satOff val="-55103"/>
            <a:lumOff val="-6086"/>
            <a:alphaOff val="0"/>
          </a:schemeClr>
        </a:solidFill>
        <a:ln w="10795" cap="flat" cmpd="sng" algn="ctr">
          <a:solidFill>
            <a:schemeClr val="accent2">
              <a:tint val="40000"/>
              <a:alpha val="90000"/>
              <a:hueOff val="1414722"/>
              <a:satOff val="-55103"/>
              <a:lumOff val="-60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b="0" kern="1200">
              <a:latin typeface="Century Gothic"/>
              <a:cs typeface="Helvetica"/>
            </a:rPr>
            <a:t>Any</a:t>
          </a:r>
          <a:r>
            <a:rPr lang="en-GB" sz="1400" b="0" kern="1200">
              <a:latin typeface="Century Gothic"/>
            </a:rPr>
            <a:t> instance of abuse between the same victim and perpetrator(s), within 12 months of the last referral to Marac</a:t>
          </a:r>
          <a:r>
            <a:rPr lang="en-GB" sz="1400" b="0" kern="1200">
              <a:latin typeface="Century Gothic"/>
              <a:cs typeface="Helvetica"/>
            </a:rPr>
            <a:t>. </a:t>
          </a:r>
        </a:p>
      </dsp:txBody>
      <dsp:txXfrm rot="-5400000">
        <a:off x="2556306" y="4008143"/>
        <a:ext cx="8576726" cy="879167"/>
      </dsp:txXfrm>
    </dsp:sp>
    <dsp:sp modelId="{B164CD92-F272-4418-8177-319DDC1296CF}">
      <dsp:nvSpPr>
        <dsp:cNvPr id="0" name=""/>
        <dsp:cNvSpPr/>
      </dsp:nvSpPr>
      <dsp:spPr>
        <a:xfrm>
          <a:off x="85" y="3838796"/>
          <a:ext cx="2556220" cy="1217861"/>
        </a:xfrm>
        <a:prstGeom prst="roundRect">
          <a:avLst/>
        </a:prstGeom>
        <a:solidFill>
          <a:schemeClr val="accent2">
            <a:hueOff val="1511211"/>
            <a:satOff val="0"/>
            <a:lumOff val="-2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i="0" kern="1200" baseline="0">
              <a:latin typeface="Century Gothic"/>
            </a:rPr>
            <a:t>Repeat</a:t>
          </a:r>
          <a:endParaRPr lang="en-GB" sz="2000" kern="1200">
            <a:latin typeface="Century Gothic"/>
          </a:endParaRPr>
        </a:p>
      </dsp:txBody>
      <dsp:txXfrm>
        <a:off x="59536" y="3898247"/>
        <a:ext cx="2437318" cy="10989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19 February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ea typeface="+mn-ea"/>
                <a:cs typeface="+mn-cs"/>
              </a:defRPr>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ea typeface="+mn-ea"/>
                <a:cs typeface="+mn-cs"/>
              </a:defRPr>
            </a:lvl1pPr>
          </a:lstStyle>
          <a:p>
            <a:fld id="{1DF34805-1F01-4BDA-A8CA-FCEA2B4BC8D0}" type="datetime3">
              <a:rPr lang="en-GB" smtClean="0"/>
              <a:pPr/>
              <a:t>19 February, 2026</a:t>
            </a:fld>
            <a:endParaRPr lang="en-GB"/>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ea typeface="+mn-ea"/>
                <a:cs typeface="+mn-cs"/>
              </a:defRPr>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ea typeface="+mn-ea"/>
                <a:cs typeface="+mn-cs"/>
              </a:defRPr>
            </a:lvl1pPr>
          </a:lstStyle>
          <a:p>
            <a:fld id="{CF5EBCF4-26FC-4F76-8DA1-52FDDC328D44}" type="slidenum">
              <a:rPr lang="en-GB" smtClean="0"/>
              <a:pPr/>
              <a:t>‹#›</a:t>
            </a:fld>
            <a:endParaRPr lang="en-GB"/>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mn-cs"/>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GB" smtClean="0"/>
              <a:pPr/>
              <a:t>19 February, 2026</a:t>
            </a:fld>
            <a:endParaRPr lang="en-GB"/>
          </a:p>
        </p:txBody>
      </p:sp>
      <p:sp>
        <p:nvSpPr>
          <p:cNvPr id="5" name="Slide Number Placeholder 4"/>
          <p:cNvSpPr>
            <a:spLocks noGrp="1"/>
          </p:cNvSpPr>
          <p:nvPr>
            <p:ph type="sldNum" sz="quarter" idx="5"/>
          </p:nvPr>
        </p:nvSpPr>
        <p:spPr/>
        <p:txBody>
          <a:bodyPr/>
          <a:lstStyle/>
          <a:p>
            <a:fld id="{CF5EBCF4-26FC-4F76-8DA1-52FDDC328D44}" type="slidenum">
              <a:rPr lang="en-GB" smtClean="0"/>
              <a:pPr/>
              <a:t>1</a:t>
            </a:fld>
            <a:endParaRPr lang="en-GB"/>
          </a:p>
        </p:txBody>
      </p:sp>
    </p:spTree>
    <p:extLst>
      <p:ext uri="{BB962C8B-B14F-4D97-AF65-F5344CB8AC3E}">
        <p14:creationId xmlns:p14="http://schemas.microsoft.com/office/powerpoint/2010/main" val="180535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9E06D-B7FB-4954-83AB-2E652E137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2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9E06D-B7FB-4954-83AB-2E652E137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Tree>
    <p:extLst>
      <p:ext uri="{BB962C8B-B14F-4D97-AF65-F5344CB8AC3E}">
        <p14:creationId xmlns:p14="http://schemas.microsoft.com/office/powerpoint/2010/main" val="55406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a:defRPr/>
            </a:pPr>
            <a:r>
              <a:rPr lang="en-GB">
                <a:ea typeface="Aptos" panose="020B0004020202020204" pitchFamily="34" charset="0"/>
                <a:cs typeface="Calibri"/>
              </a:rPr>
              <a:t>Within Newham, you haver some real strengths in AV.</a:t>
            </a:r>
            <a:endParaRPr lang="en-GB" sz="1100">
              <a:ea typeface="Calibri"/>
              <a:cs typeface="Calibri"/>
            </a:endParaRPr>
          </a:p>
          <a:p>
            <a:pPr>
              <a:defRPr/>
            </a:pPr>
            <a:r>
              <a:rPr lang="en-GB">
                <a:ea typeface="Aptos" panose="020B0004020202020204" pitchFamily="34" charset="0"/>
                <a:cs typeface="Calibri"/>
              </a:rPr>
              <a:t>You have the </a:t>
            </a:r>
            <a:r>
              <a:rPr lang="en-GB" sz="1200">
                <a:effectLst/>
                <a:ea typeface="Aptos" panose="020B0004020202020204" pitchFamily="34" charset="0"/>
              </a:rPr>
              <a:t>Domestic Abuse Co-Production Group </a:t>
            </a:r>
            <a:r>
              <a:rPr lang="en-GB">
                <a:ea typeface="Aptos" panose="020B0004020202020204" pitchFamily="34" charset="0"/>
              </a:rPr>
              <a:t>which feeds into the DA partnership board. So, There is a lot of good work already happening in terms of AV in pockets in other agencies as well.</a:t>
            </a:r>
            <a:endParaRPr lang="en-GB" sz="1100">
              <a:ea typeface="Calibri"/>
              <a:cs typeface="Calibri"/>
            </a:endParaRPr>
          </a:p>
          <a:p>
            <a:endParaRPr lang="en-GB">
              <a:cs typeface="Calibri"/>
            </a:endParaRPr>
          </a:p>
          <a:p>
            <a:r>
              <a:rPr lang="en-GB">
                <a:ea typeface="Calibri" panose="020F0502020204030204"/>
                <a:cs typeface="Calibri" panose="020F0502020204030204"/>
              </a:rPr>
              <a:t>Read from slide</a:t>
            </a:r>
          </a:p>
          <a:p>
            <a:endParaRPr lang="en-GB">
              <a:ea typeface="Calibri" panose="020F0502020204030204"/>
              <a:cs typeface="Calibri" panose="020F0502020204030204"/>
            </a:endParaRPr>
          </a:p>
          <a:p>
            <a:r>
              <a:rPr lang="en-GB">
                <a:ea typeface="Calibri" panose="020F0502020204030204"/>
                <a:cs typeface="Calibri" panose="020F0502020204030204"/>
              </a:rPr>
              <a:t>There is good understanding of the importance of survivors being at the heart and start of developing new policies and processes. And also here there is an acknowledgement of the importance of being flexible and led by those with lived experience and creating different opportunities to account for different needs, and capacity to get involved.</a:t>
            </a:r>
          </a:p>
          <a:p>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D3931FB-4244-4E7D-B262-AC7F2DD2DF26}" type="slidenum">
              <a:rPr lang="en-GB" smtClean="0"/>
              <a:t>16</a:t>
            </a:fld>
            <a:endParaRPr lang="en-GB"/>
          </a:p>
        </p:txBody>
      </p:sp>
    </p:spTree>
    <p:extLst>
      <p:ext uri="{BB962C8B-B14F-4D97-AF65-F5344CB8AC3E}">
        <p14:creationId xmlns:p14="http://schemas.microsoft.com/office/powerpoint/2010/main" val="396592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In addition to our own research, we looked at </a:t>
            </a:r>
            <a:r>
              <a:rPr lang="en-US"/>
              <a:t>findings and recommendations from </a:t>
            </a:r>
            <a:r>
              <a:rPr lang="en-US" err="1"/>
              <a:t>preivous</a:t>
            </a:r>
            <a:r>
              <a:rPr lang="en-US"/>
              <a:t> DHRs conducted within the local area, which highlighted: </a:t>
            </a:r>
            <a:endParaRPr lang="en-US">
              <a:ea typeface="Calibri"/>
              <a:cs typeface="Calibri"/>
            </a:endParaRPr>
          </a:p>
          <a:p>
            <a:endParaRPr lang="en-US"/>
          </a:p>
          <a:p>
            <a:pPr marL="171450" indent="-171450">
              <a:buFont typeface="Arial"/>
              <a:buChar char="•"/>
            </a:pPr>
            <a:endParaRPr lang="en-US">
              <a:ea typeface="Calibri"/>
              <a:cs typeface="Calibri"/>
            </a:endParaRPr>
          </a:p>
          <a:p>
            <a:r>
              <a:rPr lang="en-US">
                <a:ea typeface="Calibri"/>
                <a:cs typeface="Calibri"/>
              </a:rPr>
              <a:t>These all demonstrate the importance of AV and ensuring we are hearing the voices of all survivors – if we are not reaching all communities, we are not going to know if the support in place is actually meeting the needs of the victims, survivors and families who are affected by DA and sadly as these DHRs demonstrate, only after someone has lost their life.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D3931FB-4244-4E7D-B262-AC7F2DD2DF26}" type="slidenum">
              <a:rPr lang="en-GB" smtClean="0"/>
              <a:t>17</a:t>
            </a:fld>
            <a:endParaRPr lang="en-GB"/>
          </a:p>
        </p:txBody>
      </p:sp>
    </p:spTree>
    <p:extLst>
      <p:ext uri="{BB962C8B-B14F-4D97-AF65-F5344CB8AC3E}">
        <p14:creationId xmlns:p14="http://schemas.microsoft.com/office/powerpoint/2010/main" val="14039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US">
                <a:ea typeface="Calibri"/>
                <a:cs typeface="Calibri"/>
              </a:rPr>
              <a:t>Looking at collaboration between professionals and also working with survivors. We heard from some professionals that there are challenges to working in partnership.</a:t>
            </a:r>
          </a:p>
          <a:p>
            <a:r>
              <a:rPr lang="en-GB" b="1"/>
              <a:t>42% </a:t>
            </a:r>
            <a:r>
              <a:rPr lang="en-GB"/>
              <a:t>found it </a:t>
            </a:r>
            <a:r>
              <a:rPr lang="en-GB" b="1"/>
              <a:t>difficult to find services that could help victims.</a:t>
            </a:r>
            <a:endParaRPr lang="en-US"/>
          </a:p>
          <a:p>
            <a:r>
              <a:rPr lang="en-GB" b="1"/>
              <a:t>Nearly a quarter 23%</a:t>
            </a:r>
            <a:r>
              <a:rPr lang="en-GB"/>
              <a:t> found it </a:t>
            </a:r>
            <a:r>
              <a:rPr lang="en-GB" b="1"/>
              <a:t>difficult to refer a victim to a specialist domestic abuse service.</a:t>
            </a:r>
            <a:endParaRPr lang="en-GB"/>
          </a:p>
          <a:p>
            <a:r>
              <a:rPr lang="en-GB" b="1">
                <a:ea typeface="Calibri"/>
                <a:cs typeface="Calibri"/>
              </a:rPr>
              <a:t>There is a quote here which talks about the importance of communication and having clear, </a:t>
            </a:r>
            <a:r>
              <a:rPr lang="en-GB" b="1" err="1">
                <a:ea typeface="Calibri"/>
                <a:cs typeface="Calibri"/>
              </a:rPr>
              <a:t>consitent</a:t>
            </a:r>
            <a:r>
              <a:rPr lang="en-GB" b="1">
                <a:ea typeface="Calibri"/>
                <a:cs typeface="Calibri"/>
              </a:rPr>
              <a:t> pathways – read quote.</a:t>
            </a:r>
          </a:p>
          <a:p>
            <a:endParaRPr lang="en-GB" b="1">
              <a:ea typeface="Calibri"/>
              <a:cs typeface="Calibri"/>
            </a:endParaRPr>
          </a:p>
          <a:p>
            <a:r>
              <a:rPr lang="en-US">
                <a:ea typeface="Calibri"/>
                <a:cs typeface="Calibri"/>
              </a:rPr>
              <a:t>Think back as well to the principles of multi-agency best-practice where </a:t>
            </a:r>
            <a:r>
              <a:rPr lang="en-US"/>
              <a:t>we highlighted 'working together' as a key component: c</a:t>
            </a:r>
            <a:r>
              <a:rPr lang="en-GB" err="1"/>
              <a:t>ollaboration</a:t>
            </a:r>
            <a:r>
              <a:rPr lang="en-GB"/>
              <a:t> and proactive partnership working (at all levels) is crucial to any effective response for survivors of domestic abuse.</a:t>
            </a:r>
            <a:endParaRPr lang="en-US"/>
          </a:p>
          <a:p>
            <a:r>
              <a:rPr lang="en-GB"/>
              <a:t>Central to this is the understanding that the whole person – they are not just a victim or perpetrator, they will many factors in their lives and there is not a single service that can meet all of these needs.</a:t>
            </a:r>
            <a:endParaRPr lang="en-US"/>
          </a:p>
          <a:p>
            <a:endParaRPr lang="en-US">
              <a:ea typeface="Calibri"/>
              <a:cs typeface="Calibri"/>
            </a:endParaRPr>
          </a:p>
          <a:p>
            <a:r>
              <a:rPr lang="en-US">
                <a:ea typeface="Calibri"/>
                <a:cs typeface="Calibri"/>
              </a:rPr>
              <a:t>Silo working, individuals rather than working as a whole system, defensive interactions and negative responses from colleagues  suggest these may be impacting the ability to collaborate across Cambridgeshire &amp; Peterborough.</a:t>
            </a:r>
          </a:p>
          <a:p>
            <a:r>
              <a:rPr lang="en-US">
                <a:ea typeface="Calibri"/>
                <a:cs typeface="Calibri"/>
              </a:rPr>
              <a:t>There is a need for more cross sector </a:t>
            </a:r>
            <a:r>
              <a:rPr lang="en-US" err="1">
                <a:ea typeface="Calibri"/>
                <a:cs typeface="Calibri"/>
              </a:rPr>
              <a:t>opportnities</a:t>
            </a:r>
            <a:r>
              <a:rPr lang="en-US">
                <a:ea typeface="Calibri"/>
                <a:cs typeface="Calibri"/>
              </a:rPr>
              <a:t> to come together, learn, and understand each others roles and responsibilities.</a:t>
            </a:r>
          </a:p>
          <a:p>
            <a:endParaRPr lang="en-US">
              <a:ea typeface="Calibri"/>
              <a:cs typeface="Calibri"/>
            </a:endParaRPr>
          </a:p>
          <a:p>
            <a:r>
              <a:rPr lang="en-US"/>
              <a:t>In our professional survey, responses identified victim-survivor engagement as the greatest challenge in ensuring that victims got the support they needed.</a:t>
            </a:r>
            <a:endParaRPr lang="en-US">
              <a:ea typeface="Calibri"/>
              <a:cs typeface="Calibri"/>
            </a:endParaRPr>
          </a:p>
          <a:p>
            <a:endParaRPr lang="en-GB">
              <a:ea typeface="Calibri"/>
              <a:cs typeface="Calibri"/>
            </a:endParaRPr>
          </a:p>
          <a:p>
            <a:r>
              <a:rPr lang="en-GB"/>
              <a:t>Trauma informed support needs to be co-ordinated, consistent and holistic.</a:t>
            </a:r>
            <a:endParaRPr lang="en-GB">
              <a:ea typeface="Calibri"/>
              <a:cs typeface="Calibri"/>
            </a:endParaRPr>
          </a:p>
          <a:p>
            <a:r>
              <a:rPr lang="en-GB"/>
              <a:t>Silo working with minimal collaboration undermines the 'seamless transition' support this professional speaks of which can have impacts on the survivor journey including but not limited to having to tell/retell their story to different agencies which can be traumatising and detrimental to their mental health, some survivors are  'falling through the cracks' and even becoming disillusioned with the system having to stop and start support with multiple agencies or different workers and departments within the same agency – which can undermine trusting and supportive relationships between survivors and professionals.</a:t>
            </a:r>
            <a:endParaRPr lang="en-GB">
              <a:ea typeface="Calibri"/>
              <a:cs typeface="Calibri"/>
            </a:endParaRPr>
          </a:p>
          <a:p>
            <a:endParaRPr lang="en-GB"/>
          </a:p>
          <a:p>
            <a:endParaRPr lang="en-US">
              <a:ea typeface="Calibri"/>
              <a:cs typeface="Calibri"/>
            </a:endParaRPr>
          </a:p>
        </p:txBody>
      </p:sp>
      <p:sp>
        <p:nvSpPr>
          <p:cNvPr id="4" name="Slide Number Placeholder 3"/>
          <p:cNvSpPr>
            <a:spLocks noGrp="1"/>
          </p:cNvSpPr>
          <p:nvPr>
            <p:ph type="sldNum" sz="quarter" idx="5"/>
          </p:nvPr>
        </p:nvSpPr>
        <p:spPr/>
        <p:txBody>
          <a:bodyPr/>
          <a:lstStyle/>
          <a:p>
            <a:fld id="{CD3931FB-4244-4E7D-B262-AC7F2DD2DF26}" type="slidenum">
              <a:rPr lang="en-GB" smtClean="0"/>
              <a:t>19</a:t>
            </a:fld>
            <a:endParaRPr lang="en-GB"/>
          </a:p>
        </p:txBody>
      </p:sp>
    </p:spTree>
    <p:extLst>
      <p:ext uri="{BB962C8B-B14F-4D97-AF65-F5344CB8AC3E}">
        <p14:creationId xmlns:p14="http://schemas.microsoft.com/office/powerpoint/2010/main" val="63918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GB"/>
              <a:t>In the last two years, professionals who responded to the survey had the </a:t>
            </a:r>
            <a:r>
              <a:rPr lang="en-GB" b="1"/>
              <a:t>most training in child safeguarding </a:t>
            </a:r>
            <a:r>
              <a:rPr lang="en-GB"/>
              <a:t>(93%) and the </a:t>
            </a:r>
            <a:r>
              <a:rPr lang="en-GB" b="1"/>
              <a:t>least training </a:t>
            </a:r>
            <a:r>
              <a:rPr lang="en-GB"/>
              <a:t>in </a:t>
            </a:r>
            <a:r>
              <a:rPr lang="en-GB" b="1"/>
              <a:t>Adolescent to parent violence / Child to parent violence </a:t>
            </a:r>
            <a:r>
              <a:rPr lang="en-GB"/>
              <a:t>(35%) and </a:t>
            </a:r>
            <a:r>
              <a:rPr lang="en-GB" b="1"/>
              <a:t>Those that harm </a:t>
            </a:r>
            <a:r>
              <a:rPr lang="en-GB"/>
              <a:t>(33%) </a:t>
            </a:r>
            <a:endParaRPr lang="en-US">
              <a:ea typeface="Calibri" panose="020F0502020204030204"/>
              <a:cs typeface="Calibri" panose="020F0502020204030204"/>
            </a:endParaRPr>
          </a:p>
          <a:p>
            <a:endParaRPr lang="en-US" b="1">
              <a:ea typeface="Calibri" panose="020F0502020204030204"/>
              <a:cs typeface="Calibri" panose="020F0502020204030204"/>
            </a:endParaRPr>
          </a:p>
          <a:p>
            <a:r>
              <a:rPr lang="en-GB" b="1"/>
              <a:t>84%% </a:t>
            </a:r>
            <a:r>
              <a:rPr lang="en-GB"/>
              <a:t>had training in </a:t>
            </a:r>
            <a:r>
              <a:rPr lang="en-GB" b="1"/>
              <a:t>Domestic abuse – adults</a:t>
            </a:r>
            <a:endParaRPr lang="en-US"/>
          </a:p>
          <a:p>
            <a:r>
              <a:rPr lang="en-GB" b="1">
                <a:ea typeface="Calibri"/>
                <a:cs typeface="Calibri"/>
              </a:rPr>
              <a:t>_________________________________________________________________________________________________________________________________</a:t>
            </a:r>
            <a:endParaRPr lang="en-GB" b="1"/>
          </a:p>
          <a:p>
            <a:r>
              <a:rPr lang="en-US"/>
              <a:t>Worth noting (not necessarily in the slide but to note) that the high % of child safeguarding is unsurprising given 42% were from </a:t>
            </a:r>
            <a:r>
              <a:rPr lang="en-US" err="1"/>
              <a:t>EDucation</a:t>
            </a:r>
            <a:r>
              <a:rPr lang="en-US"/>
              <a:t> </a:t>
            </a:r>
            <a:endParaRPr lang="en-US">
              <a:ea typeface="Calibri"/>
              <a:cs typeface="Calibri"/>
            </a:endParaRPr>
          </a:p>
          <a:p>
            <a:r>
              <a:rPr lang="en-US"/>
              <a:t>Only 69% of professionals who responded to the survey had completed training on Adult Safeguarding in the last two years. Highlighting a potential lack of knowledge around all the different types of victims such as older people.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931FB-4244-4E7D-B262-AC7F2DD2DF26}" type="slidenum">
              <a:rPr kumimoji="0" lang="en-GB"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439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GB">
                <a:ea typeface="Calibri"/>
                <a:cs typeface="Calibri"/>
              </a:rPr>
              <a:t>In relation to the practice reviews that were conducted, the 6 main themes identified by professionals highlights gaps in domestic abuse knowledge...</a:t>
            </a:r>
            <a:endParaRPr lang="en-GB"/>
          </a:p>
          <a:p>
            <a:r>
              <a:rPr lang="en-GB">
                <a:ea typeface="Calibri"/>
                <a:cs typeface="Calibri"/>
              </a:rPr>
              <a:t>Read slide</a:t>
            </a: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931FB-4244-4E7D-B262-AC7F2DD2DF26}" type="slidenum">
              <a:rPr kumimoji="0" lang="en-GB"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606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A263-0B33-58C5-FFC1-3FC240193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0C9D4-015A-F84E-A02F-5DF52C2BF64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05978087-F363-FAC3-6B60-5DD290EEF2C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9ED2FE-3D2E-5E7F-5CEF-33B6A2FF73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9E06D-B7FB-4954-83AB-2E652E137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Tree>
    <p:extLst>
      <p:ext uri="{BB962C8B-B14F-4D97-AF65-F5344CB8AC3E}">
        <p14:creationId xmlns:p14="http://schemas.microsoft.com/office/powerpoint/2010/main" val="14371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GB"/>
              <a:t>Review of the scope and discuss the breakdown of Marac process and Marac meeting and how we will be discussing these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9E06D-B7FB-4954-83AB-2E652E137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Arial" panose="020B0604020202020204" pitchFamily="34" charset="0"/>
            </a:endParaRPr>
          </a:p>
        </p:txBody>
      </p:sp>
    </p:spTree>
    <p:extLst>
      <p:ext uri="{BB962C8B-B14F-4D97-AF65-F5344CB8AC3E}">
        <p14:creationId xmlns:p14="http://schemas.microsoft.com/office/powerpoint/2010/main" val="101897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3375" cy="3760787"/>
          </a:xfrm>
        </p:spPr>
      </p:sp>
      <p:sp>
        <p:nvSpPr>
          <p:cNvPr id="3" name="Notes Placeholder 2"/>
          <p:cNvSpPr>
            <a:spLocks noGrp="1"/>
          </p:cNvSpPr>
          <p:nvPr>
            <p:ph type="body" idx="1"/>
          </p:nvPr>
        </p:nvSpPr>
        <p:spPr/>
        <p:txBody>
          <a:bodyPr/>
          <a:lstStyle/>
          <a:p>
            <a:r>
              <a:rPr lang="en-GB" err="1">
                <a:ea typeface="Calibri"/>
                <a:cs typeface="Calibri"/>
              </a:rPr>
              <a:t>Safelives</a:t>
            </a:r>
            <a:r>
              <a:rPr lang="en-GB">
                <a:ea typeface="Calibri"/>
                <a:cs typeface="Calibri"/>
              </a:rPr>
              <a:t> recommend the threshold for Marac being at 14 due to high risk already being recognised at 10 ticks – 17 ticks would require significant low and medium risk support and effective response to survivors if we are to certain that this higher threshold is a barrier to recognition and identification.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84F1C0-BAAF-E04C-AE12-7B65B7C730CE}" type="slidenum">
              <a:rPr kumimoji="0" lang="en-US" sz="1200" b="0" i="0" u="none" strike="noStrike" kern="1200" cap="none" spc="0" normalizeH="0" baseline="0" noProof="0" smtClean="0">
                <a:ln>
                  <a:noFill/>
                </a:ln>
                <a:solidFill>
                  <a:srgbClr val="000000"/>
                </a:solidFill>
                <a:effectLst/>
                <a:uLnTx/>
                <a:uFillTx/>
                <a:latin typeface="Times" pitchFamily="-108" charset="0"/>
                <a:ea typeface="ＭＳ Ｐゴシック" pitchFamily="-108"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pitchFamily="-108" charset="0"/>
              <a:ea typeface="ＭＳ Ｐゴシック" pitchFamily="-108" charset="-128"/>
            </a:endParaRPr>
          </a:p>
        </p:txBody>
      </p:sp>
    </p:spTree>
    <p:extLst>
      <p:ext uri="{BB962C8B-B14F-4D97-AF65-F5344CB8AC3E}">
        <p14:creationId xmlns:p14="http://schemas.microsoft.com/office/powerpoint/2010/main" val="399717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r>
              <a:rPr lang="en-GB" dirty="0"/>
              <a:t>Review of MARAC and wider Domestic Abuse Systems </a:t>
            </a:r>
          </a:p>
          <a:p>
            <a:endParaRPr lang="en-GB" dirty="0"/>
          </a:p>
          <a:p>
            <a:r>
              <a:rPr lang="en-GB" dirty="0"/>
              <a:t>Started 2023 – various delays </a:t>
            </a:r>
          </a:p>
          <a:p>
            <a:endParaRPr lang="en-GB" dirty="0"/>
          </a:p>
          <a:p>
            <a:r>
              <a:rPr lang="en-GB" dirty="0"/>
              <a:t>Limitations due to engagement and gaps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9E06D-B7FB-4954-83AB-2E652E137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56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92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51190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2541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3027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54859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241F-AA7D-5174-C9E8-8A6ADA6E9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A16B6-B855-27F0-854E-782FD3EC71F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86945400-4E6F-4365-0AFD-29E133616329}"/>
              </a:ext>
            </a:extLst>
          </p:cNvPr>
          <p:cNvSpPr>
            <a:spLocks noGrp="1"/>
          </p:cNvSpPr>
          <p:nvPr>
            <p:ph type="body" idx="1"/>
          </p:nvPr>
        </p:nvSpPr>
        <p:spPr/>
        <p:txBody>
          <a:bodyPr/>
          <a:lstStyle/>
          <a:p>
            <a:r>
              <a:rPr lang="en-US">
                <a:ea typeface="Calibri"/>
                <a:cs typeface="Calibri"/>
              </a:rPr>
              <a:t>We're going to take a look at MARAC data now. </a:t>
            </a:r>
            <a:r>
              <a:rPr lang="en-US" err="1">
                <a:ea typeface="Calibri"/>
                <a:cs typeface="Calibri"/>
              </a:rPr>
              <a:t>SafeLives</a:t>
            </a:r>
            <a:r>
              <a:rPr lang="en-US">
                <a:ea typeface="Calibri"/>
                <a:cs typeface="Calibri"/>
              </a:rPr>
              <a:t> collects data from most of the MARACs across England and Wales – 275 MARACs in total</a:t>
            </a:r>
          </a:p>
          <a:p>
            <a:endParaRPr lang="en-US">
              <a:ea typeface="Calibri"/>
              <a:cs typeface="Calibri"/>
            </a:endParaRPr>
          </a:p>
          <a:p>
            <a:r>
              <a:rPr lang="en-US">
                <a:ea typeface="Calibri"/>
                <a:cs typeface="Calibri"/>
              </a:rPr>
              <a:t>Looking at Marac data and also drawing from </a:t>
            </a:r>
            <a:r>
              <a:rPr lang="en-US" err="1">
                <a:ea typeface="Calibri"/>
                <a:cs typeface="Calibri"/>
              </a:rPr>
              <a:t>Safelives</a:t>
            </a:r>
            <a:r>
              <a:rPr lang="en-US">
                <a:ea typeface="Calibri"/>
                <a:cs typeface="Calibri"/>
              </a:rPr>
              <a:t> national data, we are able to see how Cambridgeshire &amp; Peterborough compares to another very similar force area (not sure which one this is!)</a:t>
            </a:r>
          </a:p>
          <a:p>
            <a:endParaRPr lang="en-US">
              <a:ea typeface="Calibri"/>
              <a:cs typeface="Calibri"/>
            </a:endParaRPr>
          </a:p>
          <a:p>
            <a:r>
              <a:rPr lang="en-US">
                <a:ea typeface="Calibri"/>
                <a:cs typeface="Calibri"/>
              </a:rPr>
              <a:t>Big increase in referrals this year – do we know why this might be? Up a third</a:t>
            </a:r>
          </a:p>
          <a:p>
            <a:r>
              <a:rPr lang="en-US"/>
              <a:t>We know that Domestic abuse is a pattern of </a:t>
            </a:r>
            <a:r>
              <a:rPr lang="en-US" err="1"/>
              <a:t>behaviour</a:t>
            </a:r>
            <a:r>
              <a:rPr lang="en-US"/>
              <a:t>, and as such cases are often referred to Marac more than once. For an established Marac the expected percentage of repeat cases would be in the range of 28-40% and Cambridgeshire &amp; Peterborough's is at </a:t>
            </a:r>
            <a:r>
              <a:rPr lang="en-US" err="1"/>
              <a:t>at</a:t>
            </a:r>
            <a:r>
              <a:rPr lang="en-US"/>
              <a:t> the higher end of this </a:t>
            </a:r>
            <a:r>
              <a:rPr lang="en-US" err="1"/>
              <a:t>qwith</a:t>
            </a:r>
            <a:r>
              <a:rPr lang="en-US"/>
              <a:t> 37.1% but still in line with what we would expect to see coming back to the Marac. </a:t>
            </a:r>
            <a:endParaRPr lang="en-US">
              <a:ea typeface="Calibri"/>
              <a:cs typeface="Calibri"/>
            </a:endParaRPr>
          </a:p>
          <a:p>
            <a:endParaRPr lang="en-US">
              <a:ea typeface="Calibri"/>
              <a:cs typeface="Calibri"/>
            </a:endParaRPr>
          </a:p>
          <a:p>
            <a:r>
              <a:rPr lang="en-US">
                <a:ea typeface="Calibri"/>
                <a:cs typeface="Calibri"/>
              </a:rPr>
              <a:t>______________________________________________________________________________________________________________________________________________________________</a:t>
            </a:r>
          </a:p>
          <a:p>
            <a:r>
              <a:rPr lang="en-GB">
                <a:cs typeface="+mn-lt"/>
              </a:rPr>
              <a:t>Remember, </a:t>
            </a:r>
            <a:r>
              <a:rPr lang="en-GB" err="1">
                <a:cs typeface="+mn-lt"/>
              </a:rPr>
              <a:t>Jabeel</a:t>
            </a:r>
            <a:r>
              <a:rPr lang="en-GB">
                <a:cs typeface="+mn-lt"/>
              </a:rPr>
              <a:t> has already outlined that there will be: </a:t>
            </a:r>
            <a:br>
              <a:rPr lang="en-GB">
                <a:cs typeface="+mn-lt"/>
              </a:rPr>
            </a:br>
            <a:r>
              <a:rPr lang="en-GB"/>
              <a:t>We estimate that there were 28,000</a:t>
            </a:r>
            <a:r>
              <a:rPr lang="en-GB" b="1"/>
              <a:t> </a:t>
            </a:r>
            <a:r>
              <a:rPr lang="en-GB"/>
              <a:t>adult victims in the local area who have experienced partner abuse in the past year</a:t>
            </a:r>
            <a:endParaRPr lang="en-US">
              <a:ea typeface="Calibri" panose="020F0502020204030204"/>
              <a:cs typeface="Calibri" panose="020F0502020204030204"/>
            </a:endParaRPr>
          </a:p>
          <a:p>
            <a:r>
              <a:rPr lang="en-GB"/>
              <a:t>We estimate that there were 21,000</a:t>
            </a:r>
            <a:r>
              <a:rPr lang="en-GB" b="1"/>
              <a:t> children living in a household with partner abuse </a:t>
            </a:r>
            <a:r>
              <a:rPr lang="en-GB"/>
              <a:t>in the past year</a:t>
            </a:r>
            <a:endParaRPr lang="en-GB">
              <a:ea typeface="Calibri"/>
              <a:cs typeface="Calibri"/>
            </a:endParaRPr>
          </a:p>
          <a:p>
            <a:r>
              <a:rPr lang="en-GB"/>
              <a:t>We estimate that there were 22,500</a:t>
            </a:r>
            <a:r>
              <a:rPr lang="en-GB" b="1"/>
              <a:t> people using abusive behaviours </a:t>
            </a:r>
            <a:r>
              <a:rPr lang="en-GB"/>
              <a:t>in their intimate partner relationships in the past year in the local area</a:t>
            </a:r>
            <a:endParaRPr lang="en-GB">
              <a:ea typeface="Calibri"/>
              <a:cs typeface="Calibri"/>
            </a:endParaRPr>
          </a:p>
          <a:p>
            <a:r>
              <a:rPr lang="en-GB"/>
              <a:t>Of these, we estimate that 20% will be serial perpetrators of abuse</a:t>
            </a:r>
            <a:endParaRPr lang="en-GB">
              <a:ea typeface="Calibri"/>
              <a:cs typeface="Calibri"/>
            </a:endParaRPr>
          </a:p>
          <a:p>
            <a:endParaRPr lang="en-GB"/>
          </a:p>
          <a:p>
            <a:pPr>
              <a:spcBef>
                <a:spcPts val="300"/>
              </a:spcBef>
              <a:spcAft>
                <a:spcPts val="300"/>
              </a:spcAft>
            </a:pPr>
            <a:endParaRPr lang="en-GB" b="1">
              <a:ea typeface="Calibri"/>
              <a:cs typeface="Calibri"/>
            </a:endParaRPr>
          </a:p>
          <a:p>
            <a:pPr>
              <a:spcBef>
                <a:spcPts val="300"/>
              </a:spcBef>
              <a:spcAft>
                <a:spcPts val="300"/>
              </a:spcAft>
            </a:pPr>
            <a:endParaRPr lang="en-GB">
              <a:ea typeface="Calibri"/>
              <a:cs typeface="Calibri"/>
            </a:endParaRPr>
          </a:p>
          <a:p>
            <a:pPr>
              <a:spcBef>
                <a:spcPts val="300"/>
              </a:spcBef>
              <a:spcAft>
                <a:spcPts val="300"/>
              </a:spcAft>
            </a:pPr>
            <a:endParaRPr lang="en-GB">
              <a:ea typeface="Calibri"/>
              <a:cs typeface="Calibri"/>
            </a:endParaRPr>
          </a:p>
        </p:txBody>
      </p:sp>
      <p:sp>
        <p:nvSpPr>
          <p:cNvPr id="4" name="Slide Number Placeholder 3">
            <a:extLst>
              <a:ext uri="{FF2B5EF4-FFF2-40B4-BE49-F238E27FC236}">
                <a16:creationId xmlns:a16="http://schemas.microsoft.com/office/drawing/2014/main" id="{4CE14BF8-A4B6-27B2-8BEC-473C1411AF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931FB-4244-4E7D-B262-AC7F2DD2DF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343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42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669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en-US" smtClean="0"/>
              <a:pPr/>
              <a:t>19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283447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 February 2026</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002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3931FB-4244-4E7D-B262-AC7F2DD2DF26}" type="slidenum">
              <a:rPr lang="en-GB" smtClean="0"/>
              <a:t>7</a:t>
            </a:fld>
            <a:endParaRPr lang="en-GB"/>
          </a:p>
        </p:txBody>
      </p:sp>
    </p:spTree>
    <p:extLst>
      <p:ext uri="{BB962C8B-B14F-4D97-AF65-F5344CB8AC3E}">
        <p14:creationId xmlns:p14="http://schemas.microsoft.com/office/powerpoint/2010/main" val="74706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3931FB-4244-4E7D-B262-AC7F2DD2DF26}" type="slidenum">
              <a:rPr lang="en-GB" smtClean="0"/>
              <a:t>8</a:t>
            </a:fld>
            <a:endParaRPr lang="en-GB"/>
          </a:p>
        </p:txBody>
      </p:sp>
    </p:spTree>
    <p:extLst>
      <p:ext uri="{BB962C8B-B14F-4D97-AF65-F5344CB8AC3E}">
        <p14:creationId xmlns:p14="http://schemas.microsoft.com/office/powerpoint/2010/main" val="74464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 February 2026</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52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sz="1100" b="0" i="0">
              <a:solidFill>
                <a:srgbClr val="5F6163"/>
              </a:solidFill>
              <a:effectLst/>
              <a:latin typeface="Century Gothic" panose="020B050202020202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 February 2026</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602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sz="1100" b="0" i="0">
              <a:solidFill>
                <a:srgbClr val="5F6163"/>
              </a:solidFill>
              <a:effectLst/>
              <a:latin typeface="Century Gothic" panose="020B050202020202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 February 2026</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01152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4.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49.xml"/><Relationship Id="rId7" Type="http://schemas.openxmlformats.org/officeDocument/2006/relationships/tags" Target="../tags/tag753.xml"/><Relationship Id="rId2" Type="http://schemas.openxmlformats.org/officeDocument/2006/relationships/tags" Target="../tags/tag748.xml"/><Relationship Id="rId1" Type="http://schemas.openxmlformats.org/officeDocument/2006/relationships/tags" Target="../tags/tag747.xml"/><Relationship Id="rId6" Type="http://schemas.openxmlformats.org/officeDocument/2006/relationships/tags" Target="../tags/tag752.xml"/><Relationship Id="rId5" Type="http://schemas.openxmlformats.org/officeDocument/2006/relationships/tags" Target="../tags/tag751.xml"/><Relationship Id="rId10" Type="http://schemas.openxmlformats.org/officeDocument/2006/relationships/image" Target="../media/image1.emf"/><Relationship Id="rId4" Type="http://schemas.openxmlformats.org/officeDocument/2006/relationships/tags" Target="../tags/tag750.xml"/><Relationship Id="rId9" Type="http://schemas.openxmlformats.org/officeDocument/2006/relationships/oleObject" Target="../embeddings/oleObject39.bin"/></Relationships>
</file>

<file path=ppt/slideLayouts/_rels/slideLayout102.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777.xml"/><Relationship Id="rId7" Type="http://schemas.openxmlformats.org/officeDocument/2006/relationships/slideMaster" Target="../slideMasters/slideMaster7.xml"/><Relationship Id="rId2" Type="http://schemas.openxmlformats.org/officeDocument/2006/relationships/tags" Target="../tags/tag776.xml"/><Relationship Id="rId1" Type="http://schemas.openxmlformats.org/officeDocument/2006/relationships/tags" Target="../tags/tag775.xml"/><Relationship Id="rId6" Type="http://schemas.openxmlformats.org/officeDocument/2006/relationships/tags" Target="../tags/tag780.xml"/><Relationship Id="rId5" Type="http://schemas.openxmlformats.org/officeDocument/2006/relationships/tags" Target="../tags/tag779.xml"/><Relationship Id="rId10" Type="http://schemas.openxmlformats.org/officeDocument/2006/relationships/image" Target="../media/image5.png"/><Relationship Id="rId4" Type="http://schemas.openxmlformats.org/officeDocument/2006/relationships/tags" Target="../tags/tag778.xml"/><Relationship Id="rId9" Type="http://schemas.openxmlformats.org/officeDocument/2006/relationships/image" Target="../media/image3.emf"/></Relationships>
</file>

<file path=ppt/slideLayouts/_rels/slideLayout10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83.xml"/><Relationship Id="rId7" Type="http://schemas.openxmlformats.org/officeDocument/2006/relationships/tags" Target="../tags/tag787.xml"/><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5" Type="http://schemas.openxmlformats.org/officeDocument/2006/relationships/tags" Target="../tags/tag785.xml"/><Relationship Id="rId10" Type="http://schemas.openxmlformats.org/officeDocument/2006/relationships/image" Target="../media/image1.emf"/><Relationship Id="rId4" Type="http://schemas.openxmlformats.org/officeDocument/2006/relationships/tags" Target="../tags/tag784.xml"/><Relationship Id="rId9" Type="http://schemas.openxmlformats.org/officeDocument/2006/relationships/oleObject" Target="../embeddings/oleObject69.bin"/></Relationships>
</file>

<file path=ppt/slideLayouts/_rels/slideLayout10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790.xml"/><Relationship Id="rId7" Type="http://schemas.openxmlformats.org/officeDocument/2006/relationships/slideMaster" Target="../slideMasters/slideMaster7.xml"/><Relationship Id="rId2" Type="http://schemas.openxmlformats.org/officeDocument/2006/relationships/tags" Target="../tags/tag789.xml"/><Relationship Id="rId1" Type="http://schemas.openxmlformats.org/officeDocument/2006/relationships/tags" Target="../tags/tag788.xml"/><Relationship Id="rId6" Type="http://schemas.openxmlformats.org/officeDocument/2006/relationships/tags" Target="../tags/tag793.xml"/><Relationship Id="rId5" Type="http://schemas.openxmlformats.org/officeDocument/2006/relationships/tags" Target="../tags/tag792.xml"/><Relationship Id="rId4" Type="http://schemas.openxmlformats.org/officeDocument/2006/relationships/tags" Target="../tags/tag791.xml"/><Relationship Id="rId9" Type="http://schemas.openxmlformats.org/officeDocument/2006/relationships/image" Target="../media/image3.emf"/></Relationships>
</file>

<file path=ppt/slideLayouts/_rels/slideLayout105.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796.xml"/><Relationship Id="rId7" Type="http://schemas.openxmlformats.org/officeDocument/2006/relationships/slideMaster" Target="../slideMasters/slideMaster7.xml"/><Relationship Id="rId2" Type="http://schemas.openxmlformats.org/officeDocument/2006/relationships/tags" Target="../tags/tag795.xml"/><Relationship Id="rId1" Type="http://schemas.openxmlformats.org/officeDocument/2006/relationships/tags" Target="../tags/tag794.xml"/><Relationship Id="rId6" Type="http://schemas.openxmlformats.org/officeDocument/2006/relationships/tags" Target="../tags/tag799.xml"/><Relationship Id="rId5" Type="http://schemas.openxmlformats.org/officeDocument/2006/relationships/tags" Target="../tags/tag798.xml"/><Relationship Id="rId4" Type="http://schemas.openxmlformats.org/officeDocument/2006/relationships/tags" Target="../tags/tag797.xml"/><Relationship Id="rId9" Type="http://schemas.openxmlformats.org/officeDocument/2006/relationships/image" Target="../media/image3.emf"/></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802.xml"/><Relationship Id="rId7" Type="http://schemas.openxmlformats.org/officeDocument/2006/relationships/slideMaster" Target="../slideMasters/slideMaster7.xml"/><Relationship Id="rId2" Type="http://schemas.openxmlformats.org/officeDocument/2006/relationships/tags" Target="../tags/tag801.xml"/><Relationship Id="rId1" Type="http://schemas.openxmlformats.org/officeDocument/2006/relationships/tags" Target="../tags/tag800.xml"/><Relationship Id="rId6" Type="http://schemas.openxmlformats.org/officeDocument/2006/relationships/tags" Target="../tags/tag805.xml"/><Relationship Id="rId5" Type="http://schemas.openxmlformats.org/officeDocument/2006/relationships/tags" Target="../tags/tag804.xml"/><Relationship Id="rId4" Type="http://schemas.openxmlformats.org/officeDocument/2006/relationships/tags" Target="../tags/tag803.xml"/><Relationship Id="rId9" Type="http://schemas.openxmlformats.org/officeDocument/2006/relationships/image" Target="../media/image3.emf"/></Relationships>
</file>

<file path=ppt/slideLayouts/_rels/slideLayout10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08.xml"/><Relationship Id="rId7" Type="http://schemas.openxmlformats.org/officeDocument/2006/relationships/tags" Target="../tags/tag812.xml"/><Relationship Id="rId2" Type="http://schemas.openxmlformats.org/officeDocument/2006/relationships/tags" Target="../tags/tag807.xml"/><Relationship Id="rId1" Type="http://schemas.openxmlformats.org/officeDocument/2006/relationships/tags" Target="../tags/tag806.xml"/><Relationship Id="rId6" Type="http://schemas.openxmlformats.org/officeDocument/2006/relationships/tags" Target="../tags/tag811.xml"/><Relationship Id="rId5" Type="http://schemas.openxmlformats.org/officeDocument/2006/relationships/tags" Target="../tags/tag810.xml"/><Relationship Id="rId10" Type="http://schemas.openxmlformats.org/officeDocument/2006/relationships/image" Target="../media/image3.emf"/><Relationship Id="rId4" Type="http://schemas.openxmlformats.org/officeDocument/2006/relationships/tags" Target="../tags/tag809.xml"/><Relationship Id="rId9" Type="http://schemas.openxmlformats.org/officeDocument/2006/relationships/oleObject" Target="../embeddings/oleObject73.bin"/></Relationships>
</file>

<file path=ppt/slideLayouts/_rels/slideLayout108.xml.rels><?xml version="1.0" encoding="UTF-8" standalone="yes"?>
<Relationships xmlns="http://schemas.openxmlformats.org/package/2006/relationships"><Relationship Id="rId8" Type="http://schemas.openxmlformats.org/officeDocument/2006/relationships/tags" Target="../tags/tag820.xml"/><Relationship Id="rId13" Type="http://schemas.openxmlformats.org/officeDocument/2006/relationships/image" Target="../media/image5.png"/><Relationship Id="rId3" Type="http://schemas.openxmlformats.org/officeDocument/2006/relationships/tags" Target="../tags/tag815.xml"/><Relationship Id="rId7" Type="http://schemas.openxmlformats.org/officeDocument/2006/relationships/tags" Target="../tags/tag819.xml"/><Relationship Id="rId12" Type="http://schemas.openxmlformats.org/officeDocument/2006/relationships/image" Target="../media/image1.emf"/><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11" Type="http://schemas.openxmlformats.org/officeDocument/2006/relationships/oleObject" Target="../embeddings/oleObject18.bin"/><Relationship Id="rId5" Type="http://schemas.openxmlformats.org/officeDocument/2006/relationships/tags" Target="../tags/tag817.xml"/><Relationship Id="rId10" Type="http://schemas.openxmlformats.org/officeDocument/2006/relationships/slideMaster" Target="../slideMasters/slideMaster7.xml"/><Relationship Id="rId4" Type="http://schemas.openxmlformats.org/officeDocument/2006/relationships/tags" Target="../tags/tag816.xml"/><Relationship Id="rId9" Type="http://schemas.openxmlformats.org/officeDocument/2006/relationships/tags" Target="../tags/tag821.xml"/></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829.xml"/><Relationship Id="rId13" Type="http://schemas.openxmlformats.org/officeDocument/2006/relationships/image" Target="../media/image5.png"/><Relationship Id="rId3" Type="http://schemas.openxmlformats.org/officeDocument/2006/relationships/tags" Target="../tags/tag824.xml"/><Relationship Id="rId7" Type="http://schemas.openxmlformats.org/officeDocument/2006/relationships/tags" Target="../tags/tag828.xml"/><Relationship Id="rId12" Type="http://schemas.openxmlformats.org/officeDocument/2006/relationships/image" Target="../media/image1.emf"/><Relationship Id="rId2" Type="http://schemas.openxmlformats.org/officeDocument/2006/relationships/tags" Target="../tags/tag823.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oleObject" Target="../embeddings/oleObject74.bin"/><Relationship Id="rId5" Type="http://schemas.openxmlformats.org/officeDocument/2006/relationships/tags" Target="../tags/tag826.xml"/><Relationship Id="rId10" Type="http://schemas.openxmlformats.org/officeDocument/2006/relationships/slideMaster" Target="../slideMasters/slideMaster7.xml"/><Relationship Id="rId4" Type="http://schemas.openxmlformats.org/officeDocument/2006/relationships/tags" Target="../tags/tag825.xml"/><Relationship Id="rId9" Type="http://schemas.openxmlformats.org/officeDocument/2006/relationships/tags" Target="../tags/tag83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838.xml"/><Relationship Id="rId13" Type="http://schemas.openxmlformats.org/officeDocument/2006/relationships/image" Target="../media/image5.png"/><Relationship Id="rId3" Type="http://schemas.openxmlformats.org/officeDocument/2006/relationships/tags" Target="../tags/tag833.xml"/><Relationship Id="rId7" Type="http://schemas.openxmlformats.org/officeDocument/2006/relationships/tags" Target="../tags/tag837.xml"/><Relationship Id="rId12" Type="http://schemas.openxmlformats.org/officeDocument/2006/relationships/image" Target="../media/image1.emf"/><Relationship Id="rId2" Type="http://schemas.openxmlformats.org/officeDocument/2006/relationships/tags" Target="../tags/tag832.xml"/><Relationship Id="rId1" Type="http://schemas.openxmlformats.org/officeDocument/2006/relationships/tags" Target="../tags/tag831.xml"/><Relationship Id="rId6" Type="http://schemas.openxmlformats.org/officeDocument/2006/relationships/tags" Target="../tags/tag836.xml"/><Relationship Id="rId11" Type="http://schemas.openxmlformats.org/officeDocument/2006/relationships/oleObject" Target="../embeddings/oleObject17.bin"/><Relationship Id="rId5" Type="http://schemas.openxmlformats.org/officeDocument/2006/relationships/tags" Target="../tags/tag835.xml"/><Relationship Id="rId10" Type="http://schemas.openxmlformats.org/officeDocument/2006/relationships/slideMaster" Target="../slideMasters/slideMaster7.xml"/><Relationship Id="rId4" Type="http://schemas.openxmlformats.org/officeDocument/2006/relationships/tags" Target="../tags/tag834.xml"/><Relationship Id="rId9" Type="http://schemas.openxmlformats.org/officeDocument/2006/relationships/tags" Target="../tags/tag839.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847.xml"/><Relationship Id="rId13" Type="http://schemas.openxmlformats.org/officeDocument/2006/relationships/image" Target="../media/image5.png"/><Relationship Id="rId3" Type="http://schemas.openxmlformats.org/officeDocument/2006/relationships/tags" Target="../tags/tag842.xml"/><Relationship Id="rId7" Type="http://schemas.openxmlformats.org/officeDocument/2006/relationships/tags" Target="../tags/tag846.xml"/><Relationship Id="rId12" Type="http://schemas.openxmlformats.org/officeDocument/2006/relationships/image" Target="../media/image4.emf"/><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oleObject" Target="../embeddings/oleObject75.bin"/><Relationship Id="rId5" Type="http://schemas.openxmlformats.org/officeDocument/2006/relationships/tags" Target="../tags/tag844.xml"/><Relationship Id="rId10" Type="http://schemas.openxmlformats.org/officeDocument/2006/relationships/slideMaster" Target="../slideMasters/slideMaster7.xml"/><Relationship Id="rId4" Type="http://schemas.openxmlformats.org/officeDocument/2006/relationships/tags" Target="../tags/tag843.xml"/><Relationship Id="rId9" Type="http://schemas.openxmlformats.org/officeDocument/2006/relationships/tags" Target="../tags/tag848.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856.xml"/><Relationship Id="rId13" Type="http://schemas.openxmlformats.org/officeDocument/2006/relationships/image" Target="../media/image5.png"/><Relationship Id="rId3" Type="http://schemas.openxmlformats.org/officeDocument/2006/relationships/tags" Target="../tags/tag851.xml"/><Relationship Id="rId7" Type="http://schemas.openxmlformats.org/officeDocument/2006/relationships/tags" Target="../tags/tag855.xml"/><Relationship Id="rId12" Type="http://schemas.openxmlformats.org/officeDocument/2006/relationships/image" Target="../media/image1.emf"/><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tags" Target="../tags/tag854.xml"/><Relationship Id="rId11" Type="http://schemas.openxmlformats.org/officeDocument/2006/relationships/oleObject" Target="../embeddings/oleObject76.bin"/><Relationship Id="rId5" Type="http://schemas.openxmlformats.org/officeDocument/2006/relationships/tags" Target="../tags/tag853.xml"/><Relationship Id="rId10" Type="http://schemas.openxmlformats.org/officeDocument/2006/relationships/slideMaster" Target="../slideMasters/slideMaster7.xml"/><Relationship Id="rId4" Type="http://schemas.openxmlformats.org/officeDocument/2006/relationships/tags" Target="../tags/tag852.xml"/><Relationship Id="rId9" Type="http://schemas.openxmlformats.org/officeDocument/2006/relationships/tags" Target="../tags/tag857.xml"/></Relationships>
</file>

<file path=ppt/slideLayouts/_rels/slideLayout11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60.xml"/><Relationship Id="rId7" Type="http://schemas.openxmlformats.org/officeDocument/2006/relationships/tags" Target="../tags/tag864.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tags" Target="../tags/tag863.xml"/><Relationship Id="rId11" Type="http://schemas.openxmlformats.org/officeDocument/2006/relationships/image" Target="../media/image5.png"/><Relationship Id="rId5" Type="http://schemas.openxmlformats.org/officeDocument/2006/relationships/tags" Target="../tags/tag862.xml"/><Relationship Id="rId10" Type="http://schemas.openxmlformats.org/officeDocument/2006/relationships/image" Target="../media/image3.emf"/><Relationship Id="rId4" Type="http://schemas.openxmlformats.org/officeDocument/2006/relationships/tags" Target="../tags/tag861.xml"/><Relationship Id="rId9" Type="http://schemas.openxmlformats.org/officeDocument/2006/relationships/oleObject" Target="../embeddings/oleObject77.bin"/></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67.xml"/><Relationship Id="rId7" Type="http://schemas.openxmlformats.org/officeDocument/2006/relationships/oleObject" Target="../embeddings/oleObject66.bin"/><Relationship Id="rId2" Type="http://schemas.openxmlformats.org/officeDocument/2006/relationships/tags" Target="../tags/tag866.xml"/><Relationship Id="rId1" Type="http://schemas.openxmlformats.org/officeDocument/2006/relationships/tags" Target="../tags/tag865.xml"/><Relationship Id="rId6" Type="http://schemas.openxmlformats.org/officeDocument/2006/relationships/slideMaster" Target="../slideMasters/slideMaster7.xml"/><Relationship Id="rId5" Type="http://schemas.openxmlformats.org/officeDocument/2006/relationships/tags" Target="../tags/tag869.xml"/><Relationship Id="rId4" Type="http://schemas.openxmlformats.org/officeDocument/2006/relationships/tags" Target="../tags/tag868.xml"/><Relationship Id="rId9"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74.xml"/><Relationship Id="rId7" Type="http://schemas.openxmlformats.org/officeDocument/2006/relationships/oleObject" Target="../embeddings/oleObject68.bin"/><Relationship Id="rId2" Type="http://schemas.openxmlformats.org/officeDocument/2006/relationships/tags" Target="../tags/tag873.xml"/><Relationship Id="rId1" Type="http://schemas.openxmlformats.org/officeDocument/2006/relationships/tags" Target="../tags/tag872.xml"/><Relationship Id="rId6" Type="http://schemas.openxmlformats.org/officeDocument/2006/relationships/slideMaster" Target="../slideMasters/slideMaster7.xml"/><Relationship Id="rId5" Type="http://schemas.openxmlformats.org/officeDocument/2006/relationships/tags" Target="../tags/tag876.xml"/><Relationship Id="rId4" Type="http://schemas.openxmlformats.org/officeDocument/2006/relationships/tags" Target="../tags/tag875.xml"/><Relationship Id="rId9"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00.xml"/><Relationship Id="rId7" Type="http://schemas.openxmlformats.org/officeDocument/2006/relationships/image" Target="../media/image3.emf"/><Relationship Id="rId2" Type="http://schemas.openxmlformats.org/officeDocument/2006/relationships/tags" Target="../tags/tag899.xml"/><Relationship Id="rId1" Type="http://schemas.openxmlformats.org/officeDocument/2006/relationships/tags" Target="../tags/tag898.xml"/><Relationship Id="rId6" Type="http://schemas.openxmlformats.org/officeDocument/2006/relationships/oleObject" Target="../embeddings/oleObject21.bin"/><Relationship Id="rId5" Type="http://schemas.openxmlformats.org/officeDocument/2006/relationships/slideMaster" Target="../slideMasters/slideMaster8.xml"/><Relationship Id="rId4" Type="http://schemas.openxmlformats.org/officeDocument/2006/relationships/tags" Target="../tags/tag901.xml"/></Relationships>
</file>

<file path=ppt/slideLayouts/_rels/slideLayout11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04.xml"/><Relationship Id="rId7" Type="http://schemas.openxmlformats.org/officeDocument/2006/relationships/tags" Target="../tags/tag908.xml"/><Relationship Id="rId2" Type="http://schemas.openxmlformats.org/officeDocument/2006/relationships/tags" Target="../tags/tag903.xml"/><Relationship Id="rId1" Type="http://schemas.openxmlformats.org/officeDocument/2006/relationships/tags" Target="../tags/tag902.xml"/><Relationship Id="rId6" Type="http://schemas.openxmlformats.org/officeDocument/2006/relationships/tags" Target="../tags/tag907.xml"/><Relationship Id="rId5" Type="http://schemas.openxmlformats.org/officeDocument/2006/relationships/tags" Target="../tags/tag906.xml"/><Relationship Id="rId10" Type="http://schemas.openxmlformats.org/officeDocument/2006/relationships/image" Target="../media/image1.emf"/><Relationship Id="rId4" Type="http://schemas.openxmlformats.org/officeDocument/2006/relationships/tags" Target="../tags/tag905.xml"/><Relationship Id="rId9" Type="http://schemas.openxmlformats.org/officeDocument/2006/relationships/oleObject" Target="../embeddings/oleObject22.bin"/></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emf"/><Relationship Id="rId5" Type="http://schemas.openxmlformats.org/officeDocument/2006/relationships/tags" Target="../tags/tag103.xml"/><Relationship Id="rId10" Type="http://schemas.openxmlformats.org/officeDocument/2006/relationships/oleObject" Target="../embeddings/oleObject12.bin"/><Relationship Id="rId4" Type="http://schemas.openxmlformats.org/officeDocument/2006/relationships/tags" Target="../tags/tag102.xml"/><Relationship Id="rId9"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911.xml"/><Relationship Id="rId7" Type="http://schemas.openxmlformats.org/officeDocument/2006/relationships/slideMaster" Target="../slideMasters/slideMaster8.xml"/><Relationship Id="rId2" Type="http://schemas.openxmlformats.org/officeDocument/2006/relationships/tags" Target="../tags/tag910.xml"/><Relationship Id="rId1" Type="http://schemas.openxmlformats.org/officeDocument/2006/relationships/tags" Target="../tags/tag909.xml"/><Relationship Id="rId6" Type="http://schemas.openxmlformats.org/officeDocument/2006/relationships/tags" Target="../tags/tag914.xml"/><Relationship Id="rId5" Type="http://schemas.openxmlformats.org/officeDocument/2006/relationships/tags" Target="../tags/tag913.xml"/><Relationship Id="rId4" Type="http://schemas.openxmlformats.org/officeDocument/2006/relationships/tags" Target="../tags/tag912.xml"/><Relationship Id="rId9" Type="http://schemas.openxmlformats.org/officeDocument/2006/relationships/image" Target="../media/image3.emf"/></Relationships>
</file>

<file path=ppt/slideLayouts/_rels/slideLayout12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917.xml"/><Relationship Id="rId7" Type="http://schemas.openxmlformats.org/officeDocument/2006/relationships/slideMaster" Target="../slideMasters/slideMaster8.xml"/><Relationship Id="rId2" Type="http://schemas.openxmlformats.org/officeDocument/2006/relationships/tags" Target="../tags/tag916.xml"/><Relationship Id="rId1" Type="http://schemas.openxmlformats.org/officeDocument/2006/relationships/tags" Target="../tags/tag915.xml"/><Relationship Id="rId6" Type="http://schemas.openxmlformats.org/officeDocument/2006/relationships/tags" Target="../tags/tag920.xml"/><Relationship Id="rId5" Type="http://schemas.openxmlformats.org/officeDocument/2006/relationships/tags" Target="../tags/tag919.xml"/><Relationship Id="rId4" Type="http://schemas.openxmlformats.org/officeDocument/2006/relationships/tags" Target="../tags/tag918.xml"/><Relationship Id="rId9" Type="http://schemas.openxmlformats.org/officeDocument/2006/relationships/image" Target="../media/image3.emf"/></Relationships>
</file>

<file path=ppt/slideLayouts/_rels/slideLayout1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923.xml"/><Relationship Id="rId7" Type="http://schemas.openxmlformats.org/officeDocument/2006/relationships/slideMaster" Target="../slideMasters/slideMaster8.xml"/><Relationship Id="rId2" Type="http://schemas.openxmlformats.org/officeDocument/2006/relationships/tags" Target="../tags/tag922.xml"/><Relationship Id="rId1" Type="http://schemas.openxmlformats.org/officeDocument/2006/relationships/tags" Target="../tags/tag921.xml"/><Relationship Id="rId6" Type="http://schemas.openxmlformats.org/officeDocument/2006/relationships/tags" Target="../tags/tag926.xml"/><Relationship Id="rId5" Type="http://schemas.openxmlformats.org/officeDocument/2006/relationships/tags" Target="../tags/tag925.xml"/><Relationship Id="rId4" Type="http://schemas.openxmlformats.org/officeDocument/2006/relationships/tags" Target="../tags/tag924.xml"/><Relationship Id="rId9" Type="http://schemas.openxmlformats.org/officeDocument/2006/relationships/image" Target="../media/image3.emf"/></Relationships>
</file>

<file path=ppt/slideLayouts/_rels/slideLayout123.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29.xml"/><Relationship Id="rId7" Type="http://schemas.openxmlformats.org/officeDocument/2006/relationships/tags" Target="../tags/tag933.xml"/><Relationship Id="rId2" Type="http://schemas.openxmlformats.org/officeDocument/2006/relationships/tags" Target="../tags/tag928.xml"/><Relationship Id="rId1" Type="http://schemas.openxmlformats.org/officeDocument/2006/relationships/tags" Target="../tags/tag927.xml"/><Relationship Id="rId6" Type="http://schemas.openxmlformats.org/officeDocument/2006/relationships/tags" Target="../tags/tag932.xml"/><Relationship Id="rId5" Type="http://schemas.openxmlformats.org/officeDocument/2006/relationships/tags" Target="../tags/tag931.xml"/><Relationship Id="rId10" Type="http://schemas.openxmlformats.org/officeDocument/2006/relationships/image" Target="../media/image3.emf"/><Relationship Id="rId4" Type="http://schemas.openxmlformats.org/officeDocument/2006/relationships/tags" Target="../tags/tag930.xml"/><Relationship Id="rId9" Type="http://schemas.openxmlformats.org/officeDocument/2006/relationships/oleObject" Target="../embeddings/oleObject26.bin"/></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941.xml"/><Relationship Id="rId3" Type="http://schemas.openxmlformats.org/officeDocument/2006/relationships/tags" Target="../tags/tag936.xml"/><Relationship Id="rId7" Type="http://schemas.openxmlformats.org/officeDocument/2006/relationships/tags" Target="../tags/tag940.xml"/><Relationship Id="rId12" Type="http://schemas.openxmlformats.org/officeDocument/2006/relationships/image" Target="../media/image5.png"/><Relationship Id="rId2" Type="http://schemas.openxmlformats.org/officeDocument/2006/relationships/tags" Target="../tags/tag935.xml"/><Relationship Id="rId1" Type="http://schemas.openxmlformats.org/officeDocument/2006/relationships/tags" Target="../tags/tag934.xml"/><Relationship Id="rId6" Type="http://schemas.openxmlformats.org/officeDocument/2006/relationships/tags" Target="../tags/tag939.xml"/><Relationship Id="rId11" Type="http://schemas.openxmlformats.org/officeDocument/2006/relationships/image" Target="../media/image1.emf"/><Relationship Id="rId5" Type="http://schemas.openxmlformats.org/officeDocument/2006/relationships/tags" Target="../tags/tag938.xml"/><Relationship Id="rId10" Type="http://schemas.openxmlformats.org/officeDocument/2006/relationships/oleObject" Target="../embeddings/oleObject27.bin"/><Relationship Id="rId4" Type="http://schemas.openxmlformats.org/officeDocument/2006/relationships/tags" Target="../tags/tag937.xml"/><Relationship Id="rId9"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949.xml"/><Relationship Id="rId3" Type="http://schemas.openxmlformats.org/officeDocument/2006/relationships/tags" Target="../tags/tag944.xml"/><Relationship Id="rId7" Type="http://schemas.openxmlformats.org/officeDocument/2006/relationships/tags" Target="../tags/tag948.xml"/><Relationship Id="rId12" Type="http://schemas.openxmlformats.org/officeDocument/2006/relationships/image" Target="../media/image5.png"/><Relationship Id="rId2" Type="http://schemas.openxmlformats.org/officeDocument/2006/relationships/tags" Target="../tags/tag943.xml"/><Relationship Id="rId1" Type="http://schemas.openxmlformats.org/officeDocument/2006/relationships/tags" Target="../tags/tag942.xml"/><Relationship Id="rId6" Type="http://schemas.openxmlformats.org/officeDocument/2006/relationships/tags" Target="../tags/tag947.xml"/><Relationship Id="rId11" Type="http://schemas.openxmlformats.org/officeDocument/2006/relationships/image" Target="../media/image1.emf"/><Relationship Id="rId5" Type="http://schemas.openxmlformats.org/officeDocument/2006/relationships/tags" Target="../tags/tag946.xml"/><Relationship Id="rId10" Type="http://schemas.openxmlformats.org/officeDocument/2006/relationships/oleObject" Target="../embeddings/oleObject28.bin"/><Relationship Id="rId4" Type="http://schemas.openxmlformats.org/officeDocument/2006/relationships/tags" Target="../tags/tag945.xml"/><Relationship Id="rId9"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957.xml"/><Relationship Id="rId3" Type="http://schemas.openxmlformats.org/officeDocument/2006/relationships/tags" Target="../tags/tag952.xml"/><Relationship Id="rId7" Type="http://schemas.openxmlformats.org/officeDocument/2006/relationships/tags" Target="../tags/tag956.xml"/><Relationship Id="rId12" Type="http://schemas.openxmlformats.org/officeDocument/2006/relationships/image" Target="../media/image5.png"/><Relationship Id="rId2" Type="http://schemas.openxmlformats.org/officeDocument/2006/relationships/tags" Target="../tags/tag951.xml"/><Relationship Id="rId1" Type="http://schemas.openxmlformats.org/officeDocument/2006/relationships/tags" Target="../tags/tag950.xml"/><Relationship Id="rId6" Type="http://schemas.openxmlformats.org/officeDocument/2006/relationships/tags" Target="../tags/tag955.xml"/><Relationship Id="rId11" Type="http://schemas.openxmlformats.org/officeDocument/2006/relationships/image" Target="../media/image3.emf"/><Relationship Id="rId5" Type="http://schemas.openxmlformats.org/officeDocument/2006/relationships/tags" Target="../tags/tag954.xml"/><Relationship Id="rId10" Type="http://schemas.openxmlformats.org/officeDocument/2006/relationships/oleObject" Target="../embeddings/oleObject29.bin"/><Relationship Id="rId4" Type="http://schemas.openxmlformats.org/officeDocument/2006/relationships/tags" Target="../tags/tag953.xml"/><Relationship Id="rId9"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965.xml"/><Relationship Id="rId3" Type="http://schemas.openxmlformats.org/officeDocument/2006/relationships/tags" Target="../tags/tag960.xml"/><Relationship Id="rId7" Type="http://schemas.openxmlformats.org/officeDocument/2006/relationships/tags" Target="../tags/tag964.xml"/><Relationship Id="rId12" Type="http://schemas.openxmlformats.org/officeDocument/2006/relationships/image" Target="../media/image5.png"/><Relationship Id="rId2" Type="http://schemas.openxmlformats.org/officeDocument/2006/relationships/tags" Target="../tags/tag959.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image" Target="../media/image1.emf"/><Relationship Id="rId5" Type="http://schemas.openxmlformats.org/officeDocument/2006/relationships/tags" Target="../tags/tag962.xml"/><Relationship Id="rId10" Type="http://schemas.openxmlformats.org/officeDocument/2006/relationships/oleObject" Target="../embeddings/oleObject30.bin"/><Relationship Id="rId4" Type="http://schemas.openxmlformats.org/officeDocument/2006/relationships/tags" Target="../tags/tag961.xml"/><Relationship Id="rId9"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973.xml"/><Relationship Id="rId3" Type="http://schemas.openxmlformats.org/officeDocument/2006/relationships/tags" Target="../tags/tag968.xml"/><Relationship Id="rId7" Type="http://schemas.openxmlformats.org/officeDocument/2006/relationships/tags" Target="../tags/tag972.xml"/><Relationship Id="rId12" Type="http://schemas.openxmlformats.org/officeDocument/2006/relationships/image" Target="../media/image5.png"/><Relationship Id="rId2" Type="http://schemas.openxmlformats.org/officeDocument/2006/relationships/tags" Target="../tags/tag967.xml"/><Relationship Id="rId1" Type="http://schemas.openxmlformats.org/officeDocument/2006/relationships/tags" Target="../tags/tag966.xml"/><Relationship Id="rId6" Type="http://schemas.openxmlformats.org/officeDocument/2006/relationships/tags" Target="../tags/tag971.xml"/><Relationship Id="rId11" Type="http://schemas.openxmlformats.org/officeDocument/2006/relationships/image" Target="../media/image3.emf"/><Relationship Id="rId5" Type="http://schemas.openxmlformats.org/officeDocument/2006/relationships/tags" Target="../tags/tag970.xml"/><Relationship Id="rId10" Type="http://schemas.openxmlformats.org/officeDocument/2006/relationships/oleObject" Target="../embeddings/oleObject31.bin"/><Relationship Id="rId4" Type="http://schemas.openxmlformats.org/officeDocument/2006/relationships/tags" Target="../tags/tag969.xml"/><Relationship Id="rId9"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976.xml"/><Relationship Id="rId7" Type="http://schemas.openxmlformats.org/officeDocument/2006/relationships/slideMaster" Target="../slideMasters/slideMaster8.xml"/><Relationship Id="rId2" Type="http://schemas.openxmlformats.org/officeDocument/2006/relationships/tags" Target="../tags/tag975.xml"/><Relationship Id="rId1" Type="http://schemas.openxmlformats.org/officeDocument/2006/relationships/tags" Target="../tags/tag974.xml"/><Relationship Id="rId6" Type="http://schemas.openxmlformats.org/officeDocument/2006/relationships/tags" Target="../tags/tag979.xml"/><Relationship Id="rId5" Type="http://schemas.openxmlformats.org/officeDocument/2006/relationships/tags" Target="../tags/tag978.xml"/><Relationship Id="rId10" Type="http://schemas.openxmlformats.org/officeDocument/2006/relationships/image" Target="../media/image5.png"/><Relationship Id="rId4" Type="http://schemas.openxmlformats.org/officeDocument/2006/relationships/tags" Target="../tags/tag977.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9.xml"/><Relationship Id="rId7"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10" Type="http://schemas.openxmlformats.org/officeDocument/2006/relationships/image" Target="../media/image2.png"/><Relationship Id="rId4" Type="http://schemas.openxmlformats.org/officeDocument/2006/relationships/tags" Target="../tags/tag110.xml"/><Relationship Id="rId9" Type="http://schemas.openxmlformats.org/officeDocument/2006/relationships/image" Target="../media/image3.emf"/></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82.xml"/><Relationship Id="rId7" Type="http://schemas.openxmlformats.org/officeDocument/2006/relationships/image" Target="../media/image3.emf"/><Relationship Id="rId2" Type="http://schemas.openxmlformats.org/officeDocument/2006/relationships/tags" Target="../tags/tag981.xml"/><Relationship Id="rId1" Type="http://schemas.openxmlformats.org/officeDocument/2006/relationships/tags" Target="../tags/tag980.xml"/><Relationship Id="rId6" Type="http://schemas.openxmlformats.org/officeDocument/2006/relationships/oleObject" Target="../embeddings/oleObject33.bin"/><Relationship Id="rId5" Type="http://schemas.openxmlformats.org/officeDocument/2006/relationships/slideMaster" Target="../slideMasters/slideMaster8.xml"/><Relationship Id="rId4" Type="http://schemas.openxmlformats.org/officeDocument/2006/relationships/tags" Target="../tags/tag983.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86.xml"/><Relationship Id="rId7" Type="http://schemas.openxmlformats.org/officeDocument/2006/relationships/image" Target="../media/image3.emf"/><Relationship Id="rId2" Type="http://schemas.openxmlformats.org/officeDocument/2006/relationships/tags" Target="../tags/tag985.xml"/><Relationship Id="rId1" Type="http://schemas.openxmlformats.org/officeDocument/2006/relationships/tags" Target="../tags/tag984.xml"/><Relationship Id="rId6" Type="http://schemas.openxmlformats.org/officeDocument/2006/relationships/oleObject" Target="../embeddings/oleObject34.bin"/><Relationship Id="rId5" Type="http://schemas.openxmlformats.org/officeDocument/2006/relationships/slideMaster" Target="../slideMasters/slideMaster8.xml"/><Relationship Id="rId4" Type="http://schemas.openxmlformats.org/officeDocument/2006/relationships/tags" Target="../tags/tag987.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90.xml"/><Relationship Id="rId7" Type="http://schemas.openxmlformats.org/officeDocument/2006/relationships/image" Target="../media/image3.emf"/><Relationship Id="rId2" Type="http://schemas.openxmlformats.org/officeDocument/2006/relationships/tags" Target="../tags/tag989.xml"/><Relationship Id="rId1" Type="http://schemas.openxmlformats.org/officeDocument/2006/relationships/tags" Target="../tags/tag988.xml"/><Relationship Id="rId6" Type="http://schemas.openxmlformats.org/officeDocument/2006/relationships/oleObject" Target="../embeddings/oleObject35.bin"/><Relationship Id="rId5" Type="http://schemas.openxmlformats.org/officeDocument/2006/relationships/slideMaster" Target="../slideMasters/slideMaster8.xml"/><Relationship Id="rId4" Type="http://schemas.openxmlformats.org/officeDocument/2006/relationships/tags" Target="../tags/tag991.xml"/></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8.xml"/><Relationship Id="rId1" Type="http://schemas.openxmlformats.org/officeDocument/2006/relationships/tags" Target="../tags/tag992.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16.xml"/><Relationship Id="rId7" Type="http://schemas.openxmlformats.org/officeDocument/2006/relationships/image" Target="../media/image3.emf"/><Relationship Id="rId2" Type="http://schemas.openxmlformats.org/officeDocument/2006/relationships/tags" Target="../tags/tag1015.xml"/><Relationship Id="rId1" Type="http://schemas.openxmlformats.org/officeDocument/2006/relationships/tags" Target="../tags/tag1014.xml"/><Relationship Id="rId6" Type="http://schemas.openxmlformats.org/officeDocument/2006/relationships/oleObject" Target="../embeddings/oleObject21.bin"/><Relationship Id="rId5" Type="http://schemas.openxmlformats.org/officeDocument/2006/relationships/slideMaster" Target="../slideMasters/slideMaster9.xml"/><Relationship Id="rId4" Type="http://schemas.openxmlformats.org/officeDocument/2006/relationships/tags" Target="../tags/tag1017.xml"/></Relationships>
</file>

<file path=ppt/slideLayouts/_rels/slideLayout13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1020.xml"/><Relationship Id="rId7" Type="http://schemas.openxmlformats.org/officeDocument/2006/relationships/tags" Target="../tags/tag1024.xml"/><Relationship Id="rId2" Type="http://schemas.openxmlformats.org/officeDocument/2006/relationships/tags" Target="../tags/tag1019.xml"/><Relationship Id="rId1" Type="http://schemas.openxmlformats.org/officeDocument/2006/relationships/tags" Target="../tags/tag1018.xml"/><Relationship Id="rId6" Type="http://schemas.openxmlformats.org/officeDocument/2006/relationships/tags" Target="../tags/tag1023.xml"/><Relationship Id="rId5" Type="http://schemas.openxmlformats.org/officeDocument/2006/relationships/tags" Target="../tags/tag1022.xml"/><Relationship Id="rId10" Type="http://schemas.openxmlformats.org/officeDocument/2006/relationships/image" Target="../media/image1.emf"/><Relationship Id="rId4" Type="http://schemas.openxmlformats.org/officeDocument/2006/relationships/tags" Target="../tags/tag1021.xml"/><Relationship Id="rId9" Type="http://schemas.openxmlformats.org/officeDocument/2006/relationships/oleObject" Target="../embeddings/oleObject22.bin"/></Relationships>
</file>

<file path=ppt/slideLayouts/_rels/slideLayout13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027.xml"/><Relationship Id="rId7" Type="http://schemas.openxmlformats.org/officeDocument/2006/relationships/slideMaster" Target="../slideMasters/slideMaster9.xml"/><Relationship Id="rId2" Type="http://schemas.openxmlformats.org/officeDocument/2006/relationships/tags" Target="../tags/tag1026.xml"/><Relationship Id="rId1" Type="http://schemas.openxmlformats.org/officeDocument/2006/relationships/tags" Target="../tags/tag1025.xml"/><Relationship Id="rId6" Type="http://schemas.openxmlformats.org/officeDocument/2006/relationships/tags" Target="../tags/tag1030.xml"/><Relationship Id="rId5" Type="http://schemas.openxmlformats.org/officeDocument/2006/relationships/tags" Target="../tags/tag1029.xml"/><Relationship Id="rId4" Type="http://schemas.openxmlformats.org/officeDocument/2006/relationships/tags" Target="../tags/tag1028.xml"/><Relationship Id="rId9" Type="http://schemas.openxmlformats.org/officeDocument/2006/relationships/image" Target="../media/image3.emf"/></Relationships>
</file>

<file path=ppt/slideLayouts/_rels/slideLayout13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033.xml"/><Relationship Id="rId7" Type="http://schemas.openxmlformats.org/officeDocument/2006/relationships/slideMaster" Target="../slideMasters/slideMaster9.xml"/><Relationship Id="rId2" Type="http://schemas.openxmlformats.org/officeDocument/2006/relationships/tags" Target="../tags/tag1032.xml"/><Relationship Id="rId1" Type="http://schemas.openxmlformats.org/officeDocument/2006/relationships/tags" Target="../tags/tag1031.xml"/><Relationship Id="rId6" Type="http://schemas.openxmlformats.org/officeDocument/2006/relationships/tags" Target="../tags/tag1036.xml"/><Relationship Id="rId5" Type="http://schemas.openxmlformats.org/officeDocument/2006/relationships/tags" Target="../tags/tag1035.xml"/><Relationship Id="rId4" Type="http://schemas.openxmlformats.org/officeDocument/2006/relationships/tags" Target="../tags/tag1034.xml"/><Relationship Id="rId9" Type="http://schemas.openxmlformats.org/officeDocument/2006/relationships/image" Target="../media/image3.emf"/></Relationships>
</file>

<file path=ppt/slideLayouts/_rels/slideLayout13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039.xml"/><Relationship Id="rId7" Type="http://schemas.openxmlformats.org/officeDocument/2006/relationships/slideMaster" Target="../slideMasters/slideMaster9.xml"/><Relationship Id="rId2" Type="http://schemas.openxmlformats.org/officeDocument/2006/relationships/tags" Target="../tags/tag1038.xml"/><Relationship Id="rId1" Type="http://schemas.openxmlformats.org/officeDocument/2006/relationships/tags" Target="../tags/tag1037.xml"/><Relationship Id="rId6" Type="http://schemas.openxmlformats.org/officeDocument/2006/relationships/tags" Target="../tags/tag1042.xml"/><Relationship Id="rId5" Type="http://schemas.openxmlformats.org/officeDocument/2006/relationships/tags" Target="../tags/tag1041.xml"/><Relationship Id="rId4" Type="http://schemas.openxmlformats.org/officeDocument/2006/relationships/tags" Target="../tags/tag1040.xml"/><Relationship Id="rId9" Type="http://schemas.openxmlformats.org/officeDocument/2006/relationships/image" Target="../media/image3.emf"/></Relationships>
</file>

<file path=ppt/slideLayouts/_rels/slideLayout139.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1045.xml"/><Relationship Id="rId7" Type="http://schemas.openxmlformats.org/officeDocument/2006/relationships/tags" Target="../tags/tag1049.xml"/><Relationship Id="rId2" Type="http://schemas.openxmlformats.org/officeDocument/2006/relationships/tags" Target="../tags/tag1044.xml"/><Relationship Id="rId1" Type="http://schemas.openxmlformats.org/officeDocument/2006/relationships/tags" Target="../tags/tag1043.xml"/><Relationship Id="rId6" Type="http://schemas.openxmlformats.org/officeDocument/2006/relationships/tags" Target="../tags/tag1048.xml"/><Relationship Id="rId5" Type="http://schemas.openxmlformats.org/officeDocument/2006/relationships/tags" Target="../tags/tag1047.xml"/><Relationship Id="rId10" Type="http://schemas.openxmlformats.org/officeDocument/2006/relationships/image" Target="../media/image3.emf"/><Relationship Id="rId4" Type="http://schemas.openxmlformats.org/officeDocument/2006/relationships/tags" Target="../tags/tag1046.xml"/><Relationship Id="rId9" Type="http://schemas.openxmlformats.org/officeDocument/2006/relationships/oleObject" Target="../embeddings/oleObject26.bin"/></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15.xml"/><Relationship Id="rId7"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image" Target="../media/image2.png"/><Relationship Id="rId4" Type="http://schemas.openxmlformats.org/officeDocument/2006/relationships/tags" Target="../tags/tag116.xml"/><Relationship Id="rId9" Type="http://schemas.openxmlformats.org/officeDocument/2006/relationships/image" Target="../media/image3.emf"/></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1057.xml"/><Relationship Id="rId3" Type="http://schemas.openxmlformats.org/officeDocument/2006/relationships/tags" Target="../tags/tag1052.xml"/><Relationship Id="rId7" Type="http://schemas.openxmlformats.org/officeDocument/2006/relationships/tags" Target="../tags/tag1056.xml"/><Relationship Id="rId12" Type="http://schemas.openxmlformats.org/officeDocument/2006/relationships/image" Target="../media/image5.png"/><Relationship Id="rId2" Type="http://schemas.openxmlformats.org/officeDocument/2006/relationships/tags" Target="../tags/tag1051.xml"/><Relationship Id="rId1" Type="http://schemas.openxmlformats.org/officeDocument/2006/relationships/tags" Target="../tags/tag1050.xml"/><Relationship Id="rId6" Type="http://schemas.openxmlformats.org/officeDocument/2006/relationships/tags" Target="../tags/tag1055.xml"/><Relationship Id="rId11" Type="http://schemas.openxmlformats.org/officeDocument/2006/relationships/image" Target="../media/image1.emf"/><Relationship Id="rId5" Type="http://schemas.openxmlformats.org/officeDocument/2006/relationships/tags" Target="../tags/tag1054.xml"/><Relationship Id="rId10" Type="http://schemas.openxmlformats.org/officeDocument/2006/relationships/oleObject" Target="../embeddings/oleObject27.bin"/><Relationship Id="rId4" Type="http://schemas.openxmlformats.org/officeDocument/2006/relationships/tags" Target="../tags/tag1053.xml"/><Relationship Id="rId9"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1065.xml"/><Relationship Id="rId3" Type="http://schemas.openxmlformats.org/officeDocument/2006/relationships/tags" Target="../tags/tag1060.xml"/><Relationship Id="rId7" Type="http://schemas.openxmlformats.org/officeDocument/2006/relationships/tags" Target="../tags/tag1064.xml"/><Relationship Id="rId12" Type="http://schemas.openxmlformats.org/officeDocument/2006/relationships/image" Target="../media/image5.png"/><Relationship Id="rId2" Type="http://schemas.openxmlformats.org/officeDocument/2006/relationships/tags" Target="../tags/tag1059.xml"/><Relationship Id="rId1" Type="http://schemas.openxmlformats.org/officeDocument/2006/relationships/tags" Target="../tags/tag1058.xml"/><Relationship Id="rId6" Type="http://schemas.openxmlformats.org/officeDocument/2006/relationships/tags" Target="../tags/tag1063.xml"/><Relationship Id="rId11" Type="http://schemas.openxmlformats.org/officeDocument/2006/relationships/image" Target="../media/image1.emf"/><Relationship Id="rId5" Type="http://schemas.openxmlformats.org/officeDocument/2006/relationships/tags" Target="../tags/tag1062.xml"/><Relationship Id="rId10" Type="http://schemas.openxmlformats.org/officeDocument/2006/relationships/oleObject" Target="../embeddings/oleObject28.bin"/><Relationship Id="rId4" Type="http://schemas.openxmlformats.org/officeDocument/2006/relationships/tags" Target="../tags/tag1061.xml"/><Relationship Id="rId9"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1073.xml"/><Relationship Id="rId3" Type="http://schemas.openxmlformats.org/officeDocument/2006/relationships/tags" Target="../tags/tag1068.xml"/><Relationship Id="rId7" Type="http://schemas.openxmlformats.org/officeDocument/2006/relationships/tags" Target="../tags/tag1072.xml"/><Relationship Id="rId12" Type="http://schemas.openxmlformats.org/officeDocument/2006/relationships/image" Target="../media/image5.png"/><Relationship Id="rId2" Type="http://schemas.openxmlformats.org/officeDocument/2006/relationships/tags" Target="../tags/tag1067.xml"/><Relationship Id="rId1" Type="http://schemas.openxmlformats.org/officeDocument/2006/relationships/tags" Target="../tags/tag1066.xml"/><Relationship Id="rId6" Type="http://schemas.openxmlformats.org/officeDocument/2006/relationships/tags" Target="../tags/tag1071.xml"/><Relationship Id="rId11" Type="http://schemas.openxmlformats.org/officeDocument/2006/relationships/image" Target="../media/image3.emf"/><Relationship Id="rId5" Type="http://schemas.openxmlformats.org/officeDocument/2006/relationships/tags" Target="../tags/tag1070.xml"/><Relationship Id="rId10" Type="http://schemas.openxmlformats.org/officeDocument/2006/relationships/oleObject" Target="../embeddings/oleObject29.bin"/><Relationship Id="rId4" Type="http://schemas.openxmlformats.org/officeDocument/2006/relationships/tags" Target="../tags/tag1069.xml"/><Relationship Id="rId9"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8" Type="http://schemas.openxmlformats.org/officeDocument/2006/relationships/tags" Target="../tags/tag1081.xml"/><Relationship Id="rId3" Type="http://schemas.openxmlformats.org/officeDocument/2006/relationships/tags" Target="../tags/tag1076.xml"/><Relationship Id="rId7" Type="http://schemas.openxmlformats.org/officeDocument/2006/relationships/tags" Target="../tags/tag1080.xml"/><Relationship Id="rId12" Type="http://schemas.openxmlformats.org/officeDocument/2006/relationships/image" Target="../media/image5.png"/><Relationship Id="rId2" Type="http://schemas.openxmlformats.org/officeDocument/2006/relationships/tags" Target="../tags/tag1075.xml"/><Relationship Id="rId1" Type="http://schemas.openxmlformats.org/officeDocument/2006/relationships/tags" Target="../tags/tag1074.xml"/><Relationship Id="rId6" Type="http://schemas.openxmlformats.org/officeDocument/2006/relationships/tags" Target="../tags/tag1079.xml"/><Relationship Id="rId11" Type="http://schemas.openxmlformats.org/officeDocument/2006/relationships/image" Target="../media/image1.emf"/><Relationship Id="rId5" Type="http://schemas.openxmlformats.org/officeDocument/2006/relationships/tags" Target="../tags/tag1078.xml"/><Relationship Id="rId10" Type="http://schemas.openxmlformats.org/officeDocument/2006/relationships/oleObject" Target="../embeddings/oleObject30.bin"/><Relationship Id="rId4" Type="http://schemas.openxmlformats.org/officeDocument/2006/relationships/tags" Target="../tags/tag1077.xml"/><Relationship Id="rId9"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1089.xml"/><Relationship Id="rId3" Type="http://schemas.openxmlformats.org/officeDocument/2006/relationships/tags" Target="../tags/tag1084.xml"/><Relationship Id="rId7" Type="http://schemas.openxmlformats.org/officeDocument/2006/relationships/tags" Target="../tags/tag1088.xml"/><Relationship Id="rId12" Type="http://schemas.openxmlformats.org/officeDocument/2006/relationships/image" Target="../media/image5.png"/><Relationship Id="rId2" Type="http://schemas.openxmlformats.org/officeDocument/2006/relationships/tags" Target="../tags/tag1083.xml"/><Relationship Id="rId1" Type="http://schemas.openxmlformats.org/officeDocument/2006/relationships/tags" Target="../tags/tag1082.xml"/><Relationship Id="rId6" Type="http://schemas.openxmlformats.org/officeDocument/2006/relationships/tags" Target="../tags/tag1087.xml"/><Relationship Id="rId11" Type="http://schemas.openxmlformats.org/officeDocument/2006/relationships/image" Target="../media/image3.emf"/><Relationship Id="rId5" Type="http://schemas.openxmlformats.org/officeDocument/2006/relationships/tags" Target="../tags/tag1086.xml"/><Relationship Id="rId10" Type="http://schemas.openxmlformats.org/officeDocument/2006/relationships/oleObject" Target="../embeddings/oleObject31.bin"/><Relationship Id="rId4" Type="http://schemas.openxmlformats.org/officeDocument/2006/relationships/tags" Target="../tags/tag1085.xml"/><Relationship Id="rId9"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1092.xml"/><Relationship Id="rId7" Type="http://schemas.openxmlformats.org/officeDocument/2006/relationships/slideMaster" Target="../slideMasters/slideMaster9.xml"/><Relationship Id="rId2" Type="http://schemas.openxmlformats.org/officeDocument/2006/relationships/tags" Target="../tags/tag1091.xml"/><Relationship Id="rId1" Type="http://schemas.openxmlformats.org/officeDocument/2006/relationships/tags" Target="../tags/tag1090.xml"/><Relationship Id="rId6" Type="http://schemas.openxmlformats.org/officeDocument/2006/relationships/tags" Target="../tags/tag1095.xml"/><Relationship Id="rId5" Type="http://schemas.openxmlformats.org/officeDocument/2006/relationships/tags" Target="../tags/tag1094.xml"/><Relationship Id="rId10" Type="http://schemas.openxmlformats.org/officeDocument/2006/relationships/image" Target="../media/image5.png"/><Relationship Id="rId4" Type="http://schemas.openxmlformats.org/officeDocument/2006/relationships/tags" Target="../tags/tag1093.xml"/><Relationship Id="rId9" Type="http://schemas.openxmlformats.org/officeDocument/2006/relationships/image" Target="../media/image3.emf"/></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98.xml"/><Relationship Id="rId7" Type="http://schemas.openxmlformats.org/officeDocument/2006/relationships/image" Target="../media/image3.emf"/><Relationship Id="rId2" Type="http://schemas.openxmlformats.org/officeDocument/2006/relationships/tags" Target="../tags/tag1097.xml"/><Relationship Id="rId1" Type="http://schemas.openxmlformats.org/officeDocument/2006/relationships/tags" Target="../tags/tag1096.xml"/><Relationship Id="rId6" Type="http://schemas.openxmlformats.org/officeDocument/2006/relationships/oleObject" Target="../embeddings/oleObject33.bin"/><Relationship Id="rId5" Type="http://schemas.openxmlformats.org/officeDocument/2006/relationships/slideMaster" Target="../slideMasters/slideMaster9.xml"/><Relationship Id="rId4" Type="http://schemas.openxmlformats.org/officeDocument/2006/relationships/tags" Target="../tags/tag1099.xml"/></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02.xml"/><Relationship Id="rId7" Type="http://schemas.openxmlformats.org/officeDocument/2006/relationships/image" Target="../media/image3.emf"/><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oleObject" Target="../embeddings/oleObject34.bin"/><Relationship Id="rId5" Type="http://schemas.openxmlformats.org/officeDocument/2006/relationships/slideMaster" Target="../slideMasters/slideMaster9.xml"/><Relationship Id="rId4" Type="http://schemas.openxmlformats.org/officeDocument/2006/relationships/tags" Target="../tags/tag1103.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06.xml"/><Relationship Id="rId7" Type="http://schemas.openxmlformats.org/officeDocument/2006/relationships/image" Target="../media/image3.emf"/><Relationship Id="rId2" Type="http://schemas.openxmlformats.org/officeDocument/2006/relationships/tags" Target="../tags/tag1105.xml"/><Relationship Id="rId1" Type="http://schemas.openxmlformats.org/officeDocument/2006/relationships/tags" Target="../tags/tag1104.xml"/><Relationship Id="rId6" Type="http://schemas.openxmlformats.org/officeDocument/2006/relationships/oleObject" Target="../embeddings/oleObject35.bin"/><Relationship Id="rId5" Type="http://schemas.openxmlformats.org/officeDocument/2006/relationships/slideMaster" Target="../slideMasters/slideMaster9.xml"/><Relationship Id="rId4" Type="http://schemas.openxmlformats.org/officeDocument/2006/relationships/tags" Target="../tags/tag1107.xml"/></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9.xml"/><Relationship Id="rId1" Type="http://schemas.openxmlformats.org/officeDocument/2006/relationships/tags" Target="../tags/tag1108.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21.xml"/><Relationship Id="rId7"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2.png"/><Relationship Id="rId4" Type="http://schemas.openxmlformats.org/officeDocument/2006/relationships/tags" Target="../tags/tag122.xml"/><Relationship Id="rId9" Type="http://schemas.openxmlformats.org/officeDocument/2006/relationships/image" Target="../media/image3.emf"/></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31.xml"/><Relationship Id="rId7" Type="http://schemas.openxmlformats.org/officeDocument/2006/relationships/oleObject" Target="../embeddings/oleObject68.bin"/><Relationship Id="rId2" Type="http://schemas.openxmlformats.org/officeDocument/2006/relationships/tags" Target="../tags/tag1130.xml"/><Relationship Id="rId1" Type="http://schemas.openxmlformats.org/officeDocument/2006/relationships/tags" Target="../tags/tag1129.xml"/><Relationship Id="rId6" Type="http://schemas.openxmlformats.org/officeDocument/2006/relationships/slideMaster" Target="../slideMasters/slideMaster10.xml"/><Relationship Id="rId5" Type="http://schemas.openxmlformats.org/officeDocument/2006/relationships/tags" Target="../tags/tag1133.xml"/><Relationship Id="rId4" Type="http://schemas.openxmlformats.org/officeDocument/2006/relationships/tags" Target="../tags/tag1132.xml"/><Relationship Id="rId9"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1136.xml"/><Relationship Id="rId7" Type="http://schemas.openxmlformats.org/officeDocument/2006/relationships/tags" Target="../tags/tag1140.xml"/><Relationship Id="rId2" Type="http://schemas.openxmlformats.org/officeDocument/2006/relationships/tags" Target="../tags/tag1135.xml"/><Relationship Id="rId1" Type="http://schemas.openxmlformats.org/officeDocument/2006/relationships/tags" Target="../tags/tag1134.xml"/><Relationship Id="rId6" Type="http://schemas.openxmlformats.org/officeDocument/2006/relationships/tags" Target="../tags/tag1139.xml"/><Relationship Id="rId5" Type="http://schemas.openxmlformats.org/officeDocument/2006/relationships/tags" Target="../tags/tag1138.xml"/><Relationship Id="rId10" Type="http://schemas.openxmlformats.org/officeDocument/2006/relationships/image" Target="../media/image1.emf"/><Relationship Id="rId4" Type="http://schemas.openxmlformats.org/officeDocument/2006/relationships/tags" Target="../tags/tag1137.xml"/><Relationship Id="rId9" Type="http://schemas.openxmlformats.org/officeDocument/2006/relationships/oleObject" Target="../embeddings/oleObject69.bin"/></Relationships>
</file>

<file path=ppt/slideLayouts/_rels/slideLayout15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1143.xml"/><Relationship Id="rId7" Type="http://schemas.openxmlformats.org/officeDocument/2006/relationships/slideMaster" Target="../slideMasters/slideMaster10.xml"/><Relationship Id="rId2" Type="http://schemas.openxmlformats.org/officeDocument/2006/relationships/tags" Target="../tags/tag1142.xml"/><Relationship Id="rId1" Type="http://schemas.openxmlformats.org/officeDocument/2006/relationships/tags" Target="../tags/tag1141.xml"/><Relationship Id="rId6" Type="http://schemas.openxmlformats.org/officeDocument/2006/relationships/tags" Target="../tags/tag1146.xml"/><Relationship Id="rId5" Type="http://schemas.openxmlformats.org/officeDocument/2006/relationships/tags" Target="../tags/tag1145.xml"/><Relationship Id="rId4" Type="http://schemas.openxmlformats.org/officeDocument/2006/relationships/tags" Target="../tags/tag1144.xml"/><Relationship Id="rId9" Type="http://schemas.openxmlformats.org/officeDocument/2006/relationships/image" Target="../media/image3.emf"/></Relationships>
</file>

<file path=ppt/slideLayouts/_rels/slideLayout153.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149.xml"/><Relationship Id="rId7" Type="http://schemas.openxmlformats.org/officeDocument/2006/relationships/slideMaster" Target="../slideMasters/slideMaster10.xml"/><Relationship Id="rId2" Type="http://schemas.openxmlformats.org/officeDocument/2006/relationships/tags" Target="../tags/tag1148.xml"/><Relationship Id="rId1" Type="http://schemas.openxmlformats.org/officeDocument/2006/relationships/tags" Target="../tags/tag1147.xml"/><Relationship Id="rId6" Type="http://schemas.openxmlformats.org/officeDocument/2006/relationships/tags" Target="../tags/tag1152.xml"/><Relationship Id="rId5" Type="http://schemas.openxmlformats.org/officeDocument/2006/relationships/tags" Target="../tags/tag1151.xml"/><Relationship Id="rId4" Type="http://schemas.openxmlformats.org/officeDocument/2006/relationships/tags" Target="../tags/tag1150.xml"/><Relationship Id="rId9"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1155.xml"/><Relationship Id="rId7" Type="http://schemas.openxmlformats.org/officeDocument/2006/relationships/slideMaster" Target="../slideMasters/slideMaster10.xml"/><Relationship Id="rId2" Type="http://schemas.openxmlformats.org/officeDocument/2006/relationships/tags" Target="../tags/tag1154.xml"/><Relationship Id="rId1" Type="http://schemas.openxmlformats.org/officeDocument/2006/relationships/tags" Target="../tags/tag1153.xml"/><Relationship Id="rId6" Type="http://schemas.openxmlformats.org/officeDocument/2006/relationships/tags" Target="../tags/tag1158.xml"/><Relationship Id="rId5" Type="http://schemas.openxmlformats.org/officeDocument/2006/relationships/tags" Target="../tags/tag1157.xml"/><Relationship Id="rId4" Type="http://schemas.openxmlformats.org/officeDocument/2006/relationships/tags" Target="../tags/tag1156.xml"/><Relationship Id="rId9"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1161.xml"/><Relationship Id="rId7" Type="http://schemas.openxmlformats.org/officeDocument/2006/relationships/tags" Target="../tags/tag1165.xml"/><Relationship Id="rId2" Type="http://schemas.openxmlformats.org/officeDocument/2006/relationships/tags" Target="../tags/tag1160.xml"/><Relationship Id="rId1" Type="http://schemas.openxmlformats.org/officeDocument/2006/relationships/tags" Target="../tags/tag1159.xml"/><Relationship Id="rId6" Type="http://schemas.openxmlformats.org/officeDocument/2006/relationships/tags" Target="../tags/tag1164.xml"/><Relationship Id="rId5" Type="http://schemas.openxmlformats.org/officeDocument/2006/relationships/tags" Target="../tags/tag1163.xml"/><Relationship Id="rId10" Type="http://schemas.openxmlformats.org/officeDocument/2006/relationships/image" Target="../media/image3.emf"/><Relationship Id="rId4" Type="http://schemas.openxmlformats.org/officeDocument/2006/relationships/tags" Target="../tags/tag1162.xml"/><Relationship Id="rId9" Type="http://schemas.openxmlformats.org/officeDocument/2006/relationships/oleObject" Target="../embeddings/oleObject73.bin"/></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1173.xml"/><Relationship Id="rId3" Type="http://schemas.openxmlformats.org/officeDocument/2006/relationships/tags" Target="../tags/tag1168.xml"/><Relationship Id="rId7" Type="http://schemas.openxmlformats.org/officeDocument/2006/relationships/tags" Target="../tags/tag1172.xml"/><Relationship Id="rId12" Type="http://schemas.openxmlformats.org/officeDocument/2006/relationships/image" Target="../media/image5.png"/><Relationship Id="rId2" Type="http://schemas.openxmlformats.org/officeDocument/2006/relationships/tags" Target="../tags/tag1167.xml"/><Relationship Id="rId1" Type="http://schemas.openxmlformats.org/officeDocument/2006/relationships/tags" Target="../tags/tag1166.xml"/><Relationship Id="rId6" Type="http://schemas.openxmlformats.org/officeDocument/2006/relationships/tags" Target="../tags/tag1171.xml"/><Relationship Id="rId11" Type="http://schemas.openxmlformats.org/officeDocument/2006/relationships/image" Target="../media/image1.emf"/><Relationship Id="rId5" Type="http://schemas.openxmlformats.org/officeDocument/2006/relationships/tags" Target="../tags/tag1170.xml"/><Relationship Id="rId10" Type="http://schemas.openxmlformats.org/officeDocument/2006/relationships/oleObject" Target="../embeddings/oleObject18.bin"/><Relationship Id="rId4" Type="http://schemas.openxmlformats.org/officeDocument/2006/relationships/tags" Target="../tags/tag1169.xml"/><Relationship Id="rId9"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1181.xml"/><Relationship Id="rId3" Type="http://schemas.openxmlformats.org/officeDocument/2006/relationships/tags" Target="../tags/tag1176.xml"/><Relationship Id="rId7" Type="http://schemas.openxmlformats.org/officeDocument/2006/relationships/tags" Target="../tags/tag1180.xml"/><Relationship Id="rId12" Type="http://schemas.openxmlformats.org/officeDocument/2006/relationships/image" Target="../media/image5.png"/><Relationship Id="rId2" Type="http://schemas.openxmlformats.org/officeDocument/2006/relationships/tags" Target="../tags/tag1175.xml"/><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image" Target="../media/image1.emf"/><Relationship Id="rId5" Type="http://schemas.openxmlformats.org/officeDocument/2006/relationships/tags" Target="../tags/tag1178.xml"/><Relationship Id="rId10" Type="http://schemas.openxmlformats.org/officeDocument/2006/relationships/oleObject" Target="../embeddings/oleObject74.bin"/><Relationship Id="rId4" Type="http://schemas.openxmlformats.org/officeDocument/2006/relationships/tags" Target="../tags/tag1177.xml"/><Relationship Id="rId9"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1189.xml"/><Relationship Id="rId3" Type="http://schemas.openxmlformats.org/officeDocument/2006/relationships/tags" Target="../tags/tag1184.xml"/><Relationship Id="rId7" Type="http://schemas.openxmlformats.org/officeDocument/2006/relationships/tags" Target="../tags/tag1188.xml"/><Relationship Id="rId12" Type="http://schemas.openxmlformats.org/officeDocument/2006/relationships/image" Target="../media/image5.png"/><Relationship Id="rId2" Type="http://schemas.openxmlformats.org/officeDocument/2006/relationships/tags" Target="../tags/tag1183.xml"/><Relationship Id="rId1" Type="http://schemas.openxmlformats.org/officeDocument/2006/relationships/tags" Target="../tags/tag1182.xml"/><Relationship Id="rId6" Type="http://schemas.openxmlformats.org/officeDocument/2006/relationships/tags" Target="../tags/tag1187.xml"/><Relationship Id="rId11" Type="http://schemas.openxmlformats.org/officeDocument/2006/relationships/image" Target="../media/image1.emf"/><Relationship Id="rId5" Type="http://schemas.openxmlformats.org/officeDocument/2006/relationships/tags" Target="../tags/tag1186.xml"/><Relationship Id="rId10" Type="http://schemas.openxmlformats.org/officeDocument/2006/relationships/oleObject" Target="../embeddings/oleObject17.bin"/><Relationship Id="rId4" Type="http://schemas.openxmlformats.org/officeDocument/2006/relationships/tags" Target="../tags/tag1185.xml"/><Relationship Id="rId9"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1197.xml"/><Relationship Id="rId3" Type="http://schemas.openxmlformats.org/officeDocument/2006/relationships/tags" Target="../tags/tag1192.xml"/><Relationship Id="rId7" Type="http://schemas.openxmlformats.org/officeDocument/2006/relationships/tags" Target="../tags/tag1196.xml"/><Relationship Id="rId12" Type="http://schemas.openxmlformats.org/officeDocument/2006/relationships/image" Target="../media/image5.png"/><Relationship Id="rId2" Type="http://schemas.openxmlformats.org/officeDocument/2006/relationships/tags" Target="../tags/tag1191.xml"/><Relationship Id="rId1" Type="http://schemas.openxmlformats.org/officeDocument/2006/relationships/tags" Target="../tags/tag1190.xml"/><Relationship Id="rId6" Type="http://schemas.openxmlformats.org/officeDocument/2006/relationships/tags" Target="../tags/tag1195.xml"/><Relationship Id="rId11" Type="http://schemas.openxmlformats.org/officeDocument/2006/relationships/image" Target="../media/image4.emf"/><Relationship Id="rId5" Type="http://schemas.openxmlformats.org/officeDocument/2006/relationships/tags" Target="../tags/tag1194.xml"/><Relationship Id="rId10" Type="http://schemas.openxmlformats.org/officeDocument/2006/relationships/oleObject" Target="../embeddings/oleObject75.bin"/><Relationship Id="rId4" Type="http://schemas.openxmlformats.org/officeDocument/2006/relationships/tags" Target="../tags/tag1193.xml"/><Relationship Id="rId9"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27.xml"/><Relationship Id="rId7"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2.png"/><Relationship Id="rId4" Type="http://schemas.openxmlformats.org/officeDocument/2006/relationships/tags" Target="../tags/tag128.xml"/><Relationship Id="rId9" Type="http://schemas.openxmlformats.org/officeDocument/2006/relationships/image" Target="../media/image3.emf"/></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1205.xml"/><Relationship Id="rId3" Type="http://schemas.openxmlformats.org/officeDocument/2006/relationships/tags" Target="../tags/tag1200.xml"/><Relationship Id="rId7" Type="http://schemas.openxmlformats.org/officeDocument/2006/relationships/tags" Target="../tags/tag1204.xml"/><Relationship Id="rId12" Type="http://schemas.openxmlformats.org/officeDocument/2006/relationships/image" Target="../media/image5.png"/><Relationship Id="rId2" Type="http://schemas.openxmlformats.org/officeDocument/2006/relationships/tags" Target="../tags/tag1199.xml"/><Relationship Id="rId1" Type="http://schemas.openxmlformats.org/officeDocument/2006/relationships/tags" Target="../tags/tag1198.xml"/><Relationship Id="rId6" Type="http://schemas.openxmlformats.org/officeDocument/2006/relationships/tags" Target="../tags/tag1203.xml"/><Relationship Id="rId11" Type="http://schemas.openxmlformats.org/officeDocument/2006/relationships/image" Target="../media/image1.emf"/><Relationship Id="rId5" Type="http://schemas.openxmlformats.org/officeDocument/2006/relationships/tags" Target="../tags/tag1202.xml"/><Relationship Id="rId10" Type="http://schemas.openxmlformats.org/officeDocument/2006/relationships/oleObject" Target="../embeddings/oleObject76.bin"/><Relationship Id="rId4" Type="http://schemas.openxmlformats.org/officeDocument/2006/relationships/tags" Target="../tags/tag1201.xml"/><Relationship Id="rId9"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1208.xml"/><Relationship Id="rId7" Type="http://schemas.openxmlformats.org/officeDocument/2006/relationships/slideMaster" Target="../slideMasters/slideMaster10.xml"/><Relationship Id="rId2" Type="http://schemas.openxmlformats.org/officeDocument/2006/relationships/tags" Target="../tags/tag1207.xml"/><Relationship Id="rId1" Type="http://schemas.openxmlformats.org/officeDocument/2006/relationships/tags" Target="../tags/tag1206.xml"/><Relationship Id="rId6" Type="http://schemas.openxmlformats.org/officeDocument/2006/relationships/tags" Target="../tags/tag1211.xml"/><Relationship Id="rId5" Type="http://schemas.openxmlformats.org/officeDocument/2006/relationships/tags" Target="../tags/tag1210.xml"/><Relationship Id="rId10" Type="http://schemas.openxmlformats.org/officeDocument/2006/relationships/image" Target="../media/image5.png"/><Relationship Id="rId4" Type="http://schemas.openxmlformats.org/officeDocument/2006/relationships/tags" Target="../tags/tag1209.xml"/><Relationship Id="rId9" Type="http://schemas.openxmlformats.org/officeDocument/2006/relationships/image" Target="../media/image3.emf"/></Relationships>
</file>

<file path=ppt/slideLayouts/_rels/slideLayout16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14.xml"/><Relationship Id="rId7" Type="http://schemas.openxmlformats.org/officeDocument/2006/relationships/image" Target="../media/image3.emf"/><Relationship Id="rId2" Type="http://schemas.openxmlformats.org/officeDocument/2006/relationships/tags" Target="../tags/tag1213.xml"/><Relationship Id="rId1" Type="http://schemas.openxmlformats.org/officeDocument/2006/relationships/tags" Target="../tags/tag1212.xml"/><Relationship Id="rId6" Type="http://schemas.openxmlformats.org/officeDocument/2006/relationships/oleObject" Target="../embeddings/oleObject66.bin"/><Relationship Id="rId5" Type="http://schemas.openxmlformats.org/officeDocument/2006/relationships/slideMaster" Target="../slideMasters/slideMaster10.xml"/><Relationship Id="rId4" Type="http://schemas.openxmlformats.org/officeDocument/2006/relationships/tags" Target="../tags/tag1215.xml"/></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0.xml"/><Relationship Id="rId1" Type="http://schemas.openxmlformats.org/officeDocument/2006/relationships/tags" Target="../tags/tag1216.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64.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1219.xml"/><Relationship Id="rId7" Type="http://schemas.openxmlformats.org/officeDocument/2006/relationships/tags" Target="../tags/tag1223.xml"/><Relationship Id="rId2" Type="http://schemas.openxmlformats.org/officeDocument/2006/relationships/tags" Target="../tags/tag1218.xml"/><Relationship Id="rId1" Type="http://schemas.openxmlformats.org/officeDocument/2006/relationships/tags" Target="../tags/tag1217.xml"/><Relationship Id="rId6" Type="http://schemas.openxmlformats.org/officeDocument/2006/relationships/tags" Target="../tags/tag1222.xml"/><Relationship Id="rId5" Type="http://schemas.openxmlformats.org/officeDocument/2006/relationships/tags" Target="../tags/tag1221.xml"/><Relationship Id="rId10" Type="http://schemas.openxmlformats.org/officeDocument/2006/relationships/image" Target="../media/image1.emf"/><Relationship Id="rId4" Type="http://schemas.openxmlformats.org/officeDocument/2006/relationships/tags" Target="../tags/tag1220.xml"/><Relationship Id="rId9" Type="http://schemas.openxmlformats.org/officeDocument/2006/relationships/oleObject" Target="../embeddings/oleObject19.bin"/></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46.xml"/><Relationship Id="rId7" Type="http://schemas.openxmlformats.org/officeDocument/2006/relationships/oleObject" Target="../embeddings/oleObject79.bin"/><Relationship Id="rId2" Type="http://schemas.openxmlformats.org/officeDocument/2006/relationships/tags" Target="../tags/tag1245.xml"/><Relationship Id="rId1" Type="http://schemas.openxmlformats.org/officeDocument/2006/relationships/tags" Target="../tags/tag1244.xml"/><Relationship Id="rId6" Type="http://schemas.openxmlformats.org/officeDocument/2006/relationships/slideMaster" Target="../slideMasters/slideMaster11.xml"/><Relationship Id="rId5" Type="http://schemas.openxmlformats.org/officeDocument/2006/relationships/tags" Target="../tags/tag1248.xml"/><Relationship Id="rId4" Type="http://schemas.openxmlformats.org/officeDocument/2006/relationships/tags" Target="../tags/tag1247.xml"/><Relationship Id="rId9"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1251.xml"/><Relationship Id="rId7" Type="http://schemas.openxmlformats.org/officeDocument/2006/relationships/tags" Target="../tags/tag1255.xml"/><Relationship Id="rId2" Type="http://schemas.openxmlformats.org/officeDocument/2006/relationships/tags" Target="../tags/tag1250.xml"/><Relationship Id="rId1" Type="http://schemas.openxmlformats.org/officeDocument/2006/relationships/tags" Target="../tags/tag1249.xml"/><Relationship Id="rId6" Type="http://schemas.openxmlformats.org/officeDocument/2006/relationships/tags" Target="../tags/tag1254.xml"/><Relationship Id="rId5" Type="http://schemas.openxmlformats.org/officeDocument/2006/relationships/tags" Target="../tags/tag1253.xml"/><Relationship Id="rId10" Type="http://schemas.openxmlformats.org/officeDocument/2006/relationships/image" Target="../media/image1.emf"/><Relationship Id="rId4" Type="http://schemas.openxmlformats.org/officeDocument/2006/relationships/tags" Target="../tags/tag1252.xml"/><Relationship Id="rId9" Type="http://schemas.openxmlformats.org/officeDocument/2006/relationships/oleObject" Target="../embeddings/oleObject80.bin"/></Relationships>
</file>

<file path=ppt/slideLayouts/_rels/slideLayout168.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tags" Target="../tags/tag1258.xml"/><Relationship Id="rId7" Type="http://schemas.openxmlformats.org/officeDocument/2006/relationships/slideMaster" Target="../slideMasters/slideMaster11.xml"/><Relationship Id="rId2" Type="http://schemas.openxmlformats.org/officeDocument/2006/relationships/tags" Target="../tags/tag1257.xml"/><Relationship Id="rId1" Type="http://schemas.openxmlformats.org/officeDocument/2006/relationships/tags" Target="../tags/tag1256.xml"/><Relationship Id="rId6" Type="http://schemas.openxmlformats.org/officeDocument/2006/relationships/tags" Target="../tags/tag1261.xml"/><Relationship Id="rId5" Type="http://schemas.openxmlformats.org/officeDocument/2006/relationships/tags" Target="../tags/tag1260.xml"/><Relationship Id="rId4" Type="http://schemas.openxmlformats.org/officeDocument/2006/relationships/tags" Target="../tags/tag1259.xml"/><Relationship Id="rId9" Type="http://schemas.openxmlformats.org/officeDocument/2006/relationships/image" Target="../media/image3.emf"/></Relationships>
</file>

<file path=ppt/slideLayouts/_rels/slideLayout169.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tags" Target="../tags/tag1264.xml"/><Relationship Id="rId7" Type="http://schemas.openxmlformats.org/officeDocument/2006/relationships/slideMaster" Target="../slideMasters/slideMaster11.xml"/><Relationship Id="rId2" Type="http://schemas.openxmlformats.org/officeDocument/2006/relationships/tags" Target="../tags/tag1263.xml"/><Relationship Id="rId1" Type="http://schemas.openxmlformats.org/officeDocument/2006/relationships/tags" Target="../tags/tag1262.xml"/><Relationship Id="rId6" Type="http://schemas.openxmlformats.org/officeDocument/2006/relationships/tags" Target="../tags/tag1267.xml"/><Relationship Id="rId5" Type="http://schemas.openxmlformats.org/officeDocument/2006/relationships/tags" Target="../tags/tag1266.xml"/><Relationship Id="rId4" Type="http://schemas.openxmlformats.org/officeDocument/2006/relationships/tags" Target="../tags/tag1265.xml"/><Relationship Id="rId9"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image" Target="../media/image2.png"/><Relationship Id="rId4" Type="http://schemas.openxmlformats.org/officeDocument/2006/relationships/tags" Target="../tags/tag134.xml"/><Relationship Id="rId9" Type="http://schemas.openxmlformats.org/officeDocument/2006/relationships/image" Target="../media/image3.emf"/></Relationships>
</file>

<file path=ppt/slideLayouts/_rels/slideLayout17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tags" Target="../tags/tag1270.xml"/><Relationship Id="rId7" Type="http://schemas.openxmlformats.org/officeDocument/2006/relationships/slideMaster" Target="../slideMasters/slideMaster11.xml"/><Relationship Id="rId2" Type="http://schemas.openxmlformats.org/officeDocument/2006/relationships/tags" Target="../tags/tag1269.xml"/><Relationship Id="rId1" Type="http://schemas.openxmlformats.org/officeDocument/2006/relationships/tags" Target="../tags/tag1268.xml"/><Relationship Id="rId6" Type="http://schemas.openxmlformats.org/officeDocument/2006/relationships/tags" Target="../tags/tag1273.xml"/><Relationship Id="rId5" Type="http://schemas.openxmlformats.org/officeDocument/2006/relationships/tags" Target="../tags/tag1272.xml"/><Relationship Id="rId4" Type="http://schemas.openxmlformats.org/officeDocument/2006/relationships/tags" Target="../tags/tag1271.xml"/><Relationship Id="rId9" Type="http://schemas.openxmlformats.org/officeDocument/2006/relationships/image" Target="../media/image3.emf"/></Relationships>
</file>

<file path=ppt/slideLayouts/_rels/slideLayout171.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1276.xml"/><Relationship Id="rId7" Type="http://schemas.openxmlformats.org/officeDocument/2006/relationships/tags" Target="../tags/tag1280.xml"/><Relationship Id="rId2" Type="http://schemas.openxmlformats.org/officeDocument/2006/relationships/tags" Target="../tags/tag1275.xml"/><Relationship Id="rId1" Type="http://schemas.openxmlformats.org/officeDocument/2006/relationships/tags" Target="../tags/tag1274.xml"/><Relationship Id="rId6" Type="http://schemas.openxmlformats.org/officeDocument/2006/relationships/tags" Target="../tags/tag1279.xml"/><Relationship Id="rId5" Type="http://schemas.openxmlformats.org/officeDocument/2006/relationships/tags" Target="../tags/tag1278.xml"/><Relationship Id="rId10" Type="http://schemas.openxmlformats.org/officeDocument/2006/relationships/image" Target="../media/image3.emf"/><Relationship Id="rId4" Type="http://schemas.openxmlformats.org/officeDocument/2006/relationships/tags" Target="../tags/tag1277.xml"/><Relationship Id="rId9" Type="http://schemas.openxmlformats.org/officeDocument/2006/relationships/oleObject" Target="../embeddings/oleObject84.bin"/></Relationships>
</file>

<file path=ppt/slideLayouts/_rels/slideLayout172.xml.rels><?xml version="1.0" encoding="UTF-8" standalone="yes"?>
<Relationships xmlns="http://schemas.openxmlformats.org/package/2006/relationships"><Relationship Id="rId8" Type="http://schemas.openxmlformats.org/officeDocument/2006/relationships/tags" Target="../tags/tag1288.xml"/><Relationship Id="rId3" Type="http://schemas.openxmlformats.org/officeDocument/2006/relationships/tags" Target="../tags/tag1283.xml"/><Relationship Id="rId7" Type="http://schemas.openxmlformats.org/officeDocument/2006/relationships/tags" Target="../tags/tag1287.xml"/><Relationship Id="rId12" Type="http://schemas.openxmlformats.org/officeDocument/2006/relationships/image" Target="../media/image5.png"/><Relationship Id="rId2" Type="http://schemas.openxmlformats.org/officeDocument/2006/relationships/tags" Target="../tags/tag1282.xml"/><Relationship Id="rId1" Type="http://schemas.openxmlformats.org/officeDocument/2006/relationships/tags" Target="../tags/tag1281.xml"/><Relationship Id="rId6" Type="http://schemas.openxmlformats.org/officeDocument/2006/relationships/tags" Target="../tags/tag1286.xml"/><Relationship Id="rId11" Type="http://schemas.openxmlformats.org/officeDocument/2006/relationships/image" Target="../media/image1.emf"/><Relationship Id="rId5" Type="http://schemas.openxmlformats.org/officeDocument/2006/relationships/tags" Target="../tags/tag1285.xml"/><Relationship Id="rId10" Type="http://schemas.openxmlformats.org/officeDocument/2006/relationships/oleObject" Target="../embeddings/oleObject85.bin"/><Relationship Id="rId4" Type="http://schemas.openxmlformats.org/officeDocument/2006/relationships/tags" Target="../tags/tag1284.xml"/><Relationship Id="rId9"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8" Type="http://schemas.openxmlformats.org/officeDocument/2006/relationships/tags" Target="../tags/tag1296.xml"/><Relationship Id="rId3" Type="http://schemas.openxmlformats.org/officeDocument/2006/relationships/tags" Target="../tags/tag1291.xml"/><Relationship Id="rId7" Type="http://schemas.openxmlformats.org/officeDocument/2006/relationships/tags" Target="../tags/tag1295.xml"/><Relationship Id="rId12" Type="http://schemas.openxmlformats.org/officeDocument/2006/relationships/image" Target="../media/image5.png"/><Relationship Id="rId2" Type="http://schemas.openxmlformats.org/officeDocument/2006/relationships/tags" Target="../tags/tag1290.xml"/><Relationship Id="rId1" Type="http://schemas.openxmlformats.org/officeDocument/2006/relationships/tags" Target="../tags/tag1289.xml"/><Relationship Id="rId6" Type="http://schemas.openxmlformats.org/officeDocument/2006/relationships/tags" Target="../tags/tag1294.xml"/><Relationship Id="rId11" Type="http://schemas.openxmlformats.org/officeDocument/2006/relationships/image" Target="../media/image1.emf"/><Relationship Id="rId5" Type="http://schemas.openxmlformats.org/officeDocument/2006/relationships/tags" Target="../tags/tag1293.xml"/><Relationship Id="rId10" Type="http://schemas.openxmlformats.org/officeDocument/2006/relationships/oleObject" Target="../embeddings/oleObject86.bin"/><Relationship Id="rId4" Type="http://schemas.openxmlformats.org/officeDocument/2006/relationships/tags" Target="../tags/tag1292.xml"/><Relationship Id="rId9"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1304.xml"/><Relationship Id="rId3" Type="http://schemas.openxmlformats.org/officeDocument/2006/relationships/tags" Target="../tags/tag1299.xml"/><Relationship Id="rId7" Type="http://schemas.openxmlformats.org/officeDocument/2006/relationships/tags" Target="../tags/tag1303.xml"/><Relationship Id="rId12" Type="http://schemas.openxmlformats.org/officeDocument/2006/relationships/image" Target="../media/image5.png"/><Relationship Id="rId2" Type="http://schemas.openxmlformats.org/officeDocument/2006/relationships/tags" Target="../tags/tag1298.xml"/><Relationship Id="rId1" Type="http://schemas.openxmlformats.org/officeDocument/2006/relationships/tags" Target="../tags/tag1297.xml"/><Relationship Id="rId6" Type="http://schemas.openxmlformats.org/officeDocument/2006/relationships/tags" Target="../tags/tag1302.xml"/><Relationship Id="rId11" Type="http://schemas.openxmlformats.org/officeDocument/2006/relationships/image" Target="../media/image1.emf"/><Relationship Id="rId5" Type="http://schemas.openxmlformats.org/officeDocument/2006/relationships/tags" Target="../tags/tag1301.xml"/><Relationship Id="rId10" Type="http://schemas.openxmlformats.org/officeDocument/2006/relationships/oleObject" Target="../embeddings/oleObject87.bin"/><Relationship Id="rId4" Type="http://schemas.openxmlformats.org/officeDocument/2006/relationships/tags" Target="../tags/tag1300.xml"/><Relationship Id="rId9"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1312.xml"/><Relationship Id="rId3" Type="http://schemas.openxmlformats.org/officeDocument/2006/relationships/tags" Target="../tags/tag1307.xml"/><Relationship Id="rId7" Type="http://schemas.openxmlformats.org/officeDocument/2006/relationships/tags" Target="../tags/tag1311.xml"/><Relationship Id="rId12" Type="http://schemas.openxmlformats.org/officeDocument/2006/relationships/image" Target="../media/image5.png"/><Relationship Id="rId2" Type="http://schemas.openxmlformats.org/officeDocument/2006/relationships/tags" Target="../tags/tag1306.xml"/><Relationship Id="rId1" Type="http://schemas.openxmlformats.org/officeDocument/2006/relationships/tags" Target="../tags/tag1305.xml"/><Relationship Id="rId6" Type="http://schemas.openxmlformats.org/officeDocument/2006/relationships/tags" Target="../tags/tag1310.xml"/><Relationship Id="rId11" Type="http://schemas.openxmlformats.org/officeDocument/2006/relationships/image" Target="../media/image4.emf"/><Relationship Id="rId5" Type="http://schemas.openxmlformats.org/officeDocument/2006/relationships/tags" Target="../tags/tag1309.xml"/><Relationship Id="rId10" Type="http://schemas.openxmlformats.org/officeDocument/2006/relationships/oleObject" Target="../embeddings/oleObject88.bin"/><Relationship Id="rId4" Type="http://schemas.openxmlformats.org/officeDocument/2006/relationships/tags" Target="../tags/tag1308.xml"/><Relationship Id="rId9"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1320.xml"/><Relationship Id="rId3" Type="http://schemas.openxmlformats.org/officeDocument/2006/relationships/tags" Target="../tags/tag1315.xml"/><Relationship Id="rId7" Type="http://schemas.openxmlformats.org/officeDocument/2006/relationships/tags" Target="../tags/tag1319.xml"/><Relationship Id="rId12" Type="http://schemas.openxmlformats.org/officeDocument/2006/relationships/image" Target="../media/image5.png"/><Relationship Id="rId2" Type="http://schemas.openxmlformats.org/officeDocument/2006/relationships/tags" Target="../tags/tag1314.xml"/><Relationship Id="rId1" Type="http://schemas.openxmlformats.org/officeDocument/2006/relationships/tags" Target="../tags/tag1313.xml"/><Relationship Id="rId6" Type="http://schemas.openxmlformats.org/officeDocument/2006/relationships/tags" Target="../tags/tag1318.xml"/><Relationship Id="rId11" Type="http://schemas.openxmlformats.org/officeDocument/2006/relationships/image" Target="../media/image1.emf"/><Relationship Id="rId5" Type="http://schemas.openxmlformats.org/officeDocument/2006/relationships/tags" Target="../tags/tag1317.xml"/><Relationship Id="rId10" Type="http://schemas.openxmlformats.org/officeDocument/2006/relationships/oleObject" Target="../embeddings/oleObject89.bin"/><Relationship Id="rId4" Type="http://schemas.openxmlformats.org/officeDocument/2006/relationships/tags" Target="../tags/tag1316.xml"/><Relationship Id="rId9"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tags" Target="../tags/tag1323.xml"/><Relationship Id="rId7" Type="http://schemas.openxmlformats.org/officeDocument/2006/relationships/slideMaster" Target="../slideMasters/slideMaster11.xml"/><Relationship Id="rId2" Type="http://schemas.openxmlformats.org/officeDocument/2006/relationships/tags" Target="../tags/tag1322.xml"/><Relationship Id="rId1" Type="http://schemas.openxmlformats.org/officeDocument/2006/relationships/tags" Target="../tags/tag1321.xml"/><Relationship Id="rId6" Type="http://schemas.openxmlformats.org/officeDocument/2006/relationships/tags" Target="../tags/tag1326.xml"/><Relationship Id="rId5" Type="http://schemas.openxmlformats.org/officeDocument/2006/relationships/tags" Target="../tags/tag1325.xml"/><Relationship Id="rId10" Type="http://schemas.openxmlformats.org/officeDocument/2006/relationships/image" Target="../media/image5.png"/><Relationship Id="rId4" Type="http://schemas.openxmlformats.org/officeDocument/2006/relationships/tags" Target="../tags/tag1324.xml"/><Relationship Id="rId9" Type="http://schemas.openxmlformats.org/officeDocument/2006/relationships/image" Target="../media/image3.emf"/></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29.xml"/><Relationship Id="rId7" Type="http://schemas.openxmlformats.org/officeDocument/2006/relationships/image" Target="../media/image3.emf"/><Relationship Id="rId2" Type="http://schemas.openxmlformats.org/officeDocument/2006/relationships/tags" Target="../tags/tag1328.xml"/><Relationship Id="rId1" Type="http://schemas.openxmlformats.org/officeDocument/2006/relationships/tags" Target="../tags/tag1327.xml"/><Relationship Id="rId6" Type="http://schemas.openxmlformats.org/officeDocument/2006/relationships/oleObject" Target="../embeddings/oleObject91.bin"/><Relationship Id="rId5" Type="http://schemas.openxmlformats.org/officeDocument/2006/relationships/slideMaster" Target="../slideMasters/slideMaster11.xml"/><Relationship Id="rId4" Type="http://schemas.openxmlformats.org/officeDocument/2006/relationships/tags" Target="../tags/tag1330.xml"/></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1.xml"/><Relationship Id="rId1" Type="http://schemas.openxmlformats.org/officeDocument/2006/relationships/tags" Target="../tags/tag1331.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9.xml"/><Relationship Id="rId7" Type="http://schemas.openxmlformats.org/officeDocument/2006/relationships/image" Target="../media/image3.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140.xml"/></Relationships>
</file>

<file path=ppt/slideLayouts/_rels/slideLayout18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1334.xml"/><Relationship Id="rId7" Type="http://schemas.openxmlformats.org/officeDocument/2006/relationships/slideMaster" Target="../slideMasters/slideMaster11.xml"/><Relationship Id="rId2" Type="http://schemas.openxmlformats.org/officeDocument/2006/relationships/tags" Target="../tags/tag1333.xml"/><Relationship Id="rId1" Type="http://schemas.openxmlformats.org/officeDocument/2006/relationships/tags" Target="../tags/tag1332.xml"/><Relationship Id="rId6" Type="http://schemas.openxmlformats.org/officeDocument/2006/relationships/tags" Target="../tags/tag1337.xml"/><Relationship Id="rId5" Type="http://schemas.openxmlformats.org/officeDocument/2006/relationships/tags" Target="../tags/tag1336.xml"/><Relationship Id="rId10" Type="http://schemas.openxmlformats.org/officeDocument/2006/relationships/image" Target="../media/image5.png"/><Relationship Id="rId4" Type="http://schemas.openxmlformats.org/officeDocument/2006/relationships/tags" Target="../tags/tag1335.xml"/><Relationship Id="rId9" Type="http://schemas.openxmlformats.org/officeDocument/2006/relationships/image" Target="../media/image3.emf"/></Relationships>
</file>

<file path=ppt/slideLayouts/_rels/slideLayout18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40.xml"/><Relationship Id="rId7" Type="http://schemas.openxmlformats.org/officeDocument/2006/relationships/oleObject" Target="../embeddings/oleObject66.bin"/><Relationship Id="rId2" Type="http://schemas.openxmlformats.org/officeDocument/2006/relationships/tags" Target="../tags/tag1339.xml"/><Relationship Id="rId1" Type="http://schemas.openxmlformats.org/officeDocument/2006/relationships/tags" Target="../tags/tag1338.xml"/><Relationship Id="rId6" Type="http://schemas.openxmlformats.org/officeDocument/2006/relationships/slideMaster" Target="../slideMasters/slideMaster11.xml"/><Relationship Id="rId5" Type="http://schemas.openxmlformats.org/officeDocument/2006/relationships/tags" Target="../tags/tag1342.xml"/><Relationship Id="rId4" Type="http://schemas.openxmlformats.org/officeDocument/2006/relationships/tags" Target="../tags/tag1341.xml"/><Relationship Id="rId9" Type="http://schemas.openxmlformats.org/officeDocument/2006/relationships/image" Target="../media/image5.png"/></Relationships>
</file>

<file path=ppt/slideLayouts/_rels/slideLayout182.xml.rels><?xml version="1.0" encoding="UTF-8" standalone="yes"?>
<Relationships xmlns="http://schemas.openxmlformats.org/package/2006/relationships"><Relationship Id="rId8" Type="http://schemas.openxmlformats.org/officeDocument/2006/relationships/tags" Target="../tags/tag1350.xml"/><Relationship Id="rId13" Type="http://schemas.openxmlformats.org/officeDocument/2006/relationships/image" Target="../media/image5.png"/><Relationship Id="rId3" Type="http://schemas.openxmlformats.org/officeDocument/2006/relationships/tags" Target="../tags/tag1345.xml"/><Relationship Id="rId7" Type="http://schemas.openxmlformats.org/officeDocument/2006/relationships/tags" Target="../tags/tag1349.xml"/><Relationship Id="rId12" Type="http://schemas.openxmlformats.org/officeDocument/2006/relationships/image" Target="../media/image1.emf"/><Relationship Id="rId2" Type="http://schemas.openxmlformats.org/officeDocument/2006/relationships/tags" Target="../tags/tag1344.xml"/><Relationship Id="rId1" Type="http://schemas.openxmlformats.org/officeDocument/2006/relationships/tags" Target="../tags/tag1343.xml"/><Relationship Id="rId6" Type="http://schemas.openxmlformats.org/officeDocument/2006/relationships/tags" Target="../tags/tag1348.xml"/><Relationship Id="rId11" Type="http://schemas.openxmlformats.org/officeDocument/2006/relationships/oleObject" Target="../embeddings/oleObject74.bin"/><Relationship Id="rId5" Type="http://schemas.openxmlformats.org/officeDocument/2006/relationships/tags" Target="../tags/tag1347.xml"/><Relationship Id="rId10" Type="http://schemas.openxmlformats.org/officeDocument/2006/relationships/slideMaster" Target="../slideMasters/slideMaster11.xml"/><Relationship Id="rId4" Type="http://schemas.openxmlformats.org/officeDocument/2006/relationships/tags" Target="../tags/tag1346.xml"/><Relationship Id="rId9" Type="http://schemas.openxmlformats.org/officeDocument/2006/relationships/tags" Target="../tags/tag1351.xml"/></Relationships>
</file>

<file path=ppt/slideLayouts/_rels/slideLayout18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1375.xml"/><Relationship Id="rId7" Type="http://schemas.openxmlformats.org/officeDocument/2006/relationships/slideMaster" Target="../slideMasters/slideMaster12.xml"/><Relationship Id="rId2" Type="http://schemas.openxmlformats.org/officeDocument/2006/relationships/tags" Target="../tags/tag1374.xml"/><Relationship Id="rId1" Type="http://schemas.openxmlformats.org/officeDocument/2006/relationships/tags" Target="../tags/tag1373.xml"/><Relationship Id="rId6" Type="http://schemas.openxmlformats.org/officeDocument/2006/relationships/tags" Target="../tags/tag1378.xml"/><Relationship Id="rId5" Type="http://schemas.openxmlformats.org/officeDocument/2006/relationships/tags" Target="../tags/tag1377.xml"/><Relationship Id="rId10" Type="http://schemas.openxmlformats.org/officeDocument/2006/relationships/image" Target="../media/image5.png"/><Relationship Id="rId4" Type="http://schemas.openxmlformats.org/officeDocument/2006/relationships/tags" Target="../tags/tag1376.xml"/><Relationship Id="rId9" Type="http://schemas.openxmlformats.org/officeDocument/2006/relationships/image" Target="../media/image3.emf"/></Relationships>
</file>

<file path=ppt/slideLayouts/_rels/slideLayout184.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tags" Target="../tags/tag1381.xml"/><Relationship Id="rId7" Type="http://schemas.openxmlformats.org/officeDocument/2006/relationships/tags" Target="../tags/tag1385.xml"/><Relationship Id="rId2" Type="http://schemas.openxmlformats.org/officeDocument/2006/relationships/tags" Target="../tags/tag1380.xml"/><Relationship Id="rId1" Type="http://schemas.openxmlformats.org/officeDocument/2006/relationships/tags" Target="../tags/tag1379.xml"/><Relationship Id="rId6" Type="http://schemas.openxmlformats.org/officeDocument/2006/relationships/tags" Target="../tags/tag1384.xml"/><Relationship Id="rId5" Type="http://schemas.openxmlformats.org/officeDocument/2006/relationships/tags" Target="../tags/tag1383.xml"/><Relationship Id="rId10" Type="http://schemas.openxmlformats.org/officeDocument/2006/relationships/image" Target="../media/image1.emf"/><Relationship Id="rId4" Type="http://schemas.openxmlformats.org/officeDocument/2006/relationships/tags" Target="../tags/tag1382.xml"/><Relationship Id="rId9" Type="http://schemas.openxmlformats.org/officeDocument/2006/relationships/oleObject" Target="../embeddings/oleObject69.bin"/></Relationships>
</file>

<file path=ppt/slideLayouts/_rels/slideLayout18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1388.xml"/><Relationship Id="rId7" Type="http://schemas.openxmlformats.org/officeDocument/2006/relationships/slideMaster" Target="../slideMasters/slideMaster12.xml"/><Relationship Id="rId2" Type="http://schemas.openxmlformats.org/officeDocument/2006/relationships/tags" Target="../tags/tag1387.xml"/><Relationship Id="rId1" Type="http://schemas.openxmlformats.org/officeDocument/2006/relationships/tags" Target="../tags/tag1386.xml"/><Relationship Id="rId6" Type="http://schemas.openxmlformats.org/officeDocument/2006/relationships/tags" Target="../tags/tag1391.xml"/><Relationship Id="rId5" Type="http://schemas.openxmlformats.org/officeDocument/2006/relationships/tags" Target="../tags/tag1390.xml"/><Relationship Id="rId4" Type="http://schemas.openxmlformats.org/officeDocument/2006/relationships/tags" Target="../tags/tag1389.xml"/><Relationship Id="rId9" Type="http://schemas.openxmlformats.org/officeDocument/2006/relationships/image" Target="../media/image3.emf"/></Relationships>
</file>

<file path=ppt/slideLayouts/_rels/slideLayout18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394.xml"/><Relationship Id="rId7" Type="http://schemas.openxmlformats.org/officeDocument/2006/relationships/slideMaster" Target="../slideMasters/slideMaster12.xml"/><Relationship Id="rId2" Type="http://schemas.openxmlformats.org/officeDocument/2006/relationships/tags" Target="../tags/tag1393.xml"/><Relationship Id="rId1" Type="http://schemas.openxmlformats.org/officeDocument/2006/relationships/tags" Target="../tags/tag1392.xml"/><Relationship Id="rId6" Type="http://schemas.openxmlformats.org/officeDocument/2006/relationships/tags" Target="../tags/tag1397.xml"/><Relationship Id="rId5" Type="http://schemas.openxmlformats.org/officeDocument/2006/relationships/tags" Target="../tags/tag1396.xml"/><Relationship Id="rId4" Type="http://schemas.openxmlformats.org/officeDocument/2006/relationships/tags" Target="../tags/tag1395.xml"/><Relationship Id="rId9" Type="http://schemas.openxmlformats.org/officeDocument/2006/relationships/image" Target="../media/image3.emf"/></Relationships>
</file>

<file path=ppt/slideLayouts/_rels/slideLayout18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1400.xml"/><Relationship Id="rId7" Type="http://schemas.openxmlformats.org/officeDocument/2006/relationships/slideMaster" Target="../slideMasters/slideMaster12.xml"/><Relationship Id="rId2" Type="http://schemas.openxmlformats.org/officeDocument/2006/relationships/tags" Target="../tags/tag1399.xml"/><Relationship Id="rId1" Type="http://schemas.openxmlformats.org/officeDocument/2006/relationships/tags" Target="../tags/tag1398.xml"/><Relationship Id="rId6" Type="http://schemas.openxmlformats.org/officeDocument/2006/relationships/tags" Target="../tags/tag1403.xml"/><Relationship Id="rId5" Type="http://schemas.openxmlformats.org/officeDocument/2006/relationships/tags" Target="../tags/tag1402.xml"/><Relationship Id="rId4" Type="http://schemas.openxmlformats.org/officeDocument/2006/relationships/tags" Target="../tags/tag1401.xml"/><Relationship Id="rId9" Type="http://schemas.openxmlformats.org/officeDocument/2006/relationships/image" Target="../media/image3.emf"/></Relationships>
</file>

<file path=ppt/slideLayouts/_rels/slideLayout188.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tags" Target="../tags/tag1406.xml"/><Relationship Id="rId7" Type="http://schemas.openxmlformats.org/officeDocument/2006/relationships/tags" Target="../tags/tag1410.xml"/><Relationship Id="rId2" Type="http://schemas.openxmlformats.org/officeDocument/2006/relationships/tags" Target="../tags/tag1405.xml"/><Relationship Id="rId1" Type="http://schemas.openxmlformats.org/officeDocument/2006/relationships/tags" Target="../tags/tag1404.xml"/><Relationship Id="rId6" Type="http://schemas.openxmlformats.org/officeDocument/2006/relationships/tags" Target="../tags/tag1409.xml"/><Relationship Id="rId5" Type="http://schemas.openxmlformats.org/officeDocument/2006/relationships/tags" Target="../tags/tag1408.xml"/><Relationship Id="rId10" Type="http://schemas.openxmlformats.org/officeDocument/2006/relationships/image" Target="../media/image3.emf"/><Relationship Id="rId4" Type="http://schemas.openxmlformats.org/officeDocument/2006/relationships/tags" Target="../tags/tag1407.xml"/><Relationship Id="rId9" Type="http://schemas.openxmlformats.org/officeDocument/2006/relationships/oleObject" Target="../embeddings/oleObject73.bin"/></Relationships>
</file>

<file path=ppt/slideLayouts/_rels/slideLayout189.xml.rels><?xml version="1.0" encoding="UTF-8" standalone="yes"?>
<Relationships xmlns="http://schemas.openxmlformats.org/package/2006/relationships"><Relationship Id="rId8" Type="http://schemas.openxmlformats.org/officeDocument/2006/relationships/tags" Target="../tags/tag1418.xml"/><Relationship Id="rId13" Type="http://schemas.openxmlformats.org/officeDocument/2006/relationships/image" Target="../media/image5.png"/><Relationship Id="rId3" Type="http://schemas.openxmlformats.org/officeDocument/2006/relationships/tags" Target="../tags/tag1413.xml"/><Relationship Id="rId7" Type="http://schemas.openxmlformats.org/officeDocument/2006/relationships/tags" Target="../tags/tag1417.xml"/><Relationship Id="rId12" Type="http://schemas.openxmlformats.org/officeDocument/2006/relationships/image" Target="../media/image1.emf"/><Relationship Id="rId2" Type="http://schemas.openxmlformats.org/officeDocument/2006/relationships/tags" Target="../tags/tag1412.xml"/><Relationship Id="rId1" Type="http://schemas.openxmlformats.org/officeDocument/2006/relationships/tags" Target="../tags/tag1411.xml"/><Relationship Id="rId6" Type="http://schemas.openxmlformats.org/officeDocument/2006/relationships/tags" Target="../tags/tag1416.xml"/><Relationship Id="rId11" Type="http://schemas.openxmlformats.org/officeDocument/2006/relationships/oleObject" Target="../embeddings/oleObject18.bin"/><Relationship Id="rId5" Type="http://schemas.openxmlformats.org/officeDocument/2006/relationships/tags" Target="../tags/tag1415.xml"/><Relationship Id="rId10" Type="http://schemas.openxmlformats.org/officeDocument/2006/relationships/slideMaster" Target="../slideMasters/slideMaster12.xml"/><Relationship Id="rId4" Type="http://schemas.openxmlformats.org/officeDocument/2006/relationships/tags" Target="../tags/tag1414.xml"/><Relationship Id="rId9" Type="http://schemas.openxmlformats.org/officeDocument/2006/relationships/tags" Target="../tags/tag1419.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41.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1427.xml"/><Relationship Id="rId13" Type="http://schemas.openxmlformats.org/officeDocument/2006/relationships/image" Target="../media/image5.png"/><Relationship Id="rId3" Type="http://schemas.openxmlformats.org/officeDocument/2006/relationships/tags" Target="../tags/tag1422.xml"/><Relationship Id="rId7" Type="http://schemas.openxmlformats.org/officeDocument/2006/relationships/tags" Target="../tags/tag1426.xml"/><Relationship Id="rId12" Type="http://schemas.openxmlformats.org/officeDocument/2006/relationships/image" Target="../media/image1.emf"/><Relationship Id="rId2" Type="http://schemas.openxmlformats.org/officeDocument/2006/relationships/tags" Target="../tags/tag1421.xml"/><Relationship Id="rId1" Type="http://schemas.openxmlformats.org/officeDocument/2006/relationships/tags" Target="../tags/tag1420.xml"/><Relationship Id="rId6" Type="http://schemas.openxmlformats.org/officeDocument/2006/relationships/tags" Target="../tags/tag1425.xml"/><Relationship Id="rId11" Type="http://schemas.openxmlformats.org/officeDocument/2006/relationships/oleObject" Target="../embeddings/oleObject74.bin"/><Relationship Id="rId5" Type="http://schemas.openxmlformats.org/officeDocument/2006/relationships/tags" Target="../tags/tag1424.xml"/><Relationship Id="rId10" Type="http://schemas.openxmlformats.org/officeDocument/2006/relationships/slideMaster" Target="../slideMasters/slideMaster12.xml"/><Relationship Id="rId4" Type="http://schemas.openxmlformats.org/officeDocument/2006/relationships/tags" Target="../tags/tag1423.xml"/><Relationship Id="rId9" Type="http://schemas.openxmlformats.org/officeDocument/2006/relationships/tags" Target="../tags/tag1428.xml"/></Relationships>
</file>

<file path=ppt/slideLayouts/_rels/slideLayout191.xml.rels><?xml version="1.0" encoding="UTF-8" standalone="yes"?>
<Relationships xmlns="http://schemas.openxmlformats.org/package/2006/relationships"><Relationship Id="rId8" Type="http://schemas.openxmlformats.org/officeDocument/2006/relationships/tags" Target="../tags/tag1436.xml"/><Relationship Id="rId13" Type="http://schemas.openxmlformats.org/officeDocument/2006/relationships/image" Target="../media/image5.png"/><Relationship Id="rId3" Type="http://schemas.openxmlformats.org/officeDocument/2006/relationships/tags" Target="../tags/tag1431.xml"/><Relationship Id="rId7" Type="http://schemas.openxmlformats.org/officeDocument/2006/relationships/tags" Target="../tags/tag1435.xml"/><Relationship Id="rId12" Type="http://schemas.openxmlformats.org/officeDocument/2006/relationships/image" Target="../media/image1.emf"/><Relationship Id="rId2" Type="http://schemas.openxmlformats.org/officeDocument/2006/relationships/tags" Target="../tags/tag1430.xml"/><Relationship Id="rId1" Type="http://schemas.openxmlformats.org/officeDocument/2006/relationships/tags" Target="../tags/tag1429.xml"/><Relationship Id="rId6" Type="http://schemas.openxmlformats.org/officeDocument/2006/relationships/tags" Target="../tags/tag1434.xml"/><Relationship Id="rId11" Type="http://schemas.openxmlformats.org/officeDocument/2006/relationships/oleObject" Target="../embeddings/oleObject17.bin"/><Relationship Id="rId5" Type="http://schemas.openxmlformats.org/officeDocument/2006/relationships/tags" Target="../tags/tag1433.xml"/><Relationship Id="rId10" Type="http://schemas.openxmlformats.org/officeDocument/2006/relationships/slideMaster" Target="../slideMasters/slideMaster12.xml"/><Relationship Id="rId4" Type="http://schemas.openxmlformats.org/officeDocument/2006/relationships/tags" Target="../tags/tag1432.xml"/><Relationship Id="rId9" Type="http://schemas.openxmlformats.org/officeDocument/2006/relationships/tags" Target="../tags/tag1437.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1445.xml"/><Relationship Id="rId13" Type="http://schemas.openxmlformats.org/officeDocument/2006/relationships/image" Target="../media/image5.png"/><Relationship Id="rId3" Type="http://schemas.openxmlformats.org/officeDocument/2006/relationships/tags" Target="../tags/tag1440.xml"/><Relationship Id="rId7" Type="http://schemas.openxmlformats.org/officeDocument/2006/relationships/tags" Target="../tags/tag1444.xml"/><Relationship Id="rId12" Type="http://schemas.openxmlformats.org/officeDocument/2006/relationships/image" Target="../media/image4.emf"/><Relationship Id="rId2" Type="http://schemas.openxmlformats.org/officeDocument/2006/relationships/tags" Target="../tags/tag1439.xml"/><Relationship Id="rId1" Type="http://schemas.openxmlformats.org/officeDocument/2006/relationships/tags" Target="../tags/tag1438.xml"/><Relationship Id="rId6" Type="http://schemas.openxmlformats.org/officeDocument/2006/relationships/tags" Target="../tags/tag1443.xml"/><Relationship Id="rId11" Type="http://schemas.openxmlformats.org/officeDocument/2006/relationships/oleObject" Target="../embeddings/oleObject75.bin"/><Relationship Id="rId5" Type="http://schemas.openxmlformats.org/officeDocument/2006/relationships/tags" Target="../tags/tag1442.xml"/><Relationship Id="rId10" Type="http://schemas.openxmlformats.org/officeDocument/2006/relationships/slideMaster" Target="../slideMasters/slideMaster12.xml"/><Relationship Id="rId4" Type="http://schemas.openxmlformats.org/officeDocument/2006/relationships/tags" Target="../tags/tag1441.xml"/><Relationship Id="rId9" Type="http://schemas.openxmlformats.org/officeDocument/2006/relationships/tags" Target="../tags/tag1446.xml"/></Relationships>
</file>

<file path=ppt/slideLayouts/_rels/slideLayout193.xml.rels><?xml version="1.0" encoding="UTF-8" standalone="yes"?>
<Relationships xmlns="http://schemas.openxmlformats.org/package/2006/relationships"><Relationship Id="rId8" Type="http://schemas.openxmlformats.org/officeDocument/2006/relationships/tags" Target="../tags/tag1454.xml"/><Relationship Id="rId13" Type="http://schemas.openxmlformats.org/officeDocument/2006/relationships/image" Target="../media/image5.png"/><Relationship Id="rId3" Type="http://schemas.openxmlformats.org/officeDocument/2006/relationships/tags" Target="../tags/tag1449.xml"/><Relationship Id="rId7" Type="http://schemas.openxmlformats.org/officeDocument/2006/relationships/tags" Target="../tags/tag1453.xml"/><Relationship Id="rId12" Type="http://schemas.openxmlformats.org/officeDocument/2006/relationships/image" Target="../media/image1.emf"/><Relationship Id="rId2" Type="http://schemas.openxmlformats.org/officeDocument/2006/relationships/tags" Target="../tags/tag1448.xml"/><Relationship Id="rId1" Type="http://schemas.openxmlformats.org/officeDocument/2006/relationships/tags" Target="../tags/tag1447.xml"/><Relationship Id="rId6" Type="http://schemas.openxmlformats.org/officeDocument/2006/relationships/tags" Target="../tags/tag1452.xml"/><Relationship Id="rId11" Type="http://schemas.openxmlformats.org/officeDocument/2006/relationships/oleObject" Target="../embeddings/oleObject76.bin"/><Relationship Id="rId5" Type="http://schemas.openxmlformats.org/officeDocument/2006/relationships/tags" Target="../tags/tag1451.xml"/><Relationship Id="rId10" Type="http://schemas.openxmlformats.org/officeDocument/2006/relationships/slideMaster" Target="../slideMasters/slideMaster12.xml"/><Relationship Id="rId4" Type="http://schemas.openxmlformats.org/officeDocument/2006/relationships/tags" Target="../tags/tag1450.xml"/><Relationship Id="rId9" Type="http://schemas.openxmlformats.org/officeDocument/2006/relationships/tags" Target="../tags/tag1455.xml"/></Relationships>
</file>

<file path=ppt/slideLayouts/_rels/slideLayout194.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tags" Target="../tags/tag1458.xml"/><Relationship Id="rId7" Type="http://schemas.openxmlformats.org/officeDocument/2006/relationships/tags" Target="../tags/tag1462.xml"/><Relationship Id="rId2" Type="http://schemas.openxmlformats.org/officeDocument/2006/relationships/tags" Target="../tags/tag1457.xml"/><Relationship Id="rId1" Type="http://schemas.openxmlformats.org/officeDocument/2006/relationships/tags" Target="../tags/tag1456.xml"/><Relationship Id="rId6" Type="http://schemas.openxmlformats.org/officeDocument/2006/relationships/tags" Target="../tags/tag1461.xml"/><Relationship Id="rId11" Type="http://schemas.openxmlformats.org/officeDocument/2006/relationships/image" Target="../media/image5.png"/><Relationship Id="rId5" Type="http://schemas.openxmlformats.org/officeDocument/2006/relationships/tags" Target="../tags/tag1460.xml"/><Relationship Id="rId10" Type="http://schemas.openxmlformats.org/officeDocument/2006/relationships/image" Target="../media/image3.emf"/><Relationship Id="rId4" Type="http://schemas.openxmlformats.org/officeDocument/2006/relationships/tags" Target="../tags/tag1459.xml"/><Relationship Id="rId9" Type="http://schemas.openxmlformats.org/officeDocument/2006/relationships/oleObject" Target="../embeddings/oleObject77.bin"/></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465.xml"/><Relationship Id="rId7" Type="http://schemas.openxmlformats.org/officeDocument/2006/relationships/oleObject" Target="../embeddings/oleObject66.bin"/><Relationship Id="rId2" Type="http://schemas.openxmlformats.org/officeDocument/2006/relationships/tags" Target="../tags/tag1464.xml"/><Relationship Id="rId1" Type="http://schemas.openxmlformats.org/officeDocument/2006/relationships/tags" Target="../tags/tag1463.xml"/><Relationship Id="rId6" Type="http://schemas.openxmlformats.org/officeDocument/2006/relationships/slideMaster" Target="../slideMasters/slideMaster12.xml"/><Relationship Id="rId5" Type="http://schemas.openxmlformats.org/officeDocument/2006/relationships/tags" Target="../tags/tag1467.xml"/><Relationship Id="rId4" Type="http://schemas.openxmlformats.org/officeDocument/2006/relationships/tags" Target="../tags/tag1466.xml"/><Relationship Id="rId9" Type="http://schemas.openxmlformats.org/officeDocument/2006/relationships/image" Target="../media/image5.png"/></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69.xml"/><Relationship Id="rId1" Type="http://schemas.openxmlformats.org/officeDocument/2006/relationships/tags" Target="../tags/tag146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197.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tags" Target="../tags/tag1472.xml"/><Relationship Id="rId7" Type="http://schemas.openxmlformats.org/officeDocument/2006/relationships/tags" Target="../tags/tag1476.xml"/><Relationship Id="rId2" Type="http://schemas.openxmlformats.org/officeDocument/2006/relationships/tags" Target="../tags/tag1471.xml"/><Relationship Id="rId1" Type="http://schemas.openxmlformats.org/officeDocument/2006/relationships/tags" Target="../tags/tag1470.xml"/><Relationship Id="rId6" Type="http://schemas.openxmlformats.org/officeDocument/2006/relationships/tags" Target="../tags/tag1475.xml"/><Relationship Id="rId5" Type="http://schemas.openxmlformats.org/officeDocument/2006/relationships/tags" Target="../tags/tag1474.xml"/><Relationship Id="rId10" Type="http://schemas.openxmlformats.org/officeDocument/2006/relationships/image" Target="../media/image1.emf"/><Relationship Id="rId4" Type="http://schemas.openxmlformats.org/officeDocument/2006/relationships/tags" Target="../tags/tag1473.xml"/><Relationship Id="rId9" Type="http://schemas.openxmlformats.org/officeDocument/2006/relationships/oleObject" Target="../embeddings/oleObject19.bin"/></Relationships>
</file>

<file path=ppt/slideLayouts/_rels/slideLayout198.xml.rels><?xml version="1.0" encoding="UTF-8" standalone="yes"?>
<Relationships xmlns="http://schemas.openxmlformats.org/package/2006/relationships"><Relationship Id="rId8" Type="http://schemas.openxmlformats.org/officeDocument/2006/relationships/tags" Target="../tags/tag1484.xml"/><Relationship Id="rId13" Type="http://schemas.openxmlformats.org/officeDocument/2006/relationships/image" Target="../media/image5.png"/><Relationship Id="rId3" Type="http://schemas.openxmlformats.org/officeDocument/2006/relationships/tags" Target="../tags/tag1479.xml"/><Relationship Id="rId7" Type="http://schemas.openxmlformats.org/officeDocument/2006/relationships/tags" Target="../tags/tag1483.xml"/><Relationship Id="rId12" Type="http://schemas.openxmlformats.org/officeDocument/2006/relationships/image" Target="../media/image4.emf"/><Relationship Id="rId2" Type="http://schemas.openxmlformats.org/officeDocument/2006/relationships/tags" Target="../tags/tag1478.xml"/><Relationship Id="rId1" Type="http://schemas.openxmlformats.org/officeDocument/2006/relationships/tags" Target="../tags/tag1477.xml"/><Relationship Id="rId6" Type="http://schemas.openxmlformats.org/officeDocument/2006/relationships/tags" Target="../tags/tag1482.xml"/><Relationship Id="rId11" Type="http://schemas.openxmlformats.org/officeDocument/2006/relationships/oleObject" Target="../embeddings/oleObject75.bin"/><Relationship Id="rId5" Type="http://schemas.openxmlformats.org/officeDocument/2006/relationships/tags" Target="../tags/tag1481.xml"/><Relationship Id="rId10" Type="http://schemas.openxmlformats.org/officeDocument/2006/relationships/slideMaster" Target="../slideMasters/slideMaster12.xml"/><Relationship Id="rId4" Type="http://schemas.openxmlformats.org/officeDocument/2006/relationships/tags" Target="../tags/tag1480.xml"/><Relationship Id="rId9" Type="http://schemas.openxmlformats.org/officeDocument/2006/relationships/tags" Target="../tags/tag1485.xml"/></Relationships>
</file>

<file path=ppt/slideLayouts/_rels/slideLayout199.xml.rels><?xml version="1.0" encoding="UTF-8" standalone="yes"?>
<Relationships xmlns="http://schemas.openxmlformats.org/package/2006/relationships"><Relationship Id="rId8" Type="http://schemas.openxmlformats.org/officeDocument/2006/relationships/tags" Target="../tags/tag1493.xml"/><Relationship Id="rId13" Type="http://schemas.openxmlformats.org/officeDocument/2006/relationships/image" Target="../media/image5.png"/><Relationship Id="rId3" Type="http://schemas.openxmlformats.org/officeDocument/2006/relationships/tags" Target="../tags/tag1488.xml"/><Relationship Id="rId7" Type="http://schemas.openxmlformats.org/officeDocument/2006/relationships/tags" Target="../tags/tag1492.xml"/><Relationship Id="rId12" Type="http://schemas.openxmlformats.org/officeDocument/2006/relationships/image" Target="../media/image1.emf"/><Relationship Id="rId2" Type="http://schemas.openxmlformats.org/officeDocument/2006/relationships/tags" Target="../tags/tag1487.xml"/><Relationship Id="rId1" Type="http://schemas.openxmlformats.org/officeDocument/2006/relationships/tags" Target="../tags/tag1486.xml"/><Relationship Id="rId6" Type="http://schemas.openxmlformats.org/officeDocument/2006/relationships/tags" Target="../tags/tag1491.xml"/><Relationship Id="rId11" Type="http://schemas.openxmlformats.org/officeDocument/2006/relationships/oleObject" Target="../embeddings/oleObject17.bin"/><Relationship Id="rId5" Type="http://schemas.openxmlformats.org/officeDocument/2006/relationships/tags" Target="../tags/tag1490.xml"/><Relationship Id="rId10" Type="http://schemas.openxmlformats.org/officeDocument/2006/relationships/slideMaster" Target="../slideMasters/slideMaster12.xml"/><Relationship Id="rId4" Type="http://schemas.openxmlformats.org/officeDocument/2006/relationships/tags" Target="../tags/tag1489.xml"/><Relationship Id="rId9" Type="http://schemas.openxmlformats.org/officeDocument/2006/relationships/tags" Target="../tags/tag1494.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5.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1.emf"/><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oleObject" Target="../embeddings/oleObject17.bin"/><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s>
</file>

<file path=ppt/slideLayouts/_rels/slideLayout200.xml.rels><?xml version="1.0" encoding="UTF-8" standalone="yes"?>
<Relationships xmlns="http://schemas.openxmlformats.org/package/2006/relationships"><Relationship Id="rId8" Type="http://schemas.openxmlformats.org/officeDocument/2006/relationships/tags" Target="../tags/tag1502.xml"/><Relationship Id="rId13" Type="http://schemas.openxmlformats.org/officeDocument/2006/relationships/image" Target="../media/image5.png"/><Relationship Id="rId3" Type="http://schemas.openxmlformats.org/officeDocument/2006/relationships/tags" Target="../tags/tag1497.xml"/><Relationship Id="rId7" Type="http://schemas.openxmlformats.org/officeDocument/2006/relationships/tags" Target="../tags/tag1501.xml"/><Relationship Id="rId12" Type="http://schemas.openxmlformats.org/officeDocument/2006/relationships/image" Target="../media/image1.emf"/><Relationship Id="rId2" Type="http://schemas.openxmlformats.org/officeDocument/2006/relationships/tags" Target="../tags/tag1496.xml"/><Relationship Id="rId1" Type="http://schemas.openxmlformats.org/officeDocument/2006/relationships/tags" Target="../tags/tag1495.xml"/><Relationship Id="rId6" Type="http://schemas.openxmlformats.org/officeDocument/2006/relationships/tags" Target="../tags/tag1500.xml"/><Relationship Id="rId11" Type="http://schemas.openxmlformats.org/officeDocument/2006/relationships/oleObject" Target="../embeddings/oleObject74.bin"/><Relationship Id="rId5" Type="http://schemas.openxmlformats.org/officeDocument/2006/relationships/tags" Target="../tags/tag1499.xml"/><Relationship Id="rId10" Type="http://schemas.openxmlformats.org/officeDocument/2006/relationships/slideMaster" Target="../slideMasters/slideMaster12.xml"/><Relationship Id="rId4" Type="http://schemas.openxmlformats.org/officeDocument/2006/relationships/tags" Target="../tags/tag1498.xml"/><Relationship Id="rId9" Type="http://schemas.openxmlformats.org/officeDocument/2006/relationships/tags" Target="../tags/tag1503.xml"/></Relationships>
</file>

<file path=ppt/slideLayouts/_rels/slideLayout201.xml.rels><?xml version="1.0" encoding="UTF-8" standalone="yes"?>
<Relationships xmlns="http://schemas.openxmlformats.org/package/2006/relationships"><Relationship Id="rId8" Type="http://schemas.openxmlformats.org/officeDocument/2006/relationships/tags" Target="../tags/tag1511.xml"/><Relationship Id="rId13" Type="http://schemas.openxmlformats.org/officeDocument/2006/relationships/image" Target="../media/image5.png"/><Relationship Id="rId3" Type="http://schemas.openxmlformats.org/officeDocument/2006/relationships/tags" Target="../tags/tag1506.xml"/><Relationship Id="rId7" Type="http://schemas.openxmlformats.org/officeDocument/2006/relationships/tags" Target="../tags/tag1510.xml"/><Relationship Id="rId12" Type="http://schemas.openxmlformats.org/officeDocument/2006/relationships/image" Target="../media/image1.emf"/><Relationship Id="rId2" Type="http://schemas.openxmlformats.org/officeDocument/2006/relationships/tags" Target="../tags/tag1505.xml"/><Relationship Id="rId1" Type="http://schemas.openxmlformats.org/officeDocument/2006/relationships/tags" Target="../tags/tag1504.xml"/><Relationship Id="rId6" Type="http://schemas.openxmlformats.org/officeDocument/2006/relationships/tags" Target="../tags/tag1509.xml"/><Relationship Id="rId11" Type="http://schemas.openxmlformats.org/officeDocument/2006/relationships/oleObject" Target="../embeddings/oleObject18.bin"/><Relationship Id="rId5" Type="http://schemas.openxmlformats.org/officeDocument/2006/relationships/tags" Target="../tags/tag1508.xml"/><Relationship Id="rId10" Type="http://schemas.openxmlformats.org/officeDocument/2006/relationships/slideMaster" Target="../slideMasters/slideMaster12.xml"/><Relationship Id="rId4" Type="http://schemas.openxmlformats.org/officeDocument/2006/relationships/tags" Target="../tags/tag1507.xml"/><Relationship Id="rId9" Type="http://schemas.openxmlformats.org/officeDocument/2006/relationships/tags" Target="../tags/tag1512.xml"/></Relationships>
</file>

<file path=ppt/slideLayouts/_rels/slideLayout202.xml.rels><?xml version="1.0" encoding="UTF-8" standalone="yes"?>
<Relationships xmlns="http://schemas.openxmlformats.org/package/2006/relationships"><Relationship Id="rId8" Type="http://schemas.openxmlformats.org/officeDocument/2006/relationships/tags" Target="../tags/tag1520.xml"/><Relationship Id="rId3" Type="http://schemas.openxmlformats.org/officeDocument/2006/relationships/tags" Target="../tags/tag1515.xml"/><Relationship Id="rId7" Type="http://schemas.openxmlformats.org/officeDocument/2006/relationships/tags" Target="../tags/tag1519.xml"/><Relationship Id="rId12" Type="http://schemas.openxmlformats.org/officeDocument/2006/relationships/image" Target="../media/image5.png"/><Relationship Id="rId2" Type="http://schemas.openxmlformats.org/officeDocument/2006/relationships/tags" Target="../tags/tag1514.xml"/><Relationship Id="rId1" Type="http://schemas.openxmlformats.org/officeDocument/2006/relationships/tags" Target="../tags/tag1513.xml"/><Relationship Id="rId6" Type="http://schemas.openxmlformats.org/officeDocument/2006/relationships/tags" Target="../tags/tag1518.xml"/><Relationship Id="rId11" Type="http://schemas.openxmlformats.org/officeDocument/2006/relationships/image" Target="../media/image3.emf"/><Relationship Id="rId5" Type="http://schemas.openxmlformats.org/officeDocument/2006/relationships/tags" Target="../tags/tag1517.xml"/><Relationship Id="rId10" Type="http://schemas.openxmlformats.org/officeDocument/2006/relationships/oleObject" Target="../embeddings/oleObject77.bin"/><Relationship Id="rId4" Type="http://schemas.openxmlformats.org/officeDocument/2006/relationships/tags" Target="../tags/tag1516.xml"/><Relationship Id="rId9"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8" Type="http://schemas.openxmlformats.org/officeDocument/2006/relationships/tags" Target="../tags/tag1528.xml"/><Relationship Id="rId3" Type="http://schemas.openxmlformats.org/officeDocument/2006/relationships/tags" Target="../tags/tag1523.xml"/><Relationship Id="rId7" Type="http://schemas.openxmlformats.org/officeDocument/2006/relationships/tags" Target="../tags/tag1527.xml"/><Relationship Id="rId12" Type="http://schemas.openxmlformats.org/officeDocument/2006/relationships/image" Target="../media/image5.png"/><Relationship Id="rId2" Type="http://schemas.openxmlformats.org/officeDocument/2006/relationships/tags" Target="../tags/tag1522.xml"/><Relationship Id="rId1" Type="http://schemas.openxmlformats.org/officeDocument/2006/relationships/tags" Target="../tags/tag1521.xml"/><Relationship Id="rId6" Type="http://schemas.openxmlformats.org/officeDocument/2006/relationships/tags" Target="../tags/tag1526.xml"/><Relationship Id="rId11" Type="http://schemas.openxmlformats.org/officeDocument/2006/relationships/image" Target="../media/image3.emf"/><Relationship Id="rId5" Type="http://schemas.openxmlformats.org/officeDocument/2006/relationships/tags" Target="../tags/tag1525.xml"/><Relationship Id="rId10" Type="http://schemas.openxmlformats.org/officeDocument/2006/relationships/oleObject" Target="../embeddings/oleObject77.bin"/><Relationship Id="rId4" Type="http://schemas.openxmlformats.org/officeDocument/2006/relationships/tags" Target="../tags/tag1524.xml"/><Relationship Id="rId9"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8" Type="http://schemas.openxmlformats.org/officeDocument/2006/relationships/tags" Target="../tags/tag1536.xml"/><Relationship Id="rId3" Type="http://schemas.openxmlformats.org/officeDocument/2006/relationships/tags" Target="../tags/tag1531.xml"/><Relationship Id="rId7" Type="http://schemas.openxmlformats.org/officeDocument/2006/relationships/tags" Target="../tags/tag1535.xml"/><Relationship Id="rId12" Type="http://schemas.openxmlformats.org/officeDocument/2006/relationships/image" Target="../media/image5.png"/><Relationship Id="rId2" Type="http://schemas.openxmlformats.org/officeDocument/2006/relationships/tags" Target="../tags/tag1530.xml"/><Relationship Id="rId1" Type="http://schemas.openxmlformats.org/officeDocument/2006/relationships/tags" Target="../tags/tag1529.xml"/><Relationship Id="rId6" Type="http://schemas.openxmlformats.org/officeDocument/2006/relationships/tags" Target="../tags/tag1534.xml"/><Relationship Id="rId11" Type="http://schemas.openxmlformats.org/officeDocument/2006/relationships/image" Target="../media/image3.emf"/><Relationship Id="rId5" Type="http://schemas.openxmlformats.org/officeDocument/2006/relationships/tags" Target="../tags/tag1533.xml"/><Relationship Id="rId10" Type="http://schemas.openxmlformats.org/officeDocument/2006/relationships/oleObject" Target="../embeddings/oleObject77.bin"/><Relationship Id="rId4" Type="http://schemas.openxmlformats.org/officeDocument/2006/relationships/tags" Target="../tags/tag1532.xml"/><Relationship Id="rId9"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8" Type="http://schemas.openxmlformats.org/officeDocument/2006/relationships/tags" Target="../tags/tag1544.xml"/><Relationship Id="rId3" Type="http://schemas.openxmlformats.org/officeDocument/2006/relationships/tags" Target="../tags/tag1539.xml"/><Relationship Id="rId7" Type="http://schemas.openxmlformats.org/officeDocument/2006/relationships/tags" Target="../tags/tag1543.xml"/><Relationship Id="rId12" Type="http://schemas.openxmlformats.org/officeDocument/2006/relationships/image" Target="../media/image5.png"/><Relationship Id="rId2" Type="http://schemas.openxmlformats.org/officeDocument/2006/relationships/tags" Target="../tags/tag1538.xml"/><Relationship Id="rId1" Type="http://schemas.openxmlformats.org/officeDocument/2006/relationships/tags" Target="../tags/tag1537.xml"/><Relationship Id="rId6" Type="http://schemas.openxmlformats.org/officeDocument/2006/relationships/tags" Target="../tags/tag1542.xml"/><Relationship Id="rId11" Type="http://schemas.openxmlformats.org/officeDocument/2006/relationships/image" Target="../media/image3.emf"/><Relationship Id="rId5" Type="http://schemas.openxmlformats.org/officeDocument/2006/relationships/tags" Target="../tags/tag1541.xml"/><Relationship Id="rId10" Type="http://schemas.openxmlformats.org/officeDocument/2006/relationships/oleObject" Target="../embeddings/oleObject77.bin"/><Relationship Id="rId4" Type="http://schemas.openxmlformats.org/officeDocument/2006/relationships/tags" Target="../tags/tag1540.xml"/><Relationship Id="rId9"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67.xml"/><Relationship Id="rId7" Type="http://schemas.openxmlformats.org/officeDocument/2006/relationships/oleObject" Target="../embeddings/oleObject68.bin"/><Relationship Id="rId2" Type="http://schemas.openxmlformats.org/officeDocument/2006/relationships/tags" Target="../tags/tag1566.xml"/><Relationship Id="rId1" Type="http://schemas.openxmlformats.org/officeDocument/2006/relationships/tags" Target="../tags/tag1565.xml"/><Relationship Id="rId6" Type="http://schemas.openxmlformats.org/officeDocument/2006/relationships/slideMaster" Target="../slideMasters/slideMaster13.xml"/><Relationship Id="rId5" Type="http://schemas.openxmlformats.org/officeDocument/2006/relationships/tags" Target="../tags/tag1569.xml"/><Relationship Id="rId4" Type="http://schemas.openxmlformats.org/officeDocument/2006/relationships/tags" Target="../tags/tag1568.xml"/><Relationship Id="rId9" Type="http://schemas.openxmlformats.org/officeDocument/2006/relationships/image" Target="../media/image5.png"/></Relationships>
</file>

<file path=ppt/slideLayouts/_rels/slideLayout207.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1572.xml"/><Relationship Id="rId7" Type="http://schemas.openxmlformats.org/officeDocument/2006/relationships/tags" Target="../tags/tag1576.xml"/><Relationship Id="rId2" Type="http://schemas.openxmlformats.org/officeDocument/2006/relationships/tags" Target="../tags/tag1571.xml"/><Relationship Id="rId1" Type="http://schemas.openxmlformats.org/officeDocument/2006/relationships/tags" Target="../tags/tag1570.xml"/><Relationship Id="rId6" Type="http://schemas.openxmlformats.org/officeDocument/2006/relationships/tags" Target="../tags/tag1575.xml"/><Relationship Id="rId5" Type="http://schemas.openxmlformats.org/officeDocument/2006/relationships/tags" Target="../tags/tag1574.xml"/><Relationship Id="rId10" Type="http://schemas.openxmlformats.org/officeDocument/2006/relationships/image" Target="../media/image1.emf"/><Relationship Id="rId4" Type="http://schemas.openxmlformats.org/officeDocument/2006/relationships/tags" Target="../tags/tag1573.xml"/><Relationship Id="rId9" Type="http://schemas.openxmlformats.org/officeDocument/2006/relationships/oleObject" Target="../embeddings/oleObject69.bin"/></Relationships>
</file>

<file path=ppt/slideLayouts/_rels/slideLayout208.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1579.xml"/><Relationship Id="rId7" Type="http://schemas.openxmlformats.org/officeDocument/2006/relationships/slideMaster" Target="../slideMasters/slideMaster13.xml"/><Relationship Id="rId2" Type="http://schemas.openxmlformats.org/officeDocument/2006/relationships/tags" Target="../tags/tag1578.xml"/><Relationship Id="rId1" Type="http://schemas.openxmlformats.org/officeDocument/2006/relationships/tags" Target="../tags/tag1577.xml"/><Relationship Id="rId6" Type="http://schemas.openxmlformats.org/officeDocument/2006/relationships/tags" Target="../tags/tag1582.xml"/><Relationship Id="rId5" Type="http://schemas.openxmlformats.org/officeDocument/2006/relationships/tags" Target="../tags/tag1581.xml"/><Relationship Id="rId4" Type="http://schemas.openxmlformats.org/officeDocument/2006/relationships/tags" Target="../tags/tag1580.xml"/><Relationship Id="rId9" Type="http://schemas.openxmlformats.org/officeDocument/2006/relationships/image" Target="../media/image3.emf"/></Relationships>
</file>

<file path=ppt/slideLayouts/_rels/slideLayout209.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585.xml"/><Relationship Id="rId7" Type="http://schemas.openxmlformats.org/officeDocument/2006/relationships/slideMaster" Target="../slideMasters/slideMaster13.xml"/><Relationship Id="rId2" Type="http://schemas.openxmlformats.org/officeDocument/2006/relationships/tags" Target="../tags/tag1584.xml"/><Relationship Id="rId1" Type="http://schemas.openxmlformats.org/officeDocument/2006/relationships/tags" Target="../tags/tag1583.xml"/><Relationship Id="rId6" Type="http://schemas.openxmlformats.org/officeDocument/2006/relationships/tags" Target="../tags/tag1588.xml"/><Relationship Id="rId5" Type="http://schemas.openxmlformats.org/officeDocument/2006/relationships/tags" Target="../tags/tag1587.xml"/><Relationship Id="rId4" Type="http://schemas.openxmlformats.org/officeDocument/2006/relationships/tags" Target="../tags/tag1586.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5.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1.emf"/><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oleObject" Target="../embeddings/oleObject18.bin"/><Relationship Id="rId5" Type="http://schemas.openxmlformats.org/officeDocument/2006/relationships/tags" Target="../tags/tag155.xml"/><Relationship Id="rId10" Type="http://schemas.openxmlformats.org/officeDocument/2006/relationships/slideMaster" Target="../slideMasters/slideMaster1.xml"/><Relationship Id="rId4" Type="http://schemas.openxmlformats.org/officeDocument/2006/relationships/tags" Target="../tags/tag154.xml"/><Relationship Id="rId9" Type="http://schemas.openxmlformats.org/officeDocument/2006/relationships/tags" Target="../tags/tag159.xml"/></Relationships>
</file>

<file path=ppt/slideLayouts/_rels/slideLayout210.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1591.xml"/><Relationship Id="rId7" Type="http://schemas.openxmlformats.org/officeDocument/2006/relationships/slideMaster" Target="../slideMasters/slideMaster13.xml"/><Relationship Id="rId2" Type="http://schemas.openxmlformats.org/officeDocument/2006/relationships/tags" Target="../tags/tag1590.xml"/><Relationship Id="rId1" Type="http://schemas.openxmlformats.org/officeDocument/2006/relationships/tags" Target="../tags/tag1589.xml"/><Relationship Id="rId6" Type="http://schemas.openxmlformats.org/officeDocument/2006/relationships/tags" Target="../tags/tag1594.xml"/><Relationship Id="rId5" Type="http://schemas.openxmlformats.org/officeDocument/2006/relationships/tags" Target="../tags/tag1593.xml"/><Relationship Id="rId4" Type="http://schemas.openxmlformats.org/officeDocument/2006/relationships/tags" Target="../tags/tag1592.xml"/><Relationship Id="rId9" Type="http://schemas.openxmlformats.org/officeDocument/2006/relationships/image" Target="../media/image3.emf"/></Relationships>
</file>

<file path=ppt/slideLayouts/_rels/slideLayout211.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1597.xml"/><Relationship Id="rId7" Type="http://schemas.openxmlformats.org/officeDocument/2006/relationships/tags" Target="../tags/tag1601.xml"/><Relationship Id="rId2" Type="http://schemas.openxmlformats.org/officeDocument/2006/relationships/tags" Target="../tags/tag1596.xml"/><Relationship Id="rId1" Type="http://schemas.openxmlformats.org/officeDocument/2006/relationships/tags" Target="../tags/tag1595.xml"/><Relationship Id="rId6" Type="http://schemas.openxmlformats.org/officeDocument/2006/relationships/tags" Target="../tags/tag1600.xml"/><Relationship Id="rId5" Type="http://schemas.openxmlformats.org/officeDocument/2006/relationships/tags" Target="../tags/tag1599.xml"/><Relationship Id="rId10" Type="http://schemas.openxmlformats.org/officeDocument/2006/relationships/image" Target="../media/image3.emf"/><Relationship Id="rId4" Type="http://schemas.openxmlformats.org/officeDocument/2006/relationships/tags" Target="../tags/tag1598.xml"/><Relationship Id="rId9" Type="http://schemas.openxmlformats.org/officeDocument/2006/relationships/oleObject" Target="../embeddings/oleObject73.bin"/></Relationships>
</file>

<file path=ppt/slideLayouts/_rels/slideLayout212.xml.rels><?xml version="1.0" encoding="UTF-8" standalone="yes"?>
<Relationships xmlns="http://schemas.openxmlformats.org/package/2006/relationships"><Relationship Id="rId8" Type="http://schemas.openxmlformats.org/officeDocument/2006/relationships/tags" Target="../tags/tag1609.xml"/><Relationship Id="rId3" Type="http://schemas.openxmlformats.org/officeDocument/2006/relationships/tags" Target="../tags/tag1604.xml"/><Relationship Id="rId7" Type="http://schemas.openxmlformats.org/officeDocument/2006/relationships/tags" Target="../tags/tag1608.xml"/><Relationship Id="rId12" Type="http://schemas.openxmlformats.org/officeDocument/2006/relationships/image" Target="../media/image5.png"/><Relationship Id="rId2" Type="http://schemas.openxmlformats.org/officeDocument/2006/relationships/tags" Target="../tags/tag1603.xml"/><Relationship Id="rId1" Type="http://schemas.openxmlformats.org/officeDocument/2006/relationships/tags" Target="../tags/tag1602.xml"/><Relationship Id="rId6" Type="http://schemas.openxmlformats.org/officeDocument/2006/relationships/tags" Target="../tags/tag1607.xml"/><Relationship Id="rId11" Type="http://schemas.openxmlformats.org/officeDocument/2006/relationships/image" Target="../media/image1.emf"/><Relationship Id="rId5" Type="http://schemas.openxmlformats.org/officeDocument/2006/relationships/tags" Target="../tags/tag1606.xml"/><Relationship Id="rId10" Type="http://schemas.openxmlformats.org/officeDocument/2006/relationships/oleObject" Target="../embeddings/oleObject18.bin"/><Relationship Id="rId4" Type="http://schemas.openxmlformats.org/officeDocument/2006/relationships/tags" Target="../tags/tag1605.xml"/><Relationship Id="rId9"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8" Type="http://schemas.openxmlformats.org/officeDocument/2006/relationships/tags" Target="../tags/tag1617.xml"/><Relationship Id="rId3" Type="http://schemas.openxmlformats.org/officeDocument/2006/relationships/tags" Target="../tags/tag1612.xml"/><Relationship Id="rId7" Type="http://schemas.openxmlformats.org/officeDocument/2006/relationships/tags" Target="../tags/tag1616.xml"/><Relationship Id="rId12" Type="http://schemas.openxmlformats.org/officeDocument/2006/relationships/image" Target="../media/image5.png"/><Relationship Id="rId2" Type="http://schemas.openxmlformats.org/officeDocument/2006/relationships/tags" Target="../tags/tag1611.xml"/><Relationship Id="rId1" Type="http://schemas.openxmlformats.org/officeDocument/2006/relationships/tags" Target="../tags/tag1610.xml"/><Relationship Id="rId6" Type="http://schemas.openxmlformats.org/officeDocument/2006/relationships/tags" Target="../tags/tag1615.xml"/><Relationship Id="rId11" Type="http://schemas.openxmlformats.org/officeDocument/2006/relationships/image" Target="../media/image1.emf"/><Relationship Id="rId5" Type="http://schemas.openxmlformats.org/officeDocument/2006/relationships/tags" Target="../tags/tag1614.xml"/><Relationship Id="rId10" Type="http://schemas.openxmlformats.org/officeDocument/2006/relationships/oleObject" Target="../embeddings/oleObject74.bin"/><Relationship Id="rId4" Type="http://schemas.openxmlformats.org/officeDocument/2006/relationships/tags" Target="../tags/tag1613.xml"/><Relationship Id="rId9"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625.xml"/><Relationship Id="rId3" Type="http://schemas.openxmlformats.org/officeDocument/2006/relationships/tags" Target="../tags/tag1620.xml"/><Relationship Id="rId7" Type="http://schemas.openxmlformats.org/officeDocument/2006/relationships/tags" Target="../tags/tag1624.xml"/><Relationship Id="rId12" Type="http://schemas.openxmlformats.org/officeDocument/2006/relationships/image" Target="../media/image5.png"/><Relationship Id="rId2" Type="http://schemas.openxmlformats.org/officeDocument/2006/relationships/tags" Target="../tags/tag1619.xml"/><Relationship Id="rId1" Type="http://schemas.openxmlformats.org/officeDocument/2006/relationships/tags" Target="../tags/tag1618.xml"/><Relationship Id="rId6" Type="http://schemas.openxmlformats.org/officeDocument/2006/relationships/tags" Target="../tags/tag1623.xml"/><Relationship Id="rId11" Type="http://schemas.openxmlformats.org/officeDocument/2006/relationships/image" Target="../media/image1.emf"/><Relationship Id="rId5" Type="http://schemas.openxmlformats.org/officeDocument/2006/relationships/tags" Target="../tags/tag1622.xml"/><Relationship Id="rId10" Type="http://schemas.openxmlformats.org/officeDocument/2006/relationships/oleObject" Target="../embeddings/oleObject17.bin"/><Relationship Id="rId4" Type="http://schemas.openxmlformats.org/officeDocument/2006/relationships/tags" Target="../tags/tag1621.xml"/><Relationship Id="rId9"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8" Type="http://schemas.openxmlformats.org/officeDocument/2006/relationships/tags" Target="../tags/tag1633.xml"/><Relationship Id="rId3" Type="http://schemas.openxmlformats.org/officeDocument/2006/relationships/tags" Target="../tags/tag1628.xml"/><Relationship Id="rId7" Type="http://schemas.openxmlformats.org/officeDocument/2006/relationships/tags" Target="../tags/tag1632.xml"/><Relationship Id="rId12" Type="http://schemas.openxmlformats.org/officeDocument/2006/relationships/image" Target="../media/image5.png"/><Relationship Id="rId2" Type="http://schemas.openxmlformats.org/officeDocument/2006/relationships/tags" Target="../tags/tag1627.xml"/><Relationship Id="rId1" Type="http://schemas.openxmlformats.org/officeDocument/2006/relationships/tags" Target="../tags/tag1626.xml"/><Relationship Id="rId6" Type="http://schemas.openxmlformats.org/officeDocument/2006/relationships/tags" Target="../tags/tag1631.xml"/><Relationship Id="rId11" Type="http://schemas.openxmlformats.org/officeDocument/2006/relationships/image" Target="../media/image4.emf"/><Relationship Id="rId5" Type="http://schemas.openxmlformats.org/officeDocument/2006/relationships/tags" Target="../tags/tag1630.xml"/><Relationship Id="rId10" Type="http://schemas.openxmlformats.org/officeDocument/2006/relationships/oleObject" Target="../embeddings/oleObject75.bin"/><Relationship Id="rId4" Type="http://schemas.openxmlformats.org/officeDocument/2006/relationships/tags" Target="../tags/tag1629.xml"/><Relationship Id="rId9"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1641.xml"/><Relationship Id="rId3" Type="http://schemas.openxmlformats.org/officeDocument/2006/relationships/tags" Target="../tags/tag1636.xml"/><Relationship Id="rId7" Type="http://schemas.openxmlformats.org/officeDocument/2006/relationships/tags" Target="../tags/tag1640.xml"/><Relationship Id="rId12" Type="http://schemas.openxmlformats.org/officeDocument/2006/relationships/image" Target="../media/image5.png"/><Relationship Id="rId2" Type="http://schemas.openxmlformats.org/officeDocument/2006/relationships/tags" Target="../tags/tag1635.xml"/><Relationship Id="rId1" Type="http://schemas.openxmlformats.org/officeDocument/2006/relationships/tags" Target="../tags/tag1634.xml"/><Relationship Id="rId6" Type="http://schemas.openxmlformats.org/officeDocument/2006/relationships/tags" Target="../tags/tag1639.xml"/><Relationship Id="rId11" Type="http://schemas.openxmlformats.org/officeDocument/2006/relationships/image" Target="../media/image1.emf"/><Relationship Id="rId5" Type="http://schemas.openxmlformats.org/officeDocument/2006/relationships/tags" Target="../tags/tag1638.xml"/><Relationship Id="rId10" Type="http://schemas.openxmlformats.org/officeDocument/2006/relationships/oleObject" Target="../embeddings/oleObject76.bin"/><Relationship Id="rId4" Type="http://schemas.openxmlformats.org/officeDocument/2006/relationships/tags" Target="../tags/tag1637.xml"/><Relationship Id="rId9"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1644.xml"/><Relationship Id="rId7" Type="http://schemas.openxmlformats.org/officeDocument/2006/relationships/slideMaster" Target="../slideMasters/slideMaster13.xml"/><Relationship Id="rId2" Type="http://schemas.openxmlformats.org/officeDocument/2006/relationships/tags" Target="../tags/tag1643.xml"/><Relationship Id="rId1" Type="http://schemas.openxmlformats.org/officeDocument/2006/relationships/tags" Target="../tags/tag1642.xml"/><Relationship Id="rId6" Type="http://schemas.openxmlformats.org/officeDocument/2006/relationships/tags" Target="../tags/tag1647.xml"/><Relationship Id="rId5" Type="http://schemas.openxmlformats.org/officeDocument/2006/relationships/tags" Target="../tags/tag1646.xml"/><Relationship Id="rId10" Type="http://schemas.openxmlformats.org/officeDocument/2006/relationships/image" Target="../media/image5.png"/><Relationship Id="rId4" Type="http://schemas.openxmlformats.org/officeDocument/2006/relationships/tags" Target="../tags/tag1645.xml"/><Relationship Id="rId9" Type="http://schemas.openxmlformats.org/officeDocument/2006/relationships/image" Target="../media/image3.emf"/></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50.xml"/><Relationship Id="rId7" Type="http://schemas.openxmlformats.org/officeDocument/2006/relationships/image" Target="../media/image3.emf"/><Relationship Id="rId2" Type="http://schemas.openxmlformats.org/officeDocument/2006/relationships/tags" Target="../tags/tag1649.xml"/><Relationship Id="rId1" Type="http://schemas.openxmlformats.org/officeDocument/2006/relationships/tags" Target="../tags/tag1648.xml"/><Relationship Id="rId6" Type="http://schemas.openxmlformats.org/officeDocument/2006/relationships/oleObject" Target="../embeddings/oleObject66.bin"/><Relationship Id="rId5" Type="http://schemas.openxmlformats.org/officeDocument/2006/relationships/slideMaster" Target="../slideMasters/slideMaster13.xml"/><Relationship Id="rId4" Type="http://schemas.openxmlformats.org/officeDocument/2006/relationships/tags" Target="../tags/tag1651.xml"/></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3.xml"/><Relationship Id="rId1" Type="http://schemas.openxmlformats.org/officeDocument/2006/relationships/tags" Target="../tags/tag1652.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1.emf"/><Relationship Id="rId4" Type="http://schemas.openxmlformats.org/officeDocument/2006/relationships/tags" Target="../tags/tag163.xml"/><Relationship Id="rId9" Type="http://schemas.openxmlformats.org/officeDocument/2006/relationships/oleObject" Target="../embeddings/oleObject19.bin"/></Relationships>
</file>

<file path=ppt/slideLayouts/_rels/slideLayout220.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1655.xml"/><Relationship Id="rId7" Type="http://schemas.openxmlformats.org/officeDocument/2006/relationships/tags" Target="../tags/tag1659.xml"/><Relationship Id="rId2" Type="http://schemas.openxmlformats.org/officeDocument/2006/relationships/tags" Target="../tags/tag1654.xml"/><Relationship Id="rId1" Type="http://schemas.openxmlformats.org/officeDocument/2006/relationships/tags" Target="../tags/tag1653.xml"/><Relationship Id="rId6" Type="http://schemas.openxmlformats.org/officeDocument/2006/relationships/tags" Target="../tags/tag1658.xml"/><Relationship Id="rId5" Type="http://schemas.openxmlformats.org/officeDocument/2006/relationships/tags" Target="../tags/tag1657.xml"/><Relationship Id="rId10" Type="http://schemas.openxmlformats.org/officeDocument/2006/relationships/image" Target="../media/image1.emf"/><Relationship Id="rId4" Type="http://schemas.openxmlformats.org/officeDocument/2006/relationships/tags" Target="../tags/tag1656.xml"/><Relationship Id="rId9" Type="http://schemas.openxmlformats.org/officeDocument/2006/relationships/oleObject" Target="../embeddings/oleObject19.bin"/></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8" Type="http://schemas.openxmlformats.org/officeDocument/2006/relationships/tags" Target="../tags/tag1667.xml"/><Relationship Id="rId13" Type="http://schemas.openxmlformats.org/officeDocument/2006/relationships/image" Target="../media/image5.png"/><Relationship Id="rId3" Type="http://schemas.openxmlformats.org/officeDocument/2006/relationships/tags" Target="../tags/tag1662.xml"/><Relationship Id="rId7" Type="http://schemas.openxmlformats.org/officeDocument/2006/relationships/tags" Target="../tags/tag1666.xml"/><Relationship Id="rId12" Type="http://schemas.openxmlformats.org/officeDocument/2006/relationships/image" Target="../media/image1.emf"/><Relationship Id="rId2" Type="http://schemas.openxmlformats.org/officeDocument/2006/relationships/tags" Target="../tags/tag1661.xml"/><Relationship Id="rId1" Type="http://schemas.openxmlformats.org/officeDocument/2006/relationships/tags" Target="../tags/tag1660.xml"/><Relationship Id="rId6" Type="http://schemas.openxmlformats.org/officeDocument/2006/relationships/tags" Target="../tags/tag1665.xml"/><Relationship Id="rId11" Type="http://schemas.openxmlformats.org/officeDocument/2006/relationships/oleObject" Target="../embeddings/oleObject17.bin"/><Relationship Id="rId5" Type="http://schemas.openxmlformats.org/officeDocument/2006/relationships/tags" Target="../tags/tag1664.xml"/><Relationship Id="rId10" Type="http://schemas.openxmlformats.org/officeDocument/2006/relationships/slideMaster" Target="../slideMasters/slideMaster13.xml"/><Relationship Id="rId4" Type="http://schemas.openxmlformats.org/officeDocument/2006/relationships/tags" Target="../tags/tag1663.xml"/><Relationship Id="rId9" Type="http://schemas.openxmlformats.org/officeDocument/2006/relationships/tags" Target="../tags/tag1668.xml"/></Relationships>
</file>

<file path=ppt/slideLayouts/_rels/slideLayout2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91.xml"/><Relationship Id="rId7" Type="http://schemas.openxmlformats.org/officeDocument/2006/relationships/oleObject" Target="../embeddings/oleObject2.bin"/><Relationship Id="rId2" Type="http://schemas.openxmlformats.org/officeDocument/2006/relationships/tags" Target="../tags/tag1690.xml"/><Relationship Id="rId1" Type="http://schemas.openxmlformats.org/officeDocument/2006/relationships/tags" Target="../tags/tag1689.xml"/><Relationship Id="rId6" Type="http://schemas.openxmlformats.org/officeDocument/2006/relationships/slideMaster" Target="../slideMasters/slideMaster14.xml"/><Relationship Id="rId5" Type="http://schemas.openxmlformats.org/officeDocument/2006/relationships/tags" Target="../tags/tag1693.xml"/><Relationship Id="rId4" Type="http://schemas.openxmlformats.org/officeDocument/2006/relationships/tags" Target="../tags/tag1692.xml"/><Relationship Id="rId9" Type="http://schemas.openxmlformats.org/officeDocument/2006/relationships/image" Target="../media/image5.png"/></Relationships>
</file>

<file path=ppt/slideLayouts/_rels/slideLayout224.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1696.xml"/><Relationship Id="rId7" Type="http://schemas.openxmlformats.org/officeDocument/2006/relationships/tags" Target="../tags/tag1700.xml"/><Relationship Id="rId2" Type="http://schemas.openxmlformats.org/officeDocument/2006/relationships/tags" Target="../tags/tag1695.xml"/><Relationship Id="rId1" Type="http://schemas.openxmlformats.org/officeDocument/2006/relationships/tags" Target="../tags/tag1694.xml"/><Relationship Id="rId6" Type="http://schemas.openxmlformats.org/officeDocument/2006/relationships/tags" Target="../tags/tag1699.xml"/><Relationship Id="rId5" Type="http://schemas.openxmlformats.org/officeDocument/2006/relationships/tags" Target="../tags/tag1698.xml"/><Relationship Id="rId10" Type="http://schemas.openxmlformats.org/officeDocument/2006/relationships/image" Target="../media/image1.emf"/><Relationship Id="rId4" Type="http://schemas.openxmlformats.org/officeDocument/2006/relationships/tags" Target="../tags/tag1697.xml"/><Relationship Id="rId9" Type="http://schemas.openxmlformats.org/officeDocument/2006/relationships/oleObject" Target="../embeddings/oleObject3.bin"/></Relationships>
</file>

<file path=ppt/slideLayouts/_rels/slideLayout22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703.xml"/><Relationship Id="rId7" Type="http://schemas.openxmlformats.org/officeDocument/2006/relationships/slideMaster" Target="../slideMasters/slideMaster14.xml"/><Relationship Id="rId2" Type="http://schemas.openxmlformats.org/officeDocument/2006/relationships/tags" Target="../tags/tag1702.xml"/><Relationship Id="rId1" Type="http://schemas.openxmlformats.org/officeDocument/2006/relationships/tags" Target="../tags/tag1701.xml"/><Relationship Id="rId6" Type="http://schemas.openxmlformats.org/officeDocument/2006/relationships/tags" Target="../tags/tag1706.xml"/><Relationship Id="rId5" Type="http://schemas.openxmlformats.org/officeDocument/2006/relationships/tags" Target="../tags/tag1705.xml"/><Relationship Id="rId4" Type="http://schemas.openxmlformats.org/officeDocument/2006/relationships/tags" Target="../tags/tag1704.xml"/><Relationship Id="rId9"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709.xml"/><Relationship Id="rId7" Type="http://schemas.openxmlformats.org/officeDocument/2006/relationships/slideMaster" Target="../slideMasters/slideMaster14.xml"/><Relationship Id="rId2" Type="http://schemas.openxmlformats.org/officeDocument/2006/relationships/tags" Target="../tags/tag1708.xml"/><Relationship Id="rId1" Type="http://schemas.openxmlformats.org/officeDocument/2006/relationships/tags" Target="../tags/tag1707.xml"/><Relationship Id="rId6" Type="http://schemas.openxmlformats.org/officeDocument/2006/relationships/tags" Target="../tags/tag1712.xml"/><Relationship Id="rId5" Type="http://schemas.openxmlformats.org/officeDocument/2006/relationships/tags" Target="../tags/tag1711.xml"/><Relationship Id="rId4" Type="http://schemas.openxmlformats.org/officeDocument/2006/relationships/tags" Target="../tags/tag1710.xml"/><Relationship Id="rId9" Type="http://schemas.openxmlformats.org/officeDocument/2006/relationships/image" Target="../media/image3.emf"/></Relationships>
</file>

<file path=ppt/slideLayouts/_rels/slideLayout2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715.xml"/><Relationship Id="rId7" Type="http://schemas.openxmlformats.org/officeDocument/2006/relationships/slideMaster" Target="../slideMasters/slideMaster14.xml"/><Relationship Id="rId2" Type="http://schemas.openxmlformats.org/officeDocument/2006/relationships/tags" Target="../tags/tag1714.xml"/><Relationship Id="rId1" Type="http://schemas.openxmlformats.org/officeDocument/2006/relationships/tags" Target="../tags/tag1713.xml"/><Relationship Id="rId6" Type="http://schemas.openxmlformats.org/officeDocument/2006/relationships/tags" Target="../tags/tag1718.xml"/><Relationship Id="rId5" Type="http://schemas.openxmlformats.org/officeDocument/2006/relationships/tags" Target="../tags/tag1717.xml"/><Relationship Id="rId4" Type="http://schemas.openxmlformats.org/officeDocument/2006/relationships/tags" Target="../tags/tag1716.xml"/><Relationship Id="rId9"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1721.xml"/><Relationship Id="rId7" Type="http://schemas.openxmlformats.org/officeDocument/2006/relationships/tags" Target="../tags/tag1725.xml"/><Relationship Id="rId2" Type="http://schemas.openxmlformats.org/officeDocument/2006/relationships/tags" Target="../tags/tag1720.xml"/><Relationship Id="rId1" Type="http://schemas.openxmlformats.org/officeDocument/2006/relationships/tags" Target="../tags/tag1719.xml"/><Relationship Id="rId6" Type="http://schemas.openxmlformats.org/officeDocument/2006/relationships/tags" Target="../tags/tag1724.xml"/><Relationship Id="rId5" Type="http://schemas.openxmlformats.org/officeDocument/2006/relationships/tags" Target="../tags/tag1723.xml"/><Relationship Id="rId10" Type="http://schemas.openxmlformats.org/officeDocument/2006/relationships/image" Target="../media/image3.emf"/><Relationship Id="rId4" Type="http://schemas.openxmlformats.org/officeDocument/2006/relationships/tags" Target="../tags/tag1722.xml"/><Relationship Id="rId9" Type="http://schemas.openxmlformats.org/officeDocument/2006/relationships/oleObject" Target="../embeddings/oleObject7.bin"/></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1733.xml"/><Relationship Id="rId3" Type="http://schemas.openxmlformats.org/officeDocument/2006/relationships/tags" Target="../tags/tag1728.xml"/><Relationship Id="rId7" Type="http://schemas.openxmlformats.org/officeDocument/2006/relationships/tags" Target="../tags/tag1732.xml"/><Relationship Id="rId12" Type="http://schemas.openxmlformats.org/officeDocument/2006/relationships/image" Target="../media/image5.png"/><Relationship Id="rId2" Type="http://schemas.openxmlformats.org/officeDocument/2006/relationships/tags" Target="../tags/tag1727.xml"/><Relationship Id="rId1" Type="http://schemas.openxmlformats.org/officeDocument/2006/relationships/tags" Target="../tags/tag1726.xml"/><Relationship Id="rId6" Type="http://schemas.openxmlformats.org/officeDocument/2006/relationships/tags" Target="../tags/tag1731.xml"/><Relationship Id="rId11" Type="http://schemas.openxmlformats.org/officeDocument/2006/relationships/image" Target="../media/image1.emf"/><Relationship Id="rId5" Type="http://schemas.openxmlformats.org/officeDocument/2006/relationships/tags" Target="../tags/tag1730.xml"/><Relationship Id="rId10" Type="http://schemas.openxmlformats.org/officeDocument/2006/relationships/oleObject" Target="../embeddings/oleObject8.bin"/><Relationship Id="rId4" Type="http://schemas.openxmlformats.org/officeDocument/2006/relationships/tags" Target="../tags/tag1729.xml"/><Relationship Id="rId9"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0.xml"/><Relationship Id="rId7" Type="http://schemas.openxmlformats.org/officeDocument/2006/relationships/image" Target="../media/image3.emf"/><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191.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1741.xml"/><Relationship Id="rId3" Type="http://schemas.openxmlformats.org/officeDocument/2006/relationships/tags" Target="../tags/tag1736.xml"/><Relationship Id="rId7" Type="http://schemas.openxmlformats.org/officeDocument/2006/relationships/tags" Target="../tags/tag1740.xml"/><Relationship Id="rId12" Type="http://schemas.openxmlformats.org/officeDocument/2006/relationships/image" Target="../media/image5.png"/><Relationship Id="rId2" Type="http://schemas.openxmlformats.org/officeDocument/2006/relationships/tags" Target="../tags/tag1735.xml"/><Relationship Id="rId1" Type="http://schemas.openxmlformats.org/officeDocument/2006/relationships/tags" Target="../tags/tag1734.xml"/><Relationship Id="rId6" Type="http://schemas.openxmlformats.org/officeDocument/2006/relationships/tags" Target="../tags/tag1739.xml"/><Relationship Id="rId11" Type="http://schemas.openxmlformats.org/officeDocument/2006/relationships/image" Target="../media/image1.emf"/><Relationship Id="rId5" Type="http://schemas.openxmlformats.org/officeDocument/2006/relationships/tags" Target="../tags/tag1738.xml"/><Relationship Id="rId10" Type="http://schemas.openxmlformats.org/officeDocument/2006/relationships/oleObject" Target="../embeddings/oleObject9.bin"/><Relationship Id="rId4" Type="http://schemas.openxmlformats.org/officeDocument/2006/relationships/tags" Target="../tags/tag1737.xml"/><Relationship Id="rId9"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8" Type="http://schemas.openxmlformats.org/officeDocument/2006/relationships/tags" Target="../tags/tag1749.xml"/><Relationship Id="rId3" Type="http://schemas.openxmlformats.org/officeDocument/2006/relationships/tags" Target="../tags/tag1744.xml"/><Relationship Id="rId7" Type="http://schemas.openxmlformats.org/officeDocument/2006/relationships/tags" Target="../tags/tag1748.xml"/><Relationship Id="rId12" Type="http://schemas.openxmlformats.org/officeDocument/2006/relationships/image" Target="../media/image5.png"/><Relationship Id="rId2" Type="http://schemas.openxmlformats.org/officeDocument/2006/relationships/tags" Target="../tags/tag1743.xml"/><Relationship Id="rId1" Type="http://schemas.openxmlformats.org/officeDocument/2006/relationships/tags" Target="../tags/tag1742.xml"/><Relationship Id="rId6" Type="http://schemas.openxmlformats.org/officeDocument/2006/relationships/tags" Target="../tags/tag1747.xml"/><Relationship Id="rId11" Type="http://schemas.openxmlformats.org/officeDocument/2006/relationships/image" Target="../media/image1.emf"/><Relationship Id="rId5" Type="http://schemas.openxmlformats.org/officeDocument/2006/relationships/tags" Target="../tags/tag1746.xml"/><Relationship Id="rId10" Type="http://schemas.openxmlformats.org/officeDocument/2006/relationships/oleObject" Target="../embeddings/oleObject10.bin"/><Relationship Id="rId4" Type="http://schemas.openxmlformats.org/officeDocument/2006/relationships/tags" Target="../tags/tag1745.xml"/><Relationship Id="rId9"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1757.xml"/><Relationship Id="rId3" Type="http://schemas.openxmlformats.org/officeDocument/2006/relationships/tags" Target="../tags/tag1752.xml"/><Relationship Id="rId7" Type="http://schemas.openxmlformats.org/officeDocument/2006/relationships/tags" Target="../tags/tag1756.xml"/><Relationship Id="rId12" Type="http://schemas.openxmlformats.org/officeDocument/2006/relationships/image" Target="../media/image5.png"/><Relationship Id="rId2" Type="http://schemas.openxmlformats.org/officeDocument/2006/relationships/tags" Target="../tags/tag1751.xml"/><Relationship Id="rId1" Type="http://schemas.openxmlformats.org/officeDocument/2006/relationships/tags" Target="../tags/tag1750.xml"/><Relationship Id="rId6" Type="http://schemas.openxmlformats.org/officeDocument/2006/relationships/tags" Target="../tags/tag1755.xml"/><Relationship Id="rId11" Type="http://schemas.openxmlformats.org/officeDocument/2006/relationships/image" Target="../media/image4.emf"/><Relationship Id="rId5" Type="http://schemas.openxmlformats.org/officeDocument/2006/relationships/tags" Target="../tags/tag1754.xml"/><Relationship Id="rId10" Type="http://schemas.openxmlformats.org/officeDocument/2006/relationships/oleObject" Target="../embeddings/oleObject11.bin"/><Relationship Id="rId4" Type="http://schemas.openxmlformats.org/officeDocument/2006/relationships/tags" Target="../tags/tag1753.xml"/><Relationship Id="rId9"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8" Type="http://schemas.openxmlformats.org/officeDocument/2006/relationships/tags" Target="../tags/tag1765.xml"/><Relationship Id="rId3" Type="http://schemas.openxmlformats.org/officeDocument/2006/relationships/tags" Target="../tags/tag1760.xml"/><Relationship Id="rId7" Type="http://schemas.openxmlformats.org/officeDocument/2006/relationships/tags" Target="../tags/tag1764.xml"/><Relationship Id="rId12" Type="http://schemas.openxmlformats.org/officeDocument/2006/relationships/image" Target="../media/image5.png"/><Relationship Id="rId2" Type="http://schemas.openxmlformats.org/officeDocument/2006/relationships/tags" Target="../tags/tag1759.xml"/><Relationship Id="rId1" Type="http://schemas.openxmlformats.org/officeDocument/2006/relationships/tags" Target="../tags/tag1758.xml"/><Relationship Id="rId6" Type="http://schemas.openxmlformats.org/officeDocument/2006/relationships/tags" Target="../tags/tag1763.xml"/><Relationship Id="rId11" Type="http://schemas.openxmlformats.org/officeDocument/2006/relationships/image" Target="../media/image1.emf"/><Relationship Id="rId5" Type="http://schemas.openxmlformats.org/officeDocument/2006/relationships/tags" Target="../tags/tag1762.xml"/><Relationship Id="rId10" Type="http://schemas.openxmlformats.org/officeDocument/2006/relationships/oleObject" Target="../embeddings/oleObject12.bin"/><Relationship Id="rId4" Type="http://schemas.openxmlformats.org/officeDocument/2006/relationships/tags" Target="../tags/tag1761.xml"/><Relationship Id="rId9"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768.xml"/><Relationship Id="rId7" Type="http://schemas.openxmlformats.org/officeDocument/2006/relationships/slideMaster" Target="../slideMasters/slideMaster14.xml"/><Relationship Id="rId2" Type="http://schemas.openxmlformats.org/officeDocument/2006/relationships/tags" Target="../tags/tag1767.xml"/><Relationship Id="rId1" Type="http://schemas.openxmlformats.org/officeDocument/2006/relationships/tags" Target="../tags/tag1766.xml"/><Relationship Id="rId6" Type="http://schemas.openxmlformats.org/officeDocument/2006/relationships/tags" Target="../tags/tag1771.xml"/><Relationship Id="rId5" Type="http://schemas.openxmlformats.org/officeDocument/2006/relationships/tags" Target="../tags/tag1770.xml"/><Relationship Id="rId10" Type="http://schemas.openxmlformats.org/officeDocument/2006/relationships/image" Target="../media/image5.png"/><Relationship Id="rId4" Type="http://schemas.openxmlformats.org/officeDocument/2006/relationships/tags" Target="../tags/tag1769.xml"/><Relationship Id="rId9" Type="http://schemas.openxmlformats.org/officeDocument/2006/relationships/image" Target="../media/image3.emf"/></Relationships>
</file>

<file path=ppt/slideLayouts/_rels/slideLayout2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74.xml"/><Relationship Id="rId7" Type="http://schemas.openxmlformats.org/officeDocument/2006/relationships/image" Target="../media/image3.emf"/><Relationship Id="rId2" Type="http://schemas.openxmlformats.org/officeDocument/2006/relationships/tags" Target="../tags/tag1773.xml"/><Relationship Id="rId1" Type="http://schemas.openxmlformats.org/officeDocument/2006/relationships/tags" Target="../tags/tag1772.xml"/><Relationship Id="rId6" Type="http://schemas.openxmlformats.org/officeDocument/2006/relationships/oleObject" Target="../embeddings/oleObject15.bin"/><Relationship Id="rId5" Type="http://schemas.openxmlformats.org/officeDocument/2006/relationships/slideMaster" Target="../slideMasters/slideMaster14.xml"/><Relationship Id="rId4" Type="http://schemas.openxmlformats.org/officeDocument/2006/relationships/tags" Target="../tags/tag1775.xml"/></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4.xml"/><Relationship Id="rId1" Type="http://schemas.openxmlformats.org/officeDocument/2006/relationships/tags" Target="../tags/tag1776.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79.xml"/><Relationship Id="rId7" Type="http://schemas.openxmlformats.org/officeDocument/2006/relationships/image" Target="../media/image3.emf"/><Relationship Id="rId2" Type="http://schemas.openxmlformats.org/officeDocument/2006/relationships/tags" Target="../tags/tag1778.xml"/><Relationship Id="rId1" Type="http://schemas.openxmlformats.org/officeDocument/2006/relationships/tags" Target="../tags/tag1777.xml"/><Relationship Id="rId6" Type="http://schemas.openxmlformats.org/officeDocument/2006/relationships/oleObject" Target="../embeddings/oleObject13.bin"/><Relationship Id="rId5" Type="http://schemas.openxmlformats.org/officeDocument/2006/relationships/slideMaster" Target="../slideMasters/slideMaster14.xml"/><Relationship Id="rId4" Type="http://schemas.openxmlformats.org/officeDocument/2006/relationships/tags" Target="../tags/tag178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04.xml"/><Relationship Id="rId7" Type="http://schemas.openxmlformats.org/officeDocument/2006/relationships/image" Target="../media/image3.emf"/><Relationship Id="rId2" Type="http://schemas.openxmlformats.org/officeDocument/2006/relationships/tags" Target="../tags/tag1803.xml"/><Relationship Id="rId1" Type="http://schemas.openxmlformats.org/officeDocument/2006/relationships/tags" Target="../tags/tag1802.xml"/><Relationship Id="rId6" Type="http://schemas.openxmlformats.org/officeDocument/2006/relationships/oleObject" Target="../embeddings/oleObject54.bin"/><Relationship Id="rId5" Type="http://schemas.openxmlformats.org/officeDocument/2006/relationships/slideMaster" Target="../slideMasters/slideMaster15.xml"/><Relationship Id="rId4" Type="http://schemas.openxmlformats.org/officeDocument/2006/relationships/tags" Target="../tags/tag1805.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image" Target="../media/image1.emf"/><Relationship Id="rId4" Type="http://schemas.openxmlformats.org/officeDocument/2006/relationships/tags" Target="../tags/tag195.xml"/><Relationship Id="rId9" Type="http://schemas.openxmlformats.org/officeDocument/2006/relationships/oleObject" Target="../embeddings/oleObject22.bin"/></Relationships>
</file>

<file path=ppt/slideLayouts/_rels/slideLayout240.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1808.xml"/><Relationship Id="rId7" Type="http://schemas.openxmlformats.org/officeDocument/2006/relationships/tags" Target="../tags/tag1812.xml"/><Relationship Id="rId2" Type="http://schemas.openxmlformats.org/officeDocument/2006/relationships/tags" Target="../tags/tag1807.xml"/><Relationship Id="rId1" Type="http://schemas.openxmlformats.org/officeDocument/2006/relationships/tags" Target="../tags/tag1806.xml"/><Relationship Id="rId6" Type="http://schemas.openxmlformats.org/officeDocument/2006/relationships/tags" Target="../tags/tag1811.xml"/><Relationship Id="rId5" Type="http://schemas.openxmlformats.org/officeDocument/2006/relationships/tags" Target="../tags/tag1810.xml"/><Relationship Id="rId10" Type="http://schemas.openxmlformats.org/officeDocument/2006/relationships/image" Target="../media/image1.emf"/><Relationship Id="rId4" Type="http://schemas.openxmlformats.org/officeDocument/2006/relationships/tags" Target="../tags/tag1809.xml"/><Relationship Id="rId9" Type="http://schemas.openxmlformats.org/officeDocument/2006/relationships/oleObject" Target="../embeddings/oleObject55.bin"/></Relationships>
</file>

<file path=ppt/slideLayouts/_rels/slideLayout241.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1815.xml"/><Relationship Id="rId7" Type="http://schemas.openxmlformats.org/officeDocument/2006/relationships/slideMaster" Target="../slideMasters/slideMaster15.xml"/><Relationship Id="rId2" Type="http://schemas.openxmlformats.org/officeDocument/2006/relationships/tags" Target="../tags/tag1814.xml"/><Relationship Id="rId1" Type="http://schemas.openxmlformats.org/officeDocument/2006/relationships/tags" Target="../tags/tag1813.xml"/><Relationship Id="rId6" Type="http://schemas.openxmlformats.org/officeDocument/2006/relationships/tags" Target="../tags/tag1818.xml"/><Relationship Id="rId5" Type="http://schemas.openxmlformats.org/officeDocument/2006/relationships/tags" Target="../tags/tag1817.xml"/><Relationship Id="rId4" Type="http://schemas.openxmlformats.org/officeDocument/2006/relationships/tags" Target="../tags/tag1816.xml"/><Relationship Id="rId9" Type="http://schemas.openxmlformats.org/officeDocument/2006/relationships/image" Target="../media/image3.emf"/></Relationships>
</file>

<file path=ppt/slideLayouts/_rels/slideLayout24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1821.xml"/><Relationship Id="rId7" Type="http://schemas.openxmlformats.org/officeDocument/2006/relationships/slideMaster" Target="../slideMasters/slideMaster15.xml"/><Relationship Id="rId2" Type="http://schemas.openxmlformats.org/officeDocument/2006/relationships/tags" Target="../tags/tag1820.xml"/><Relationship Id="rId1" Type="http://schemas.openxmlformats.org/officeDocument/2006/relationships/tags" Target="../tags/tag1819.xml"/><Relationship Id="rId6" Type="http://schemas.openxmlformats.org/officeDocument/2006/relationships/tags" Target="../tags/tag1824.xml"/><Relationship Id="rId5" Type="http://schemas.openxmlformats.org/officeDocument/2006/relationships/tags" Target="../tags/tag1823.xml"/><Relationship Id="rId4" Type="http://schemas.openxmlformats.org/officeDocument/2006/relationships/tags" Target="../tags/tag1822.xml"/><Relationship Id="rId9" Type="http://schemas.openxmlformats.org/officeDocument/2006/relationships/image" Target="../media/image3.emf"/></Relationships>
</file>

<file path=ppt/slideLayouts/_rels/slideLayout24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1827.xml"/><Relationship Id="rId7" Type="http://schemas.openxmlformats.org/officeDocument/2006/relationships/slideMaster" Target="../slideMasters/slideMaster15.xml"/><Relationship Id="rId2" Type="http://schemas.openxmlformats.org/officeDocument/2006/relationships/tags" Target="../tags/tag1826.xml"/><Relationship Id="rId1" Type="http://schemas.openxmlformats.org/officeDocument/2006/relationships/tags" Target="../tags/tag1825.xml"/><Relationship Id="rId6" Type="http://schemas.openxmlformats.org/officeDocument/2006/relationships/tags" Target="../tags/tag1830.xml"/><Relationship Id="rId5" Type="http://schemas.openxmlformats.org/officeDocument/2006/relationships/tags" Target="../tags/tag1829.xml"/><Relationship Id="rId4" Type="http://schemas.openxmlformats.org/officeDocument/2006/relationships/tags" Target="../tags/tag1828.xml"/><Relationship Id="rId9" Type="http://schemas.openxmlformats.org/officeDocument/2006/relationships/image" Target="../media/image3.emf"/></Relationships>
</file>

<file path=ppt/slideLayouts/_rels/slideLayout244.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1833.xml"/><Relationship Id="rId7" Type="http://schemas.openxmlformats.org/officeDocument/2006/relationships/tags" Target="../tags/tag1837.xml"/><Relationship Id="rId2" Type="http://schemas.openxmlformats.org/officeDocument/2006/relationships/tags" Target="../tags/tag1832.xml"/><Relationship Id="rId1" Type="http://schemas.openxmlformats.org/officeDocument/2006/relationships/tags" Target="../tags/tag1831.xml"/><Relationship Id="rId6" Type="http://schemas.openxmlformats.org/officeDocument/2006/relationships/tags" Target="../tags/tag1836.xml"/><Relationship Id="rId5" Type="http://schemas.openxmlformats.org/officeDocument/2006/relationships/tags" Target="../tags/tag1835.xml"/><Relationship Id="rId10" Type="http://schemas.openxmlformats.org/officeDocument/2006/relationships/image" Target="../media/image3.emf"/><Relationship Id="rId4" Type="http://schemas.openxmlformats.org/officeDocument/2006/relationships/tags" Target="../tags/tag1834.xml"/><Relationship Id="rId9" Type="http://schemas.openxmlformats.org/officeDocument/2006/relationships/oleObject" Target="../embeddings/oleObject59.bin"/></Relationships>
</file>

<file path=ppt/slideLayouts/_rels/slideLayout245.xml.rels><?xml version="1.0" encoding="UTF-8" standalone="yes"?>
<Relationships xmlns="http://schemas.openxmlformats.org/package/2006/relationships"><Relationship Id="rId8" Type="http://schemas.openxmlformats.org/officeDocument/2006/relationships/tags" Target="../tags/tag1845.xml"/><Relationship Id="rId3" Type="http://schemas.openxmlformats.org/officeDocument/2006/relationships/tags" Target="../tags/tag1840.xml"/><Relationship Id="rId7" Type="http://schemas.openxmlformats.org/officeDocument/2006/relationships/tags" Target="../tags/tag1844.xml"/><Relationship Id="rId12" Type="http://schemas.openxmlformats.org/officeDocument/2006/relationships/image" Target="../media/image5.png"/><Relationship Id="rId2" Type="http://schemas.openxmlformats.org/officeDocument/2006/relationships/tags" Target="../tags/tag1839.xml"/><Relationship Id="rId1" Type="http://schemas.openxmlformats.org/officeDocument/2006/relationships/tags" Target="../tags/tag1838.xml"/><Relationship Id="rId6" Type="http://schemas.openxmlformats.org/officeDocument/2006/relationships/tags" Target="../tags/tag1843.xml"/><Relationship Id="rId11" Type="http://schemas.openxmlformats.org/officeDocument/2006/relationships/image" Target="../media/image1.emf"/><Relationship Id="rId5" Type="http://schemas.openxmlformats.org/officeDocument/2006/relationships/tags" Target="../tags/tag1842.xml"/><Relationship Id="rId10" Type="http://schemas.openxmlformats.org/officeDocument/2006/relationships/oleObject" Target="../embeddings/oleObject60.bin"/><Relationship Id="rId4" Type="http://schemas.openxmlformats.org/officeDocument/2006/relationships/tags" Target="../tags/tag1841.xml"/><Relationship Id="rId9"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1853.xml"/><Relationship Id="rId3" Type="http://schemas.openxmlformats.org/officeDocument/2006/relationships/tags" Target="../tags/tag1848.xml"/><Relationship Id="rId7" Type="http://schemas.openxmlformats.org/officeDocument/2006/relationships/tags" Target="../tags/tag1852.xml"/><Relationship Id="rId12" Type="http://schemas.openxmlformats.org/officeDocument/2006/relationships/image" Target="../media/image5.png"/><Relationship Id="rId2" Type="http://schemas.openxmlformats.org/officeDocument/2006/relationships/tags" Target="../tags/tag1847.xml"/><Relationship Id="rId1" Type="http://schemas.openxmlformats.org/officeDocument/2006/relationships/tags" Target="../tags/tag1846.xml"/><Relationship Id="rId6" Type="http://schemas.openxmlformats.org/officeDocument/2006/relationships/tags" Target="../tags/tag1851.xml"/><Relationship Id="rId11" Type="http://schemas.openxmlformats.org/officeDocument/2006/relationships/image" Target="../media/image1.emf"/><Relationship Id="rId5" Type="http://schemas.openxmlformats.org/officeDocument/2006/relationships/tags" Target="../tags/tag1850.xml"/><Relationship Id="rId10" Type="http://schemas.openxmlformats.org/officeDocument/2006/relationships/oleObject" Target="../embeddings/oleObject61.bin"/><Relationship Id="rId4" Type="http://schemas.openxmlformats.org/officeDocument/2006/relationships/tags" Target="../tags/tag1849.xml"/><Relationship Id="rId9"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1861.xml"/><Relationship Id="rId3" Type="http://schemas.openxmlformats.org/officeDocument/2006/relationships/tags" Target="../tags/tag1856.xml"/><Relationship Id="rId7" Type="http://schemas.openxmlformats.org/officeDocument/2006/relationships/tags" Target="../tags/tag1860.xml"/><Relationship Id="rId12" Type="http://schemas.openxmlformats.org/officeDocument/2006/relationships/image" Target="../media/image5.png"/><Relationship Id="rId2" Type="http://schemas.openxmlformats.org/officeDocument/2006/relationships/tags" Target="../tags/tag1855.xml"/><Relationship Id="rId1" Type="http://schemas.openxmlformats.org/officeDocument/2006/relationships/tags" Target="../tags/tag1854.xml"/><Relationship Id="rId6" Type="http://schemas.openxmlformats.org/officeDocument/2006/relationships/tags" Target="../tags/tag1859.xml"/><Relationship Id="rId11" Type="http://schemas.openxmlformats.org/officeDocument/2006/relationships/image" Target="../media/image3.emf"/><Relationship Id="rId5" Type="http://schemas.openxmlformats.org/officeDocument/2006/relationships/tags" Target="../tags/tag1858.xml"/><Relationship Id="rId10" Type="http://schemas.openxmlformats.org/officeDocument/2006/relationships/oleObject" Target="../embeddings/oleObject62.bin"/><Relationship Id="rId4" Type="http://schemas.openxmlformats.org/officeDocument/2006/relationships/tags" Target="../tags/tag1857.xml"/><Relationship Id="rId9"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8" Type="http://schemas.openxmlformats.org/officeDocument/2006/relationships/tags" Target="../tags/tag1869.xml"/><Relationship Id="rId3" Type="http://schemas.openxmlformats.org/officeDocument/2006/relationships/tags" Target="../tags/tag1864.xml"/><Relationship Id="rId7" Type="http://schemas.openxmlformats.org/officeDocument/2006/relationships/tags" Target="../tags/tag1868.xml"/><Relationship Id="rId12" Type="http://schemas.openxmlformats.org/officeDocument/2006/relationships/image" Target="../media/image5.png"/><Relationship Id="rId2" Type="http://schemas.openxmlformats.org/officeDocument/2006/relationships/tags" Target="../tags/tag1863.xml"/><Relationship Id="rId1" Type="http://schemas.openxmlformats.org/officeDocument/2006/relationships/tags" Target="../tags/tag1862.xml"/><Relationship Id="rId6" Type="http://schemas.openxmlformats.org/officeDocument/2006/relationships/tags" Target="../tags/tag1867.xml"/><Relationship Id="rId11" Type="http://schemas.openxmlformats.org/officeDocument/2006/relationships/image" Target="../media/image1.emf"/><Relationship Id="rId5" Type="http://schemas.openxmlformats.org/officeDocument/2006/relationships/tags" Target="../tags/tag1866.xml"/><Relationship Id="rId10" Type="http://schemas.openxmlformats.org/officeDocument/2006/relationships/oleObject" Target="../embeddings/oleObject63.bin"/><Relationship Id="rId4" Type="http://schemas.openxmlformats.org/officeDocument/2006/relationships/tags" Target="../tags/tag1865.xml"/><Relationship Id="rId9"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8" Type="http://schemas.openxmlformats.org/officeDocument/2006/relationships/tags" Target="../tags/tag1877.xml"/><Relationship Id="rId3" Type="http://schemas.openxmlformats.org/officeDocument/2006/relationships/tags" Target="../tags/tag1872.xml"/><Relationship Id="rId7" Type="http://schemas.openxmlformats.org/officeDocument/2006/relationships/tags" Target="../tags/tag1876.xml"/><Relationship Id="rId12" Type="http://schemas.openxmlformats.org/officeDocument/2006/relationships/image" Target="../media/image5.png"/><Relationship Id="rId2" Type="http://schemas.openxmlformats.org/officeDocument/2006/relationships/tags" Target="../tags/tag1871.xml"/><Relationship Id="rId1" Type="http://schemas.openxmlformats.org/officeDocument/2006/relationships/tags" Target="../tags/tag1870.xml"/><Relationship Id="rId6" Type="http://schemas.openxmlformats.org/officeDocument/2006/relationships/tags" Target="../tags/tag1875.xml"/><Relationship Id="rId11" Type="http://schemas.openxmlformats.org/officeDocument/2006/relationships/image" Target="../media/image3.emf"/><Relationship Id="rId5" Type="http://schemas.openxmlformats.org/officeDocument/2006/relationships/tags" Target="../tags/tag1874.xml"/><Relationship Id="rId10" Type="http://schemas.openxmlformats.org/officeDocument/2006/relationships/oleObject" Target="../embeddings/oleObject64.bin"/><Relationship Id="rId4" Type="http://schemas.openxmlformats.org/officeDocument/2006/relationships/tags" Target="../tags/tag1873.xml"/><Relationship Id="rId9"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201.xml"/><Relationship Id="rId7" Type="http://schemas.openxmlformats.org/officeDocument/2006/relationships/slideMaster" Target="../slideMasters/slideMaster2.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9" Type="http://schemas.openxmlformats.org/officeDocument/2006/relationships/image" Target="../media/image3.emf"/></Relationships>
</file>

<file path=ppt/slideLayouts/_rels/slideLayout25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tags" Target="../tags/tag1880.xml"/><Relationship Id="rId7" Type="http://schemas.openxmlformats.org/officeDocument/2006/relationships/slideMaster" Target="../slideMasters/slideMaster15.xml"/><Relationship Id="rId2" Type="http://schemas.openxmlformats.org/officeDocument/2006/relationships/tags" Target="../tags/tag1879.xml"/><Relationship Id="rId1" Type="http://schemas.openxmlformats.org/officeDocument/2006/relationships/tags" Target="../tags/tag1878.xml"/><Relationship Id="rId6" Type="http://schemas.openxmlformats.org/officeDocument/2006/relationships/tags" Target="../tags/tag1883.xml"/><Relationship Id="rId5" Type="http://schemas.openxmlformats.org/officeDocument/2006/relationships/tags" Target="../tags/tag1882.xml"/><Relationship Id="rId10" Type="http://schemas.openxmlformats.org/officeDocument/2006/relationships/image" Target="../media/image5.png"/><Relationship Id="rId4" Type="http://schemas.openxmlformats.org/officeDocument/2006/relationships/tags" Target="../tags/tag1881.xml"/><Relationship Id="rId9" Type="http://schemas.openxmlformats.org/officeDocument/2006/relationships/image" Target="../media/image3.emf"/></Relationships>
</file>

<file path=ppt/slideLayouts/_rels/slideLayout2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86.xml"/><Relationship Id="rId7" Type="http://schemas.openxmlformats.org/officeDocument/2006/relationships/image" Target="../media/image3.emf"/><Relationship Id="rId2" Type="http://schemas.openxmlformats.org/officeDocument/2006/relationships/tags" Target="../tags/tag1885.xml"/><Relationship Id="rId1" Type="http://schemas.openxmlformats.org/officeDocument/2006/relationships/tags" Target="../tags/tag1884.xml"/><Relationship Id="rId6" Type="http://schemas.openxmlformats.org/officeDocument/2006/relationships/oleObject" Target="../embeddings/oleObject66.bin"/><Relationship Id="rId5" Type="http://schemas.openxmlformats.org/officeDocument/2006/relationships/slideMaster" Target="../slideMasters/slideMaster15.xml"/><Relationship Id="rId4" Type="http://schemas.openxmlformats.org/officeDocument/2006/relationships/tags" Target="../tags/tag1887.xml"/></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5.xml"/><Relationship Id="rId1" Type="http://schemas.openxmlformats.org/officeDocument/2006/relationships/tags" Target="../tags/tag1888.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53.xml.rels><?xml version="1.0" encoding="UTF-8" standalone="yes"?>
<Relationships xmlns="http://schemas.openxmlformats.org/package/2006/relationships"><Relationship Id="rId8" Type="http://schemas.openxmlformats.org/officeDocument/2006/relationships/tags" Target="../tags/tag1896.xml"/><Relationship Id="rId13" Type="http://schemas.openxmlformats.org/officeDocument/2006/relationships/image" Target="../media/image5.png"/><Relationship Id="rId3" Type="http://schemas.openxmlformats.org/officeDocument/2006/relationships/tags" Target="../tags/tag1891.xml"/><Relationship Id="rId7" Type="http://schemas.openxmlformats.org/officeDocument/2006/relationships/tags" Target="../tags/tag1895.xml"/><Relationship Id="rId12" Type="http://schemas.openxmlformats.org/officeDocument/2006/relationships/image" Target="../media/image1.emf"/><Relationship Id="rId2" Type="http://schemas.openxmlformats.org/officeDocument/2006/relationships/tags" Target="../tags/tag1890.xml"/><Relationship Id="rId1" Type="http://schemas.openxmlformats.org/officeDocument/2006/relationships/tags" Target="../tags/tag1889.xml"/><Relationship Id="rId6" Type="http://schemas.openxmlformats.org/officeDocument/2006/relationships/tags" Target="../tags/tag1894.xml"/><Relationship Id="rId11" Type="http://schemas.openxmlformats.org/officeDocument/2006/relationships/oleObject" Target="../embeddings/oleObject76.bin"/><Relationship Id="rId5" Type="http://schemas.openxmlformats.org/officeDocument/2006/relationships/tags" Target="../tags/tag1893.xml"/><Relationship Id="rId10" Type="http://schemas.openxmlformats.org/officeDocument/2006/relationships/slideMaster" Target="../slideMasters/slideMaster15.xml"/><Relationship Id="rId4" Type="http://schemas.openxmlformats.org/officeDocument/2006/relationships/tags" Target="../tags/tag1892.xml"/><Relationship Id="rId9" Type="http://schemas.openxmlformats.org/officeDocument/2006/relationships/tags" Target="../tags/tag1897.xml"/></Relationships>
</file>

<file path=ppt/slideLayouts/_rels/slideLayout254.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1921.xml"/><Relationship Id="rId7" Type="http://schemas.openxmlformats.org/officeDocument/2006/relationships/slideMaster" Target="../slideMasters/slideMaster16.xml"/><Relationship Id="rId2" Type="http://schemas.openxmlformats.org/officeDocument/2006/relationships/tags" Target="../tags/tag1920.xml"/><Relationship Id="rId1" Type="http://schemas.openxmlformats.org/officeDocument/2006/relationships/tags" Target="../tags/tag1919.xml"/><Relationship Id="rId6" Type="http://schemas.openxmlformats.org/officeDocument/2006/relationships/tags" Target="../tags/tag1924.xml"/><Relationship Id="rId5" Type="http://schemas.openxmlformats.org/officeDocument/2006/relationships/tags" Target="../tags/tag1923.xml"/><Relationship Id="rId10" Type="http://schemas.openxmlformats.org/officeDocument/2006/relationships/image" Target="../media/image5.png"/><Relationship Id="rId4" Type="http://schemas.openxmlformats.org/officeDocument/2006/relationships/tags" Target="../tags/tag1922.xml"/><Relationship Id="rId9" Type="http://schemas.openxmlformats.org/officeDocument/2006/relationships/image" Target="../media/image3.emf"/></Relationships>
</file>

<file path=ppt/slideLayouts/_rels/slideLayout255.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1927.xml"/><Relationship Id="rId7" Type="http://schemas.openxmlformats.org/officeDocument/2006/relationships/tags" Target="../tags/tag1931.xml"/><Relationship Id="rId2" Type="http://schemas.openxmlformats.org/officeDocument/2006/relationships/tags" Target="../tags/tag1926.xml"/><Relationship Id="rId1" Type="http://schemas.openxmlformats.org/officeDocument/2006/relationships/tags" Target="../tags/tag1925.xml"/><Relationship Id="rId6" Type="http://schemas.openxmlformats.org/officeDocument/2006/relationships/tags" Target="../tags/tag1930.xml"/><Relationship Id="rId5" Type="http://schemas.openxmlformats.org/officeDocument/2006/relationships/tags" Target="../tags/tag1929.xml"/><Relationship Id="rId10" Type="http://schemas.openxmlformats.org/officeDocument/2006/relationships/image" Target="../media/image1.emf"/><Relationship Id="rId4" Type="http://schemas.openxmlformats.org/officeDocument/2006/relationships/tags" Target="../tags/tag1928.xml"/><Relationship Id="rId9" Type="http://schemas.openxmlformats.org/officeDocument/2006/relationships/oleObject" Target="../embeddings/oleObject69.bin"/></Relationships>
</file>

<file path=ppt/slideLayouts/_rels/slideLayout256.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1934.xml"/><Relationship Id="rId7" Type="http://schemas.openxmlformats.org/officeDocument/2006/relationships/slideMaster" Target="../slideMasters/slideMaster16.xml"/><Relationship Id="rId2" Type="http://schemas.openxmlformats.org/officeDocument/2006/relationships/tags" Target="../tags/tag1933.xml"/><Relationship Id="rId1" Type="http://schemas.openxmlformats.org/officeDocument/2006/relationships/tags" Target="../tags/tag1932.xml"/><Relationship Id="rId6" Type="http://schemas.openxmlformats.org/officeDocument/2006/relationships/tags" Target="../tags/tag1937.xml"/><Relationship Id="rId5" Type="http://schemas.openxmlformats.org/officeDocument/2006/relationships/tags" Target="../tags/tag1936.xml"/><Relationship Id="rId4" Type="http://schemas.openxmlformats.org/officeDocument/2006/relationships/tags" Target="../tags/tag1935.xml"/><Relationship Id="rId9" Type="http://schemas.openxmlformats.org/officeDocument/2006/relationships/image" Target="../media/image3.emf"/></Relationships>
</file>

<file path=ppt/slideLayouts/_rels/slideLayout257.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940.xml"/><Relationship Id="rId7" Type="http://schemas.openxmlformats.org/officeDocument/2006/relationships/slideMaster" Target="../slideMasters/slideMaster16.xml"/><Relationship Id="rId2" Type="http://schemas.openxmlformats.org/officeDocument/2006/relationships/tags" Target="../tags/tag1939.xml"/><Relationship Id="rId1" Type="http://schemas.openxmlformats.org/officeDocument/2006/relationships/tags" Target="../tags/tag1938.xml"/><Relationship Id="rId6" Type="http://schemas.openxmlformats.org/officeDocument/2006/relationships/tags" Target="../tags/tag1943.xml"/><Relationship Id="rId5" Type="http://schemas.openxmlformats.org/officeDocument/2006/relationships/tags" Target="../tags/tag1942.xml"/><Relationship Id="rId4" Type="http://schemas.openxmlformats.org/officeDocument/2006/relationships/tags" Target="../tags/tag1941.xml"/><Relationship Id="rId9" Type="http://schemas.openxmlformats.org/officeDocument/2006/relationships/image" Target="../media/image3.emf"/></Relationships>
</file>

<file path=ppt/slideLayouts/_rels/slideLayout25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1946.xml"/><Relationship Id="rId7" Type="http://schemas.openxmlformats.org/officeDocument/2006/relationships/slideMaster" Target="../slideMasters/slideMaster16.xml"/><Relationship Id="rId2" Type="http://schemas.openxmlformats.org/officeDocument/2006/relationships/tags" Target="../tags/tag1945.xml"/><Relationship Id="rId1" Type="http://schemas.openxmlformats.org/officeDocument/2006/relationships/tags" Target="../tags/tag1944.xml"/><Relationship Id="rId6" Type="http://schemas.openxmlformats.org/officeDocument/2006/relationships/tags" Target="../tags/tag1949.xml"/><Relationship Id="rId5" Type="http://schemas.openxmlformats.org/officeDocument/2006/relationships/tags" Target="../tags/tag1948.xml"/><Relationship Id="rId4" Type="http://schemas.openxmlformats.org/officeDocument/2006/relationships/tags" Target="../tags/tag1947.xml"/><Relationship Id="rId9" Type="http://schemas.openxmlformats.org/officeDocument/2006/relationships/image" Target="../media/image3.emf"/></Relationships>
</file>

<file path=ppt/slideLayouts/_rels/slideLayout259.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1952.xml"/><Relationship Id="rId7" Type="http://schemas.openxmlformats.org/officeDocument/2006/relationships/tags" Target="../tags/tag1956.xml"/><Relationship Id="rId2" Type="http://schemas.openxmlformats.org/officeDocument/2006/relationships/tags" Target="../tags/tag1951.xml"/><Relationship Id="rId1" Type="http://schemas.openxmlformats.org/officeDocument/2006/relationships/tags" Target="../tags/tag1950.xml"/><Relationship Id="rId6" Type="http://schemas.openxmlformats.org/officeDocument/2006/relationships/tags" Target="../tags/tag1955.xml"/><Relationship Id="rId5" Type="http://schemas.openxmlformats.org/officeDocument/2006/relationships/tags" Target="../tags/tag1954.xml"/><Relationship Id="rId10" Type="http://schemas.openxmlformats.org/officeDocument/2006/relationships/image" Target="../media/image3.emf"/><Relationship Id="rId4" Type="http://schemas.openxmlformats.org/officeDocument/2006/relationships/tags" Target="../tags/tag1953.xml"/><Relationship Id="rId9" Type="http://schemas.openxmlformats.org/officeDocument/2006/relationships/oleObject" Target="../embeddings/oleObject73.bin"/></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07.xml"/><Relationship Id="rId7" Type="http://schemas.openxmlformats.org/officeDocument/2006/relationships/slideMaster" Target="../slideMasters/slideMaster2.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image" Target="../media/image3.emf"/></Relationships>
</file>

<file path=ppt/slideLayouts/_rels/slideLayout260.xml.rels><?xml version="1.0" encoding="UTF-8" standalone="yes"?>
<Relationships xmlns="http://schemas.openxmlformats.org/package/2006/relationships"><Relationship Id="rId8" Type="http://schemas.openxmlformats.org/officeDocument/2006/relationships/tags" Target="../tags/tag1964.xml"/><Relationship Id="rId13" Type="http://schemas.openxmlformats.org/officeDocument/2006/relationships/image" Target="../media/image5.png"/><Relationship Id="rId3" Type="http://schemas.openxmlformats.org/officeDocument/2006/relationships/tags" Target="../tags/tag1959.xml"/><Relationship Id="rId7" Type="http://schemas.openxmlformats.org/officeDocument/2006/relationships/tags" Target="../tags/tag1963.xml"/><Relationship Id="rId12" Type="http://schemas.openxmlformats.org/officeDocument/2006/relationships/image" Target="../media/image1.emf"/><Relationship Id="rId2" Type="http://schemas.openxmlformats.org/officeDocument/2006/relationships/tags" Target="../tags/tag1958.xml"/><Relationship Id="rId1" Type="http://schemas.openxmlformats.org/officeDocument/2006/relationships/tags" Target="../tags/tag1957.xml"/><Relationship Id="rId6" Type="http://schemas.openxmlformats.org/officeDocument/2006/relationships/tags" Target="../tags/tag1962.xml"/><Relationship Id="rId11" Type="http://schemas.openxmlformats.org/officeDocument/2006/relationships/oleObject" Target="../embeddings/oleObject18.bin"/><Relationship Id="rId5" Type="http://schemas.openxmlformats.org/officeDocument/2006/relationships/tags" Target="../tags/tag1961.xml"/><Relationship Id="rId10" Type="http://schemas.openxmlformats.org/officeDocument/2006/relationships/slideMaster" Target="../slideMasters/slideMaster16.xml"/><Relationship Id="rId4" Type="http://schemas.openxmlformats.org/officeDocument/2006/relationships/tags" Target="../tags/tag1960.xml"/><Relationship Id="rId9" Type="http://schemas.openxmlformats.org/officeDocument/2006/relationships/tags" Target="../tags/tag1965.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1973.xml"/><Relationship Id="rId13" Type="http://schemas.openxmlformats.org/officeDocument/2006/relationships/image" Target="../media/image5.png"/><Relationship Id="rId3" Type="http://schemas.openxmlformats.org/officeDocument/2006/relationships/tags" Target="../tags/tag1968.xml"/><Relationship Id="rId7" Type="http://schemas.openxmlformats.org/officeDocument/2006/relationships/tags" Target="../tags/tag1972.xml"/><Relationship Id="rId12" Type="http://schemas.openxmlformats.org/officeDocument/2006/relationships/image" Target="../media/image1.emf"/><Relationship Id="rId2" Type="http://schemas.openxmlformats.org/officeDocument/2006/relationships/tags" Target="../tags/tag1967.xml"/><Relationship Id="rId1" Type="http://schemas.openxmlformats.org/officeDocument/2006/relationships/tags" Target="../tags/tag1966.xml"/><Relationship Id="rId6" Type="http://schemas.openxmlformats.org/officeDocument/2006/relationships/tags" Target="../tags/tag1971.xml"/><Relationship Id="rId11" Type="http://schemas.openxmlformats.org/officeDocument/2006/relationships/oleObject" Target="../embeddings/oleObject74.bin"/><Relationship Id="rId5" Type="http://schemas.openxmlformats.org/officeDocument/2006/relationships/tags" Target="../tags/tag1970.xml"/><Relationship Id="rId10" Type="http://schemas.openxmlformats.org/officeDocument/2006/relationships/slideMaster" Target="../slideMasters/slideMaster16.xml"/><Relationship Id="rId4" Type="http://schemas.openxmlformats.org/officeDocument/2006/relationships/tags" Target="../tags/tag1969.xml"/><Relationship Id="rId9" Type="http://schemas.openxmlformats.org/officeDocument/2006/relationships/tags" Target="../tags/tag1974.xml"/></Relationships>
</file>

<file path=ppt/slideLayouts/_rels/slideLayout262.xml.rels><?xml version="1.0" encoding="UTF-8" standalone="yes"?>
<Relationships xmlns="http://schemas.openxmlformats.org/package/2006/relationships"><Relationship Id="rId8" Type="http://schemas.openxmlformats.org/officeDocument/2006/relationships/tags" Target="../tags/tag1982.xml"/><Relationship Id="rId13" Type="http://schemas.openxmlformats.org/officeDocument/2006/relationships/image" Target="../media/image5.png"/><Relationship Id="rId3" Type="http://schemas.openxmlformats.org/officeDocument/2006/relationships/tags" Target="../tags/tag1977.xml"/><Relationship Id="rId7" Type="http://schemas.openxmlformats.org/officeDocument/2006/relationships/tags" Target="../tags/tag1981.xml"/><Relationship Id="rId12" Type="http://schemas.openxmlformats.org/officeDocument/2006/relationships/image" Target="../media/image1.emf"/><Relationship Id="rId2" Type="http://schemas.openxmlformats.org/officeDocument/2006/relationships/tags" Target="../tags/tag1976.xml"/><Relationship Id="rId1" Type="http://schemas.openxmlformats.org/officeDocument/2006/relationships/tags" Target="../tags/tag1975.xml"/><Relationship Id="rId6" Type="http://schemas.openxmlformats.org/officeDocument/2006/relationships/tags" Target="../tags/tag1980.xml"/><Relationship Id="rId11" Type="http://schemas.openxmlformats.org/officeDocument/2006/relationships/oleObject" Target="../embeddings/oleObject17.bin"/><Relationship Id="rId5" Type="http://schemas.openxmlformats.org/officeDocument/2006/relationships/tags" Target="../tags/tag1979.xml"/><Relationship Id="rId10" Type="http://schemas.openxmlformats.org/officeDocument/2006/relationships/slideMaster" Target="../slideMasters/slideMaster16.xml"/><Relationship Id="rId4" Type="http://schemas.openxmlformats.org/officeDocument/2006/relationships/tags" Target="../tags/tag1978.xml"/><Relationship Id="rId9" Type="http://schemas.openxmlformats.org/officeDocument/2006/relationships/tags" Target="../tags/tag1983.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1991.xml"/><Relationship Id="rId13" Type="http://schemas.openxmlformats.org/officeDocument/2006/relationships/image" Target="../media/image5.png"/><Relationship Id="rId3" Type="http://schemas.openxmlformats.org/officeDocument/2006/relationships/tags" Target="../tags/tag1986.xml"/><Relationship Id="rId7" Type="http://schemas.openxmlformats.org/officeDocument/2006/relationships/tags" Target="../tags/tag1990.xml"/><Relationship Id="rId12" Type="http://schemas.openxmlformats.org/officeDocument/2006/relationships/image" Target="../media/image4.emf"/><Relationship Id="rId2" Type="http://schemas.openxmlformats.org/officeDocument/2006/relationships/tags" Target="../tags/tag1985.xml"/><Relationship Id="rId1" Type="http://schemas.openxmlformats.org/officeDocument/2006/relationships/tags" Target="../tags/tag1984.xml"/><Relationship Id="rId6" Type="http://schemas.openxmlformats.org/officeDocument/2006/relationships/tags" Target="../tags/tag1989.xml"/><Relationship Id="rId11" Type="http://schemas.openxmlformats.org/officeDocument/2006/relationships/oleObject" Target="../embeddings/oleObject75.bin"/><Relationship Id="rId5" Type="http://schemas.openxmlformats.org/officeDocument/2006/relationships/tags" Target="../tags/tag1988.xml"/><Relationship Id="rId10" Type="http://schemas.openxmlformats.org/officeDocument/2006/relationships/slideMaster" Target="../slideMasters/slideMaster16.xml"/><Relationship Id="rId4" Type="http://schemas.openxmlformats.org/officeDocument/2006/relationships/tags" Target="../tags/tag1987.xml"/><Relationship Id="rId9" Type="http://schemas.openxmlformats.org/officeDocument/2006/relationships/tags" Target="../tags/tag1992.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2000.xml"/><Relationship Id="rId13" Type="http://schemas.openxmlformats.org/officeDocument/2006/relationships/image" Target="../media/image5.png"/><Relationship Id="rId3" Type="http://schemas.openxmlformats.org/officeDocument/2006/relationships/tags" Target="../tags/tag1995.xml"/><Relationship Id="rId7" Type="http://schemas.openxmlformats.org/officeDocument/2006/relationships/tags" Target="../tags/tag1999.xml"/><Relationship Id="rId12" Type="http://schemas.openxmlformats.org/officeDocument/2006/relationships/image" Target="../media/image1.emf"/><Relationship Id="rId2" Type="http://schemas.openxmlformats.org/officeDocument/2006/relationships/tags" Target="../tags/tag1994.xml"/><Relationship Id="rId1" Type="http://schemas.openxmlformats.org/officeDocument/2006/relationships/tags" Target="../tags/tag1993.xml"/><Relationship Id="rId6" Type="http://schemas.openxmlformats.org/officeDocument/2006/relationships/tags" Target="../tags/tag1998.xml"/><Relationship Id="rId11" Type="http://schemas.openxmlformats.org/officeDocument/2006/relationships/oleObject" Target="../embeddings/oleObject76.bin"/><Relationship Id="rId5" Type="http://schemas.openxmlformats.org/officeDocument/2006/relationships/tags" Target="../tags/tag1997.xml"/><Relationship Id="rId10" Type="http://schemas.openxmlformats.org/officeDocument/2006/relationships/slideMaster" Target="../slideMasters/slideMaster16.xml"/><Relationship Id="rId4" Type="http://schemas.openxmlformats.org/officeDocument/2006/relationships/tags" Target="../tags/tag1996.xml"/><Relationship Id="rId9" Type="http://schemas.openxmlformats.org/officeDocument/2006/relationships/tags" Target="../tags/tag2001.xml"/></Relationships>
</file>

<file path=ppt/slideLayouts/_rels/slideLayout265.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2004.xml"/><Relationship Id="rId7" Type="http://schemas.openxmlformats.org/officeDocument/2006/relationships/tags" Target="../tags/tag2008.xml"/><Relationship Id="rId2" Type="http://schemas.openxmlformats.org/officeDocument/2006/relationships/tags" Target="../tags/tag2003.xml"/><Relationship Id="rId1" Type="http://schemas.openxmlformats.org/officeDocument/2006/relationships/tags" Target="../tags/tag2002.xml"/><Relationship Id="rId6" Type="http://schemas.openxmlformats.org/officeDocument/2006/relationships/tags" Target="../tags/tag2007.xml"/><Relationship Id="rId11" Type="http://schemas.openxmlformats.org/officeDocument/2006/relationships/image" Target="../media/image5.png"/><Relationship Id="rId5" Type="http://schemas.openxmlformats.org/officeDocument/2006/relationships/tags" Target="../tags/tag2006.xml"/><Relationship Id="rId10" Type="http://schemas.openxmlformats.org/officeDocument/2006/relationships/image" Target="../media/image3.emf"/><Relationship Id="rId4" Type="http://schemas.openxmlformats.org/officeDocument/2006/relationships/tags" Target="../tags/tag2005.xml"/><Relationship Id="rId9" Type="http://schemas.openxmlformats.org/officeDocument/2006/relationships/oleObject" Target="../embeddings/oleObject77.bin"/></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011.xml"/><Relationship Id="rId7" Type="http://schemas.openxmlformats.org/officeDocument/2006/relationships/oleObject" Target="../embeddings/oleObject66.bin"/><Relationship Id="rId2" Type="http://schemas.openxmlformats.org/officeDocument/2006/relationships/tags" Target="../tags/tag2010.xml"/><Relationship Id="rId1" Type="http://schemas.openxmlformats.org/officeDocument/2006/relationships/tags" Target="../tags/tag2009.xml"/><Relationship Id="rId6" Type="http://schemas.openxmlformats.org/officeDocument/2006/relationships/slideMaster" Target="../slideMasters/slideMaster16.xml"/><Relationship Id="rId5" Type="http://schemas.openxmlformats.org/officeDocument/2006/relationships/tags" Target="../tags/tag2013.xml"/><Relationship Id="rId4" Type="http://schemas.openxmlformats.org/officeDocument/2006/relationships/tags" Target="../tags/tag2012.xml"/><Relationship Id="rId9" Type="http://schemas.openxmlformats.org/officeDocument/2006/relationships/image" Target="../media/image5.png"/></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015.xml"/><Relationship Id="rId1" Type="http://schemas.openxmlformats.org/officeDocument/2006/relationships/tags" Target="../tags/tag201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268.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2018.xml"/><Relationship Id="rId7" Type="http://schemas.openxmlformats.org/officeDocument/2006/relationships/tags" Target="../tags/tag2022.xml"/><Relationship Id="rId2" Type="http://schemas.openxmlformats.org/officeDocument/2006/relationships/tags" Target="../tags/tag2017.xml"/><Relationship Id="rId1" Type="http://schemas.openxmlformats.org/officeDocument/2006/relationships/tags" Target="../tags/tag2016.xml"/><Relationship Id="rId6" Type="http://schemas.openxmlformats.org/officeDocument/2006/relationships/tags" Target="../tags/tag2021.xml"/><Relationship Id="rId5" Type="http://schemas.openxmlformats.org/officeDocument/2006/relationships/tags" Target="../tags/tag2020.xml"/><Relationship Id="rId10" Type="http://schemas.openxmlformats.org/officeDocument/2006/relationships/image" Target="../media/image1.emf"/><Relationship Id="rId4" Type="http://schemas.openxmlformats.org/officeDocument/2006/relationships/tags" Target="../tags/tag2019.xml"/><Relationship Id="rId9" Type="http://schemas.openxmlformats.org/officeDocument/2006/relationships/oleObject" Target="../embeddings/oleObject19.bin"/></Relationships>
</file>

<file path=ppt/slideLayouts/_rels/slideLayout269.xml.rels><?xml version="1.0" encoding="UTF-8" standalone="yes"?>
<Relationships xmlns="http://schemas.openxmlformats.org/package/2006/relationships"><Relationship Id="rId8" Type="http://schemas.openxmlformats.org/officeDocument/2006/relationships/tags" Target="../tags/tag2030.xml"/><Relationship Id="rId13" Type="http://schemas.openxmlformats.org/officeDocument/2006/relationships/image" Target="../media/image5.png"/><Relationship Id="rId3" Type="http://schemas.openxmlformats.org/officeDocument/2006/relationships/tags" Target="../tags/tag2025.xml"/><Relationship Id="rId7" Type="http://schemas.openxmlformats.org/officeDocument/2006/relationships/tags" Target="../tags/tag2029.xml"/><Relationship Id="rId12" Type="http://schemas.openxmlformats.org/officeDocument/2006/relationships/image" Target="../media/image4.emf"/><Relationship Id="rId2" Type="http://schemas.openxmlformats.org/officeDocument/2006/relationships/tags" Target="../tags/tag2024.xml"/><Relationship Id="rId1" Type="http://schemas.openxmlformats.org/officeDocument/2006/relationships/tags" Target="../tags/tag2023.xml"/><Relationship Id="rId6" Type="http://schemas.openxmlformats.org/officeDocument/2006/relationships/tags" Target="../tags/tag2028.xml"/><Relationship Id="rId11" Type="http://schemas.openxmlformats.org/officeDocument/2006/relationships/oleObject" Target="../embeddings/oleObject75.bin"/><Relationship Id="rId5" Type="http://schemas.openxmlformats.org/officeDocument/2006/relationships/tags" Target="../tags/tag2027.xml"/><Relationship Id="rId10" Type="http://schemas.openxmlformats.org/officeDocument/2006/relationships/slideMaster" Target="../slideMasters/slideMaster16.xml"/><Relationship Id="rId4" Type="http://schemas.openxmlformats.org/officeDocument/2006/relationships/tags" Target="../tags/tag2026.xml"/><Relationship Id="rId9" Type="http://schemas.openxmlformats.org/officeDocument/2006/relationships/tags" Target="../tags/tag2031.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213.xml"/><Relationship Id="rId7" Type="http://schemas.openxmlformats.org/officeDocument/2006/relationships/slideMaster" Target="../slideMasters/slideMaster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image" Target="../media/image3.emf"/></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2039.xml"/><Relationship Id="rId13" Type="http://schemas.openxmlformats.org/officeDocument/2006/relationships/image" Target="../media/image5.png"/><Relationship Id="rId3" Type="http://schemas.openxmlformats.org/officeDocument/2006/relationships/tags" Target="../tags/tag2034.xml"/><Relationship Id="rId7" Type="http://schemas.openxmlformats.org/officeDocument/2006/relationships/tags" Target="../tags/tag2038.xml"/><Relationship Id="rId12" Type="http://schemas.openxmlformats.org/officeDocument/2006/relationships/image" Target="../media/image1.emf"/><Relationship Id="rId2" Type="http://schemas.openxmlformats.org/officeDocument/2006/relationships/tags" Target="../tags/tag2033.xml"/><Relationship Id="rId1" Type="http://schemas.openxmlformats.org/officeDocument/2006/relationships/tags" Target="../tags/tag2032.xml"/><Relationship Id="rId6" Type="http://schemas.openxmlformats.org/officeDocument/2006/relationships/tags" Target="../tags/tag2037.xml"/><Relationship Id="rId11" Type="http://schemas.openxmlformats.org/officeDocument/2006/relationships/oleObject" Target="../embeddings/oleObject17.bin"/><Relationship Id="rId5" Type="http://schemas.openxmlformats.org/officeDocument/2006/relationships/tags" Target="../tags/tag2036.xml"/><Relationship Id="rId10" Type="http://schemas.openxmlformats.org/officeDocument/2006/relationships/slideMaster" Target="../slideMasters/slideMaster16.xml"/><Relationship Id="rId4" Type="http://schemas.openxmlformats.org/officeDocument/2006/relationships/tags" Target="../tags/tag2035.xml"/><Relationship Id="rId9" Type="http://schemas.openxmlformats.org/officeDocument/2006/relationships/tags" Target="../tags/tag2040.xml"/></Relationships>
</file>

<file path=ppt/slideLayouts/_rels/slideLayout271.xml.rels><?xml version="1.0" encoding="UTF-8" standalone="yes"?>
<Relationships xmlns="http://schemas.openxmlformats.org/package/2006/relationships"><Relationship Id="rId8" Type="http://schemas.openxmlformats.org/officeDocument/2006/relationships/tags" Target="../tags/tag2048.xml"/><Relationship Id="rId13" Type="http://schemas.openxmlformats.org/officeDocument/2006/relationships/image" Target="../media/image5.png"/><Relationship Id="rId3" Type="http://schemas.openxmlformats.org/officeDocument/2006/relationships/tags" Target="../tags/tag2043.xml"/><Relationship Id="rId7" Type="http://schemas.openxmlformats.org/officeDocument/2006/relationships/tags" Target="../tags/tag2047.xml"/><Relationship Id="rId12" Type="http://schemas.openxmlformats.org/officeDocument/2006/relationships/image" Target="../media/image1.emf"/><Relationship Id="rId2" Type="http://schemas.openxmlformats.org/officeDocument/2006/relationships/tags" Target="../tags/tag2042.xml"/><Relationship Id="rId1" Type="http://schemas.openxmlformats.org/officeDocument/2006/relationships/tags" Target="../tags/tag2041.xml"/><Relationship Id="rId6" Type="http://schemas.openxmlformats.org/officeDocument/2006/relationships/tags" Target="../tags/tag2046.xml"/><Relationship Id="rId11" Type="http://schemas.openxmlformats.org/officeDocument/2006/relationships/oleObject" Target="../embeddings/oleObject74.bin"/><Relationship Id="rId5" Type="http://schemas.openxmlformats.org/officeDocument/2006/relationships/tags" Target="../tags/tag2045.xml"/><Relationship Id="rId10" Type="http://schemas.openxmlformats.org/officeDocument/2006/relationships/slideMaster" Target="../slideMasters/slideMaster16.xml"/><Relationship Id="rId4" Type="http://schemas.openxmlformats.org/officeDocument/2006/relationships/tags" Target="../tags/tag2044.xml"/><Relationship Id="rId9" Type="http://schemas.openxmlformats.org/officeDocument/2006/relationships/tags" Target="../tags/tag2049.xml"/></Relationships>
</file>

<file path=ppt/slideLayouts/_rels/slideLayout272.xml.rels><?xml version="1.0" encoding="UTF-8" standalone="yes"?>
<Relationships xmlns="http://schemas.openxmlformats.org/package/2006/relationships"><Relationship Id="rId8" Type="http://schemas.openxmlformats.org/officeDocument/2006/relationships/tags" Target="../tags/tag2057.xml"/><Relationship Id="rId13" Type="http://schemas.openxmlformats.org/officeDocument/2006/relationships/image" Target="../media/image5.png"/><Relationship Id="rId3" Type="http://schemas.openxmlformats.org/officeDocument/2006/relationships/tags" Target="../tags/tag2052.xml"/><Relationship Id="rId7" Type="http://schemas.openxmlformats.org/officeDocument/2006/relationships/tags" Target="../tags/tag2056.xml"/><Relationship Id="rId12" Type="http://schemas.openxmlformats.org/officeDocument/2006/relationships/image" Target="../media/image1.emf"/><Relationship Id="rId2" Type="http://schemas.openxmlformats.org/officeDocument/2006/relationships/tags" Target="../tags/tag2051.xml"/><Relationship Id="rId1" Type="http://schemas.openxmlformats.org/officeDocument/2006/relationships/tags" Target="../tags/tag2050.xml"/><Relationship Id="rId6" Type="http://schemas.openxmlformats.org/officeDocument/2006/relationships/tags" Target="../tags/tag2055.xml"/><Relationship Id="rId11" Type="http://schemas.openxmlformats.org/officeDocument/2006/relationships/oleObject" Target="../embeddings/oleObject18.bin"/><Relationship Id="rId5" Type="http://schemas.openxmlformats.org/officeDocument/2006/relationships/tags" Target="../tags/tag2054.xml"/><Relationship Id="rId10" Type="http://schemas.openxmlformats.org/officeDocument/2006/relationships/slideMaster" Target="../slideMasters/slideMaster16.xml"/><Relationship Id="rId4" Type="http://schemas.openxmlformats.org/officeDocument/2006/relationships/tags" Target="../tags/tag2053.xml"/><Relationship Id="rId9" Type="http://schemas.openxmlformats.org/officeDocument/2006/relationships/tags" Target="../tags/tag2058.xml"/></Relationships>
</file>

<file path=ppt/slideLayouts/_rels/slideLayout273.xml.rels><?xml version="1.0" encoding="UTF-8" standalone="yes"?>
<Relationships xmlns="http://schemas.openxmlformats.org/package/2006/relationships"><Relationship Id="rId8" Type="http://schemas.openxmlformats.org/officeDocument/2006/relationships/tags" Target="../tags/tag2066.xml"/><Relationship Id="rId3" Type="http://schemas.openxmlformats.org/officeDocument/2006/relationships/tags" Target="../tags/tag2061.xml"/><Relationship Id="rId7" Type="http://schemas.openxmlformats.org/officeDocument/2006/relationships/tags" Target="../tags/tag2065.xml"/><Relationship Id="rId12" Type="http://schemas.openxmlformats.org/officeDocument/2006/relationships/image" Target="../media/image5.png"/><Relationship Id="rId2" Type="http://schemas.openxmlformats.org/officeDocument/2006/relationships/tags" Target="../tags/tag2060.xml"/><Relationship Id="rId1" Type="http://schemas.openxmlformats.org/officeDocument/2006/relationships/tags" Target="../tags/tag2059.xml"/><Relationship Id="rId6" Type="http://schemas.openxmlformats.org/officeDocument/2006/relationships/tags" Target="../tags/tag2064.xml"/><Relationship Id="rId11" Type="http://schemas.openxmlformats.org/officeDocument/2006/relationships/image" Target="../media/image3.emf"/><Relationship Id="rId5" Type="http://schemas.openxmlformats.org/officeDocument/2006/relationships/tags" Target="../tags/tag2063.xml"/><Relationship Id="rId10" Type="http://schemas.openxmlformats.org/officeDocument/2006/relationships/oleObject" Target="../embeddings/oleObject77.bin"/><Relationship Id="rId4" Type="http://schemas.openxmlformats.org/officeDocument/2006/relationships/tags" Target="../tags/tag2062.xml"/><Relationship Id="rId9"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8" Type="http://schemas.openxmlformats.org/officeDocument/2006/relationships/tags" Target="../tags/tag2074.xml"/><Relationship Id="rId3" Type="http://schemas.openxmlformats.org/officeDocument/2006/relationships/tags" Target="../tags/tag2069.xml"/><Relationship Id="rId7" Type="http://schemas.openxmlformats.org/officeDocument/2006/relationships/tags" Target="../tags/tag2073.xml"/><Relationship Id="rId12" Type="http://schemas.openxmlformats.org/officeDocument/2006/relationships/image" Target="../media/image5.png"/><Relationship Id="rId2" Type="http://schemas.openxmlformats.org/officeDocument/2006/relationships/tags" Target="../tags/tag2068.xml"/><Relationship Id="rId1" Type="http://schemas.openxmlformats.org/officeDocument/2006/relationships/tags" Target="../tags/tag2067.xml"/><Relationship Id="rId6" Type="http://schemas.openxmlformats.org/officeDocument/2006/relationships/tags" Target="../tags/tag2072.xml"/><Relationship Id="rId11" Type="http://schemas.openxmlformats.org/officeDocument/2006/relationships/image" Target="../media/image3.emf"/><Relationship Id="rId5" Type="http://schemas.openxmlformats.org/officeDocument/2006/relationships/tags" Target="../tags/tag2071.xml"/><Relationship Id="rId10" Type="http://schemas.openxmlformats.org/officeDocument/2006/relationships/oleObject" Target="../embeddings/oleObject77.bin"/><Relationship Id="rId4" Type="http://schemas.openxmlformats.org/officeDocument/2006/relationships/tags" Target="../tags/tag2070.xml"/><Relationship Id="rId9"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8" Type="http://schemas.openxmlformats.org/officeDocument/2006/relationships/tags" Target="../tags/tag2082.xml"/><Relationship Id="rId3" Type="http://schemas.openxmlformats.org/officeDocument/2006/relationships/tags" Target="../tags/tag2077.xml"/><Relationship Id="rId7" Type="http://schemas.openxmlformats.org/officeDocument/2006/relationships/tags" Target="../tags/tag2081.xml"/><Relationship Id="rId12" Type="http://schemas.openxmlformats.org/officeDocument/2006/relationships/image" Target="../media/image5.png"/><Relationship Id="rId2" Type="http://schemas.openxmlformats.org/officeDocument/2006/relationships/tags" Target="../tags/tag2076.xml"/><Relationship Id="rId1" Type="http://schemas.openxmlformats.org/officeDocument/2006/relationships/tags" Target="../tags/tag2075.xml"/><Relationship Id="rId6" Type="http://schemas.openxmlformats.org/officeDocument/2006/relationships/tags" Target="../tags/tag2080.xml"/><Relationship Id="rId11" Type="http://schemas.openxmlformats.org/officeDocument/2006/relationships/image" Target="../media/image3.emf"/><Relationship Id="rId5" Type="http://schemas.openxmlformats.org/officeDocument/2006/relationships/tags" Target="../tags/tag2079.xml"/><Relationship Id="rId10" Type="http://schemas.openxmlformats.org/officeDocument/2006/relationships/oleObject" Target="../embeddings/oleObject77.bin"/><Relationship Id="rId4" Type="http://schemas.openxmlformats.org/officeDocument/2006/relationships/tags" Target="../tags/tag2078.xml"/><Relationship Id="rId9"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8" Type="http://schemas.openxmlformats.org/officeDocument/2006/relationships/tags" Target="../tags/tag2090.xml"/><Relationship Id="rId3" Type="http://schemas.openxmlformats.org/officeDocument/2006/relationships/tags" Target="../tags/tag2085.xml"/><Relationship Id="rId7" Type="http://schemas.openxmlformats.org/officeDocument/2006/relationships/tags" Target="../tags/tag2089.xml"/><Relationship Id="rId12" Type="http://schemas.openxmlformats.org/officeDocument/2006/relationships/image" Target="../media/image5.png"/><Relationship Id="rId2" Type="http://schemas.openxmlformats.org/officeDocument/2006/relationships/tags" Target="../tags/tag2084.xml"/><Relationship Id="rId1" Type="http://schemas.openxmlformats.org/officeDocument/2006/relationships/tags" Target="../tags/tag2083.xml"/><Relationship Id="rId6" Type="http://schemas.openxmlformats.org/officeDocument/2006/relationships/tags" Target="../tags/tag2088.xml"/><Relationship Id="rId11" Type="http://schemas.openxmlformats.org/officeDocument/2006/relationships/image" Target="../media/image3.emf"/><Relationship Id="rId5" Type="http://schemas.openxmlformats.org/officeDocument/2006/relationships/tags" Target="../tags/tag2087.xml"/><Relationship Id="rId10" Type="http://schemas.openxmlformats.org/officeDocument/2006/relationships/oleObject" Target="../embeddings/oleObject77.bin"/><Relationship Id="rId4" Type="http://schemas.openxmlformats.org/officeDocument/2006/relationships/tags" Target="../tags/tag2086.xml"/><Relationship Id="rId9"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2114.xml"/><Relationship Id="rId7" Type="http://schemas.openxmlformats.org/officeDocument/2006/relationships/slideMaster" Target="../slideMasters/slideMaster17.xml"/><Relationship Id="rId2" Type="http://schemas.openxmlformats.org/officeDocument/2006/relationships/tags" Target="../tags/tag2113.xml"/><Relationship Id="rId1" Type="http://schemas.openxmlformats.org/officeDocument/2006/relationships/tags" Target="../tags/tag2112.xml"/><Relationship Id="rId6" Type="http://schemas.openxmlformats.org/officeDocument/2006/relationships/tags" Target="../tags/tag2117.xml"/><Relationship Id="rId5" Type="http://schemas.openxmlformats.org/officeDocument/2006/relationships/tags" Target="../tags/tag2116.xml"/><Relationship Id="rId10" Type="http://schemas.openxmlformats.org/officeDocument/2006/relationships/image" Target="../media/image5.png"/><Relationship Id="rId4" Type="http://schemas.openxmlformats.org/officeDocument/2006/relationships/tags" Target="../tags/tag2115.xml"/><Relationship Id="rId9" Type="http://schemas.openxmlformats.org/officeDocument/2006/relationships/image" Target="../media/image3.emf"/></Relationships>
</file>

<file path=ppt/slideLayouts/_rels/slideLayout278.xml.rels><?xml version="1.0" encoding="UTF-8" standalone="yes"?>
<Relationships xmlns="http://schemas.openxmlformats.org/package/2006/relationships"><Relationship Id="rId8" Type="http://schemas.openxmlformats.org/officeDocument/2006/relationships/slideMaster" Target="../slideMasters/slideMaster17.xml"/><Relationship Id="rId3" Type="http://schemas.openxmlformats.org/officeDocument/2006/relationships/tags" Target="../tags/tag2120.xml"/><Relationship Id="rId7" Type="http://schemas.openxmlformats.org/officeDocument/2006/relationships/tags" Target="../tags/tag2124.xml"/><Relationship Id="rId2" Type="http://schemas.openxmlformats.org/officeDocument/2006/relationships/tags" Target="../tags/tag2119.xml"/><Relationship Id="rId1" Type="http://schemas.openxmlformats.org/officeDocument/2006/relationships/tags" Target="../tags/tag2118.xml"/><Relationship Id="rId6" Type="http://schemas.openxmlformats.org/officeDocument/2006/relationships/tags" Target="../tags/tag2123.xml"/><Relationship Id="rId5" Type="http://schemas.openxmlformats.org/officeDocument/2006/relationships/tags" Target="../tags/tag2122.xml"/><Relationship Id="rId10" Type="http://schemas.openxmlformats.org/officeDocument/2006/relationships/image" Target="../media/image1.emf"/><Relationship Id="rId4" Type="http://schemas.openxmlformats.org/officeDocument/2006/relationships/tags" Target="../tags/tag2121.xml"/><Relationship Id="rId9" Type="http://schemas.openxmlformats.org/officeDocument/2006/relationships/oleObject" Target="../embeddings/oleObject69.bin"/></Relationships>
</file>

<file path=ppt/slideLayouts/_rels/slideLayout27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2127.xml"/><Relationship Id="rId7" Type="http://schemas.openxmlformats.org/officeDocument/2006/relationships/slideMaster" Target="../slideMasters/slideMaster17.xml"/><Relationship Id="rId2" Type="http://schemas.openxmlformats.org/officeDocument/2006/relationships/tags" Target="../tags/tag2126.xml"/><Relationship Id="rId1" Type="http://schemas.openxmlformats.org/officeDocument/2006/relationships/tags" Target="../tags/tag2125.xml"/><Relationship Id="rId6" Type="http://schemas.openxmlformats.org/officeDocument/2006/relationships/tags" Target="../tags/tag2130.xml"/><Relationship Id="rId5" Type="http://schemas.openxmlformats.org/officeDocument/2006/relationships/tags" Target="../tags/tag2129.xml"/><Relationship Id="rId4" Type="http://schemas.openxmlformats.org/officeDocument/2006/relationships/tags" Target="../tags/tag2128.xml"/><Relationship Id="rId9"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9.xml"/><Relationship Id="rId7" Type="http://schemas.openxmlformats.org/officeDocument/2006/relationships/tags" Target="../tags/tag22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10" Type="http://schemas.openxmlformats.org/officeDocument/2006/relationships/image" Target="../media/image3.emf"/><Relationship Id="rId4" Type="http://schemas.openxmlformats.org/officeDocument/2006/relationships/tags" Target="../tags/tag220.xml"/><Relationship Id="rId9" Type="http://schemas.openxmlformats.org/officeDocument/2006/relationships/oleObject" Target="../embeddings/oleObject26.bin"/></Relationships>
</file>

<file path=ppt/slideLayouts/_rels/slideLayout28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2133.xml"/><Relationship Id="rId7" Type="http://schemas.openxmlformats.org/officeDocument/2006/relationships/slideMaster" Target="../slideMasters/slideMaster17.xml"/><Relationship Id="rId2" Type="http://schemas.openxmlformats.org/officeDocument/2006/relationships/tags" Target="../tags/tag2132.xml"/><Relationship Id="rId1" Type="http://schemas.openxmlformats.org/officeDocument/2006/relationships/tags" Target="../tags/tag2131.xml"/><Relationship Id="rId6" Type="http://schemas.openxmlformats.org/officeDocument/2006/relationships/tags" Target="../tags/tag2136.xml"/><Relationship Id="rId5" Type="http://schemas.openxmlformats.org/officeDocument/2006/relationships/tags" Target="../tags/tag2135.xml"/><Relationship Id="rId4" Type="http://schemas.openxmlformats.org/officeDocument/2006/relationships/tags" Target="../tags/tag2134.xml"/><Relationship Id="rId9" Type="http://schemas.openxmlformats.org/officeDocument/2006/relationships/image" Target="../media/image3.emf"/></Relationships>
</file>

<file path=ppt/slideLayouts/_rels/slideLayout281.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2139.xml"/><Relationship Id="rId7" Type="http://schemas.openxmlformats.org/officeDocument/2006/relationships/slideMaster" Target="../slideMasters/slideMaster17.xml"/><Relationship Id="rId2" Type="http://schemas.openxmlformats.org/officeDocument/2006/relationships/tags" Target="../tags/tag2138.xml"/><Relationship Id="rId1" Type="http://schemas.openxmlformats.org/officeDocument/2006/relationships/tags" Target="../tags/tag2137.xml"/><Relationship Id="rId6" Type="http://schemas.openxmlformats.org/officeDocument/2006/relationships/tags" Target="../tags/tag2142.xml"/><Relationship Id="rId5" Type="http://schemas.openxmlformats.org/officeDocument/2006/relationships/tags" Target="../tags/tag2141.xml"/><Relationship Id="rId4" Type="http://schemas.openxmlformats.org/officeDocument/2006/relationships/tags" Target="../tags/tag2140.xml"/><Relationship Id="rId9" Type="http://schemas.openxmlformats.org/officeDocument/2006/relationships/image" Target="../media/image3.emf"/></Relationships>
</file>

<file path=ppt/slideLayouts/_rels/slideLayout282.xml.rels><?xml version="1.0" encoding="UTF-8" standalone="yes"?>
<Relationships xmlns="http://schemas.openxmlformats.org/package/2006/relationships"><Relationship Id="rId8" Type="http://schemas.openxmlformats.org/officeDocument/2006/relationships/slideMaster" Target="../slideMasters/slideMaster17.xml"/><Relationship Id="rId3" Type="http://schemas.openxmlformats.org/officeDocument/2006/relationships/tags" Target="../tags/tag2145.xml"/><Relationship Id="rId7" Type="http://schemas.openxmlformats.org/officeDocument/2006/relationships/tags" Target="../tags/tag2149.xml"/><Relationship Id="rId2" Type="http://schemas.openxmlformats.org/officeDocument/2006/relationships/tags" Target="../tags/tag2144.xml"/><Relationship Id="rId1" Type="http://schemas.openxmlformats.org/officeDocument/2006/relationships/tags" Target="../tags/tag2143.xml"/><Relationship Id="rId6" Type="http://schemas.openxmlformats.org/officeDocument/2006/relationships/tags" Target="../tags/tag2148.xml"/><Relationship Id="rId5" Type="http://schemas.openxmlformats.org/officeDocument/2006/relationships/tags" Target="../tags/tag2147.xml"/><Relationship Id="rId10" Type="http://schemas.openxmlformats.org/officeDocument/2006/relationships/image" Target="../media/image3.emf"/><Relationship Id="rId4" Type="http://schemas.openxmlformats.org/officeDocument/2006/relationships/tags" Target="../tags/tag2146.xml"/><Relationship Id="rId9" Type="http://schemas.openxmlformats.org/officeDocument/2006/relationships/oleObject" Target="../embeddings/oleObject73.bin"/></Relationships>
</file>

<file path=ppt/slideLayouts/_rels/slideLayout283.xml.rels><?xml version="1.0" encoding="UTF-8" standalone="yes"?>
<Relationships xmlns="http://schemas.openxmlformats.org/package/2006/relationships"><Relationship Id="rId8" Type="http://schemas.openxmlformats.org/officeDocument/2006/relationships/tags" Target="../tags/tag2157.xml"/><Relationship Id="rId13" Type="http://schemas.openxmlformats.org/officeDocument/2006/relationships/image" Target="../media/image5.png"/><Relationship Id="rId3" Type="http://schemas.openxmlformats.org/officeDocument/2006/relationships/tags" Target="../tags/tag2152.xml"/><Relationship Id="rId7" Type="http://schemas.openxmlformats.org/officeDocument/2006/relationships/tags" Target="../tags/tag2156.xml"/><Relationship Id="rId12" Type="http://schemas.openxmlformats.org/officeDocument/2006/relationships/image" Target="../media/image1.emf"/><Relationship Id="rId2" Type="http://schemas.openxmlformats.org/officeDocument/2006/relationships/tags" Target="../tags/tag2151.xml"/><Relationship Id="rId1" Type="http://schemas.openxmlformats.org/officeDocument/2006/relationships/tags" Target="../tags/tag2150.xml"/><Relationship Id="rId6" Type="http://schemas.openxmlformats.org/officeDocument/2006/relationships/tags" Target="../tags/tag2155.xml"/><Relationship Id="rId11" Type="http://schemas.openxmlformats.org/officeDocument/2006/relationships/oleObject" Target="../embeddings/oleObject18.bin"/><Relationship Id="rId5" Type="http://schemas.openxmlformats.org/officeDocument/2006/relationships/tags" Target="../tags/tag2154.xml"/><Relationship Id="rId10" Type="http://schemas.openxmlformats.org/officeDocument/2006/relationships/slideMaster" Target="../slideMasters/slideMaster17.xml"/><Relationship Id="rId4" Type="http://schemas.openxmlformats.org/officeDocument/2006/relationships/tags" Target="../tags/tag2153.xml"/><Relationship Id="rId9" Type="http://schemas.openxmlformats.org/officeDocument/2006/relationships/tags" Target="../tags/tag2158.xml"/></Relationships>
</file>

<file path=ppt/slideLayouts/_rels/slideLayout284.xml.rels><?xml version="1.0" encoding="UTF-8" standalone="yes"?>
<Relationships xmlns="http://schemas.openxmlformats.org/package/2006/relationships"><Relationship Id="rId8" Type="http://schemas.openxmlformats.org/officeDocument/2006/relationships/tags" Target="../tags/tag2166.xml"/><Relationship Id="rId13" Type="http://schemas.openxmlformats.org/officeDocument/2006/relationships/image" Target="../media/image5.png"/><Relationship Id="rId3" Type="http://schemas.openxmlformats.org/officeDocument/2006/relationships/tags" Target="../tags/tag2161.xml"/><Relationship Id="rId7" Type="http://schemas.openxmlformats.org/officeDocument/2006/relationships/tags" Target="../tags/tag2165.xml"/><Relationship Id="rId12" Type="http://schemas.openxmlformats.org/officeDocument/2006/relationships/image" Target="../media/image1.emf"/><Relationship Id="rId2" Type="http://schemas.openxmlformats.org/officeDocument/2006/relationships/tags" Target="../tags/tag2160.xml"/><Relationship Id="rId1" Type="http://schemas.openxmlformats.org/officeDocument/2006/relationships/tags" Target="../tags/tag2159.xml"/><Relationship Id="rId6" Type="http://schemas.openxmlformats.org/officeDocument/2006/relationships/tags" Target="../tags/tag2164.xml"/><Relationship Id="rId11" Type="http://schemas.openxmlformats.org/officeDocument/2006/relationships/oleObject" Target="../embeddings/oleObject74.bin"/><Relationship Id="rId5" Type="http://schemas.openxmlformats.org/officeDocument/2006/relationships/tags" Target="../tags/tag2163.xml"/><Relationship Id="rId10" Type="http://schemas.openxmlformats.org/officeDocument/2006/relationships/slideMaster" Target="../slideMasters/slideMaster17.xml"/><Relationship Id="rId4" Type="http://schemas.openxmlformats.org/officeDocument/2006/relationships/tags" Target="../tags/tag2162.xml"/><Relationship Id="rId9" Type="http://schemas.openxmlformats.org/officeDocument/2006/relationships/tags" Target="../tags/tag2167.xml"/></Relationships>
</file>

<file path=ppt/slideLayouts/_rels/slideLayout285.xml.rels><?xml version="1.0" encoding="UTF-8" standalone="yes"?>
<Relationships xmlns="http://schemas.openxmlformats.org/package/2006/relationships"><Relationship Id="rId8" Type="http://schemas.openxmlformats.org/officeDocument/2006/relationships/tags" Target="../tags/tag2175.xml"/><Relationship Id="rId13" Type="http://schemas.openxmlformats.org/officeDocument/2006/relationships/image" Target="../media/image5.png"/><Relationship Id="rId3" Type="http://schemas.openxmlformats.org/officeDocument/2006/relationships/tags" Target="../tags/tag2170.xml"/><Relationship Id="rId7" Type="http://schemas.openxmlformats.org/officeDocument/2006/relationships/tags" Target="../tags/tag2174.xml"/><Relationship Id="rId12" Type="http://schemas.openxmlformats.org/officeDocument/2006/relationships/image" Target="../media/image1.emf"/><Relationship Id="rId2" Type="http://schemas.openxmlformats.org/officeDocument/2006/relationships/tags" Target="../tags/tag2169.xml"/><Relationship Id="rId1" Type="http://schemas.openxmlformats.org/officeDocument/2006/relationships/tags" Target="../tags/tag2168.xml"/><Relationship Id="rId6" Type="http://schemas.openxmlformats.org/officeDocument/2006/relationships/tags" Target="../tags/tag2173.xml"/><Relationship Id="rId11" Type="http://schemas.openxmlformats.org/officeDocument/2006/relationships/oleObject" Target="../embeddings/oleObject17.bin"/><Relationship Id="rId5" Type="http://schemas.openxmlformats.org/officeDocument/2006/relationships/tags" Target="../tags/tag2172.xml"/><Relationship Id="rId10" Type="http://schemas.openxmlformats.org/officeDocument/2006/relationships/slideMaster" Target="../slideMasters/slideMaster17.xml"/><Relationship Id="rId4" Type="http://schemas.openxmlformats.org/officeDocument/2006/relationships/tags" Target="../tags/tag2171.xml"/><Relationship Id="rId9" Type="http://schemas.openxmlformats.org/officeDocument/2006/relationships/tags" Target="../tags/tag2176.xml"/></Relationships>
</file>

<file path=ppt/slideLayouts/_rels/slideLayout286.xml.rels><?xml version="1.0" encoding="UTF-8" standalone="yes"?>
<Relationships xmlns="http://schemas.openxmlformats.org/package/2006/relationships"><Relationship Id="rId8" Type="http://schemas.openxmlformats.org/officeDocument/2006/relationships/tags" Target="../tags/tag2184.xml"/><Relationship Id="rId13" Type="http://schemas.openxmlformats.org/officeDocument/2006/relationships/image" Target="../media/image5.png"/><Relationship Id="rId3" Type="http://schemas.openxmlformats.org/officeDocument/2006/relationships/tags" Target="../tags/tag2179.xml"/><Relationship Id="rId7" Type="http://schemas.openxmlformats.org/officeDocument/2006/relationships/tags" Target="../tags/tag2183.xml"/><Relationship Id="rId12" Type="http://schemas.openxmlformats.org/officeDocument/2006/relationships/image" Target="../media/image4.emf"/><Relationship Id="rId2" Type="http://schemas.openxmlformats.org/officeDocument/2006/relationships/tags" Target="../tags/tag2178.xml"/><Relationship Id="rId1" Type="http://schemas.openxmlformats.org/officeDocument/2006/relationships/tags" Target="../tags/tag2177.xml"/><Relationship Id="rId6" Type="http://schemas.openxmlformats.org/officeDocument/2006/relationships/tags" Target="../tags/tag2182.xml"/><Relationship Id="rId11" Type="http://schemas.openxmlformats.org/officeDocument/2006/relationships/oleObject" Target="../embeddings/oleObject75.bin"/><Relationship Id="rId5" Type="http://schemas.openxmlformats.org/officeDocument/2006/relationships/tags" Target="../tags/tag2181.xml"/><Relationship Id="rId10" Type="http://schemas.openxmlformats.org/officeDocument/2006/relationships/slideMaster" Target="../slideMasters/slideMaster17.xml"/><Relationship Id="rId4" Type="http://schemas.openxmlformats.org/officeDocument/2006/relationships/tags" Target="../tags/tag2180.xml"/><Relationship Id="rId9" Type="http://schemas.openxmlformats.org/officeDocument/2006/relationships/tags" Target="../tags/tag2185.xml"/></Relationships>
</file>

<file path=ppt/slideLayouts/_rels/slideLayout287.xml.rels><?xml version="1.0" encoding="UTF-8" standalone="yes"?>
<Relationships xmlns="http://schemas.openxmlformats.org/package/2006/relationships"><Relationship Id="rId8" Type="http://schemas.openxmlformats.org/officeDocument/2006/relationships/tags" Target="../tags/tag2193.xml"/><Relationship Id="rId13" Type="http://schemas.openxmlformats.org/officeDocument/2006/relationships/image" Target="../media/image5.png"/><Relationship Id="rId3" Type="http://schemas.openxmlformats.org/officeDocument/2006/relationships/tags" Target="../tags/tag2188.xml"/><Relationship Id="rId7" Type="http://schemas.openxmlformats.org/officeDocument/2006/relationships/tags" Target="../tags/tag2192.xml"/><Relationship Id="rId12" Type="http://schemas.openxmlformats.org/officeDocument/2006/relationships/image" Target="../media/image1.emf"/><Relationship Id="rId2" Type="http://schemas.openxmlformats.org/officeDocument/2006/relationships/tags" Target="../tags/tag2187.xml"/><Relationship Id="rId1" Type="http://schemas.openxmlformats.org/officeDocument/2006/relationships/tags" Target="../tags/tag2186.xml"/><Relationship Id="rId6" Type="http://schemas.openxmlformats.org/officeDocument/2006/relationships/tags" Target="../tags/tag2191.xml"/><Relationship Id="rId11" Type="http://schemas.openxmlformats.org/officeDocument/2006/relationships/oleObject" Target="../embeddings/oleObject76.bin"/><Relationship Id="rId5" Type="http://schemas.openxmlformats.org/officeDocument/2006/relationships/tags" Target="../tags/tag2190.xml"/><Relationship Id="rId10" Type="http://schemas.openxmlformats.org/officeDocument/2006/relationships/slideMaster" Target="../slideMasters/slideMaster17.xml"/><Relationship Id="rId4" Type="http://schemas.openxmlformats.org/officeDocument/2006/relationships/tags" Target="../tags/tag2189.xml"/><Relationship Id="rId9" Type="http://schemas.openxmlformats.org/officeDocument/2006/relationships/tags" Target="../tags/tag2194.xml"/></Relationships>
</file>

<file path=ppt/slideLayouts/_rels/slideLayout288.xml.rels><?xml version="1.0" encoding="UTF-8" standalone="yes"?>
<Relationships xmlns="http://schemas.openxmlformats.org/package/2006/relationships"><Relationship Id="rId8" Type="http://schemas.openxmlformats.org/officeDocument/2006/relationships/slideMaster" Target="../slideMasters/slideMaster17.xml"/><Relationship Id="rId3" Type="http://schemas.openxmlformats.org/officeDocument/2006/relationships/tags" Target="../tags/tag2197.xml"/><Relationship Id="rId7" Type="http://schemas.openxmlformats.org/officeDocument/2006/relationships/tags" Target="../tags/tag2201.xml"/><Relationship Id="rId2" Type="http://schemas.openxmlformats.org/officeDocument/2006/relationships/tags" Target="../tags/tag2196.xml"/><Relationship Id="rId1" Type="http://schemas.openxmlformats.org/officeDocument/2006/relationships/tags" Target="../tags/tag2195.xml"/><Relationship Id="rId6" Type="http://schemas.openxmlformats.org/officeDocument/2006/relationships/tags" Target="../tags/tag2200.xml"/><Relationship Id="rId11" Type="http://schemas.openxmlformats.org/officeDocument/2006/relationships/image" Target="../media/image5.png"/><Relationship Id="rId5" Type="http://schemas.openxmlformats.org/officeDocument/2006/relationships/tags" Target="../tags/tag2199.xml"/><Relationship Id="rId10" Type="http://schemas.openxmlformats.org/officeDocument/2006/relationships/image" Target="../media/image3.emf"/><Relationship Id="rId4" Type="http://schemas.openxmlformats.org/officeDocument/2006/relationships/tags" Target="../tags/tag2198.xml"/><Relationship Id="rId9" Type="http://schemas.openxmlformats.org/officeDocument/2006/relationships/oleObject" Target="../embeddings/oleObject77.bin"/></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04.xml"/><Relationship Id="rId7" Type="http://schemas.openxmlformats.org/officeDocument/2006/relationships/oleObject" Target="../embeddings/oleObject66.bin"/><Relationship Id="rId2" Type="http://schemas.openxmlformats.org/officeDocument/2006/relationships/tags" Target="../tags/tag2203.xml"/><Relationship Id="rId1" Type="http://schemas.openxmlformats.org/officeDocument/2006/relationships/tags" Target="../tags/tag2202.xml"/><Relationship Id="rId6" Type="http://schemas.openxmlformats.org/officeDocument/2006/relationships/slideMaster" Target="../slideMasters/slideMaster17.xml"/><Relationship Id="rId5" Type="http://schemas.openxmlformats.org/officeDocument/2006/relationships/tags" Target="../tags/tag2206.xml"/><Relationship Id="rId4" Type="http://schemas.openxmlformats.org/officeDocument/2006/relationships/tags" Target="../tags/tag2205.xml"/><Relationship Id="rId9"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2.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1.emf"/><Relationship Id="rId5" Type="http://schemas.openxmlformats.org/officeDocument/2006/relationships/tags" Target="../tags/tag228.xml"/><Relationship Id="rId10" Type="http://schemas.openxmlformats.org/officeDocument/2006/relationships/oleObject" Target="../embeddings/oleObject27.bin"/><Relationship Id="rId4" Type="http://schemas.openxmlformats.org/officeDocument/2006/relationships/tags" Target="../tags/tag227.xml"/><Relationship Id="rId9"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208.xml"/><Relationship Id="rId1" Type="http://schemas.openxmlformats.org/officeDocument/2006/relationships/tags" Target="../tags/tag220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291.xml.rels><?xml version="1.0" encoding="UTF-8" standalone="yes"?>
<Relationships xmlns="http://schemas.openxmlformats.org/package/2006/relationships"><Relationship Id="rId8" Type="http://schemas.openxmlformats.org/officeDocument/2006/relationships/tags" Target="../tags/tag2216.xml"/><Relationship Id="rId3" Type="http://schemas.openxmlformats.org/officeDocument/2006/relationships/tags" Target="../tags/tag2211.xml"/><Relationship Id="rId7" Type="http://schemas.openxmlformats.org/officeDocument/2006/relationships/tags" Target="../tags/tag2215.xml"/><Relationship Id="rId12" Type="http://schemas.openxmlformats.org/officeDocument/2006/relationships/image" Target="../media/image5.png"/><Relationship Id="rId2" Type="http://schemas.openxmlformats.org/officeDocument/2006/relationships/tags" Target="../tags/tag2210.xml"/><Relationship Id="rId1" Type="http://schemas.openxmlformats.org/officeDocument/2006/relationships/tags" Target="../tags/tag2209.xml"/><Relationship Id="rId6" Type="http://schemas.openxmlformats.org/officeDocument/2006/relationships/tags" Target="../tags/tag2214.xml"/><Relationship Id="rId11" Type="http://schemas.openxmlformats.org/officeDocument/2006/relationships/image" Target="../media/image1.emf"/><Relationship Id="rId5" Type="http://schemas.openxmlformats.org/officeDocument/2006/relationships/tags" Target="../tags/tag2213.xml"/><Relationship Id="rId10" Type="http://schemas.openxmlformats.org/officeDocument/2006/relationships/oleObject" Target="../embeddings/oleObject9.bin"/><Relationship Id="rId4" Type="http://schemas.openxmlformats.org/officeDocument/2006/relationships/tags" Target="../tags/tag2212.xml"/><Relationship Id="rId9"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8" Type="http://schemas.openxmlformats.org/officeDocument/2006/relationships/tags" Target="../tags/tag2224.xml"/><Relationship Id="rId3" Type="http://schemas.openxmlformats.org/officeDocument/2006/relationships/tags" Target="../tags/tag2219.xml"/><Relationship Id="rId7" Type="http://schemas.openxmlformats.org/officeDocument/2006/relationships/tags" Target="../tags/tag2223.xml"/><Relationship Id="rId12" Type="http://schemas.openxmlformats.org/officeDocument/2006/relationships/image" Target="../media/image5.png"/><Relationship Id="rId2" Type="http://schemas.openxmlformats.org/officeDocument/2006/relationships/tags" Target="../tags/tag2218.xml"/><Relationship Id="rId1" Type="http://schemas.openxmlformats.org/officeDocument/2006/relationships/tags" Target="../tags/tag2217.xml"/><Relationship Id="rId6" Type="http://schemas.openxmlformats.org/officeDocument/2006/relationships/tags" Target="../tags/tag2222.xml"/><Relationship Id="rId11" Type="http://schemas.openxmlformats.org/officeDocument/2006/relationships/image" Target="../media/image1.emf"/><Relationship Id="rId5" Type="http://schemas.openxmlformats.org/officeDocument/2006/relationships/tags" Target="../tags/tag2221.xml"/><Relationship Id="rId10" Type="http://schemas.openxmlformats.org/officeDocument/2006/relationships/oleObject" Target="../embeddings/oleObject8.bin"/><Relationship Id="rId4" Type="http://schemas.openxmlformats.org/officeDocument/2006/relationships/tags" Target="../tags/tag2220.xml"/><Relationship Id="rId9"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47.xml"/><Relationship Id="rId7" Type="http://schemas.openxmlformats.org/officeDocument/2006/relationships/oleObject" Target="../embeddings/oleObject2.bin"/><Relationship Id="rId2" Type="http://schemas.openxmlformats.org/officeDocument/2006/relationships/tags" Target="../tags/tag2246.xml"/><Relationship Id="rId1" Type="http://schemas.openxmlformats.org/officeDocument/2006/relationships/tags" Target="../tags/tag2245.xml"/><Relationship Id="rId6" Type="http://schemas.openxmlformats.org/officeDocument/2006/relationships/slideMaster" Target="../slideMasters/slideMaster18.xml"/><Relationship Id="rId5" Type="http://schemas.openxmlformats.org/officeDocument/2006/relationships/tags" Target="../tags/tag2249.xml"/><Relationship Id="rId4" Type="http://schemas.openxmlformats.org/officeDocument/2006/relationships/tags" Target="../tags/tag2248.xml"/><Relationship Id="rId9" Type="http://schemas.openxmlformats.org/officeDocument/2006/relationships/image" Target="../media/image2.png"/></Relationships>
</file>

<file path=ppt/slideLayouts/_rels/slideLayout294.xml.rels><?xml version="1.0" encoding="UTF-8" standalone="yes"?>
<Relationships xmlns="http://schemas.openxmlformats.org/package/2006/relationships"><Relationship Id="rId8" Type="http://schemas.openxmlformats.org/officeDocument/2006/relationships/slideMaster" Target="../slideMasters/slideMaster18.xml"/><Relationship Id="rId3" Type="http://schemas.openxmlformats.org/officeDocument/2006/relationships/tags" Target="../tags/tag2252.xml"/><Relationship Id="rId7" Type="http://schemas.openxmlformats.org/officeDocument/2006/relationships/tags" Target="../tags/tag2256.xml"/><Relationship Id="rId2" Type="http://schemas.openxmlformats.org/officeDocument/2006/relationships/tags" Target="../tags/tag2251.xml"/><Relationship Id="rId1" Type="http://schemas.openxmlformats.org/officeDocument/2006/relationships/tags" Target="../tags/tag2250.xml"/><Relationship Id="rId6" Type="http://schemas.openxmlformats.org/officeDocument/2006/relationships/tags" Target="../tags/tag2255.xml"/><Relationship Id="rId5" Type="http://schemas.openxmlformats.org/officeDocument/2006/relationships/tags" Target="../tags/tag2254.xml"/><Relationship Id="rId10" Type="http://schemas.openxmlformats.org/officeDocument/2006/relationships/image" Target="../media/image1.emf"/><Relationship Id="rId4" Type="http://schemas.openxmlformats.org/officeDocument/2006/relationships/tags" Target="../tags/tag2253.xml"/><Relationship Id="rId9" Type="http://schemas.openxmlformats.org/officeDocument/2006/relationships/oleObject" Target="../embeddings/oleObject3.bin"/></Relationships>
</file>

<file path=ppt/slideLayouts/_rels/slideLayout29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259.xml"/><Relationship Id="rId7" Type="http://schemas.openxmlformats.org/officeDocument/2006/relationships/slideMaster" Target="../slideMasters/slideMaster18.xml"/><Relationship Id="rId2" Type="http://schemas.openxmlformats.org/officeDocument/2006/relationships/tags" Target="../tags/tag2258.xml"/><Relationship Id="rId1" Type="http://schemas.openxmlformats.org/officeDocument/2006/relationships/tags" Target="../tags/tag2257.xml"/><Relationship Id="rId6" Type="http://schemas.openxmlformats.org/officeDocument/2006/relationships/tags" Target="../tags/tag2262.xml"/><Relationship Id="rId5" Type="http://schemas.openxmlformats.org/officeDocument/2006/relationships/tags" Target="../tags/tag2261.xml"/><Relationship Id="rId4" Type="http://schemas.openxmlformats.org/officeDocument/2006/relationships/tags" Target="../tags/tag2260.xml"/><Relationship Id="rId9" Type="http://schemas.openxmlformats.org/officeDocument/2006/relationships/image" Target="../media/image3.emf"/></Relationships>
</file>

<file path=ppt/slideLayouts/_rels/slideLayout29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265.xml"/><Relationship Id="rId7" Type="http://schemas.openxmlformats.org/officeDocument/2006/relationships/slideMaster" Target="../slideMasters/slideMaster18.xml"/><Relationship Id="rId2" Type="http://schemas.openxmlformats.org/officeDocument/2006/relationships/tags" Target="../tags/tag2264.xml"/><Relationship Id="rId1" Type="http://schemas.openxmlformats.org/officeDocument/2006/relationships/tags" Target="../tags/tag2263.xml"/><Relationship Id="rId6" Type="http://schemas.openxmlformats.org/officeDocument/2006/relationships/tags" Target="../tags/tag2268.xml"/><Relationship Id="rId5" Type="http://schemas.openxmlformats.org/officeDocument/2006/relationships/tags" Target="../tags/tag2267.xml"/><Relationship Id="rId4" Type="http://schemas.openxmlformats.org/officeDocument/2006/relationships/tags" Target="../tags/tag2266.xml"/><Relationship Id="rId9" Type="http://schemas.openxmlformats.org/officeDocument/2006/relationships/image" Target="../media/image3.emf"/></Relationships>
</file>

<file path=ppt/slideLayouts/_rels/slideLayout29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271.xml"/><Relationship Id="rId7" Type="http://schemas.openxmlformats.org/officeDocument/2006/relationships/slideMaster" Target="../slideMasters/slideMaster18.xml"/><Relationship Id="rId2" Type="http://schemas.openxmlformats.org/officeDocument/2006/relationships/tags" Target="../tags/tag2270.xml"/><Relationship Id="rId1" Type="http://schemas.openxmlformats.org/officeDocument/2006/relationships/tags" Target="../tags/tag2269.xml"/><Relationship Id="rId6" Type="http://schemas.openxmlformats.org/officeDocument/2006/relationships/tags" Target="../tags/tag2274.xml"/><Relationship Id="rId5" Type="http://schemas.openxmlformats.org/officeDocument/2006/relationships/tags" Target="../tags/tag2273.xml"/><Relationship Id="rId4" Type="http://schemas.openxmlformats.org/officeDocument/2006/relationships/tags" Target="../tags/tag2272.xml"/><Relationship Id="rId9" Type="http://schemas.openxmlformats.org/officeDocument/2006/relationships/image" Target="../media/image3.emf"/></Relationships>
</file>

<file path=ppt/slideLayouts/_rels/slideLayout298.xml.rels><?xml version="1.0" encoding="UTF-8" standalone="yes"?>
<Relationships xmlns="http://schemas.openxmlformats.org/package/2006/relationships"><Relationship Id="rId8" Type="http://schemas.openxmlformats.org/officeDocument/2006/relationships/slideMaster" Target="../slideMasters/slideMaster18.xml"/><Relationship Id="rId3" Type="http://schemas.openxmlformats.org/officeDocument/2006/relationships/tags" Target="../tags/tag2277.xml"/><Relationship Id="rId7" Type="http://schemas.openxmlformats.org/officeDocument/2006/relationships/tags" Target="../tags/tag2281.xml"/><Relationship Id="rId2" Type="http://schemas.openxmlformats.org/officeDocument/2006/relationships/tags" Target="../tags/tag2276.xml"/><Relationship Id="rId1" Type="http://schemas.openxmlformats.org/officeDocument/2006/relationships/tags" Target="../tags/tag2275.xml"/><Relationship Id="rId6" Type="http://schemas.openxmlformats.org/officeDocument/2006/relationships/tags" Target="../tags/tag2280.xml"/><Relationship Id="rId5" Type="http://schemas.openxmlformats.org/officeDocument/2006/relationships/tags" Target="../tags/tag2279.xml"/><Relationship Id="rId10" Type="http://schemas.openxmlformats.org/officeDocument/2006/relationships/image" Target="../media/image3.emf"/><Relationship Id="rId4" Type="http://schemas.openxmlformats.org/officeDocument/2006/relationships/tags" Target="../tags/tag2278.xml"/><Relationship Id="rId9" Type="http://schemas.openxmlformats.org/officeDocument/2006/relationships/oleObject" Target="../embeddings/oleObject7.bin"/></Relationships>
</file>

<file path=ppt/slideLayouts/_rels/slideLayout299.xml.rels><?xml version="1.0" encoding="UTF-8" standalone="yes"?>
<Relationships xmlns="http://schemas.openxmlformats.org/package/2006/relationships"><Relationship Id="rId8" Type="http://schemas.openxmlformats.org/officeDocument/2006/relationships/tags" Target="../tags/tag2289.xml"/><Relationship Id="rId3" Type="http://schemas.openxmlformats.org/officeDocument/2006/relationships/tags" Target="../tags/tag2284.xml"/><Relationship Id="rId7" Type="http://schemas.openxmlformats.org/officeDocument/2006/relationships/tags" Target="../tags/tag2288.xml"/><Relationship Id="rId12" Type="http://schemas.openxmlformats.org/officeDocument/2006/relationships/image" Target="../media/image2.png"/><Relationship Id="rId2" Type="http://schemas.openxmlformats.org/officeDocument/2006/relationships/tags" Target="../tags/tag2283.xml"/><Relationship Id="rId1" Type="http://schemas.openxmlformats.org/officeDocument/2006/relationships/tags" Target="../tags/tag2282.xml"/><Relationship Id="rId6" Type="http://schemas.openxmlformats.org/officeDocument/2006/relationships/tags" Target="../tags/tag2287.xml"/><Relationship Id="rId11" Type="http://schemas.openxmlformats.org/officeDocument/2006/relationships/image" Target="../media/image1.emf"/><Relationship Id="rId5" Type="http://schemas.openxmlformats.org/officeDocument/2006/relationships/tags" Target="../tags/tag2286.xml"/><Relationship Id="rId10" Type="http://schemas.openxmlformats.org/officeDocument/2006/relationships/oleObject" Target="../embeddings/oleObject8.bin"/><Relationship Id="rId4" Type="http://schemas.openxmlformats.org/officeDocument/2006/relationships/tags" Target="../tags/tag2285.xml"/><Relationship Id="rId9"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image" Target="../media/image2.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1.emf"/><Relationship Id="rId5" Type="http://schemas.openxmlformats.org/officeDocument/2006/relationships/tags" Target="../tags/tag236.xml"/><Relationship Id="rId10" Type="http://schemas.openxmlformats.org/officeDocument/2006/relationships/oleObject" Target="../embeddings/oleObject28.bin"/><Relationship Id="rId4" Type="http://schemas.openxmlformats.org/officeDocument/2006/relationships/tags" Target="../tags/tag235.xml"/><Relationship Id="rId9"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8" Type="http://schemas.openxmlformats.org/officeDocument/2006/relationships/tags" Target="../tags/tag2297.xml"/><Relationship Id="rId3" Type="http://schemas.openxmlformats.org/officeDocument/2006/relationships/tags" Target="../tags/tag2292.xml"/><Relationship Id="rId7" Type="http://schemas.openxmlformats.org/officeDocument/2006/relationships/tags" Target="../tags/tag2296.xml"/><Relationship Id="rId12" Type="http://schemas.openxmlformats.org/officeDocument/2006/relationships/image" Target="../media/image2.png"/><Relationship Id="rId2" Type="http://schemas.openxmlformats.org/officeDocument/2006/relationships/tags" Target="../tags/tag2291.xml"/><Relationship Id="rId1" Type="http://schemas.openxmlformats.org/officeDocument/2006/relationships/tags" Target="../tags/tag2290.xml"/><Relationship Id="rId6" Type="http://schemas.openxmlformats.org/officeDocument/2006/relationships/tags" Target="../tags/tag2295.xml"/><Relationship Id="rId11" Type="http://schemas.openxmlformats.org/officeDocument/2006/relationships/image" Target="../media/image1.emf"/><Relationship Id="rId5" Type="http://schemas.openxmlformats.org/officeDocument/2006/relationships/tags" Target="../tags/tag2294.xml"/><Relationship Id="rId10" Type="http://schemas.openxmlformats.org/officeDocument/2006/relationships/oleObject" Target="../embeddings/oleObject9.bin"/><Relationship Id="rId4" Type="http://schemas.openxmlformats.org/officeDocument/2006/relationships/tags" Target="../tags/tag2293.xml"/><Relationship Id="rId9"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8" Type="http://schemas.openxmlformats.org/officeDocument/2006/relationships/tags" Target="../tags/tag2305.xml"/><Relationship Id="rId3" Type="http://schemas.openxmlformats.org/officeDocument/2006/relationships/tags" Target="../tags/tag2300.xml"/><Relationship Id="rId7" Type="http://schemas.openxmlformats.org/officeDocument/2006/relationships/tags" Target="../tags/tag2304.xml"/><Relationship Id="rId12" Type="http://schemas.openxmlformats.org/officeDocument/2006/relationships/image" Target="../media/image2.png"/><Relationship Id="rId2" Type="http://schemas.openxmlformats.org/officeDocument/2006/relationships/tags" Target="../tags/tag2299.xml"/><Relationship Id="rId1" Type="http://schemas.openxmlformats.org/officeDocument/2006/relationships/tags" Target="../tags/tag2298.xml"/><Relationship Id="rId6" Type="http://schemas.openxmlformats.org/officeDocument/2006/relationships/tags" Target="../tags/tag2303.xml"/><Relationship Id="rId11" Type="http://schemas.openxmlformats.org/officeDocument/2006/relationships/image" Target="../media/image1.emf"/><Relationship Id="rId5" Type="http://schemas.openxmlformats.org/officeDocument/2006/relationships/tags" Target="../tags/tag2302.xml"/><Relationship Id="rId10" Type="http://schemas.openxmlformats.org/officeDocument/2006/relationships/oleObject" Target="../embeddings/oleObject10.bin"/><Relationship Id="rId4" Type="http://schemas.openxmlformats.org/officeDocument/2006/relationships/tags" Target="../tags/tag2301.xml"/><Relationship Id="rId9"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8" Type="http://schemas.openxmlformats.org/officeDocument/2006/relationships/tags" Target="../tags/tag2313.xml"/><Relationship Id="rId3" Type="http://schemas.openxmlformats.org/officeDocument/2006/relationships/tags" Target="../tags/tag2308.xml"/><Relationship Id="rId7" Type="http://schemas.openxmlformats.org/officeDocument/2006/relationships/tags" Target="../tags/tag2312.xml"/><Relationship Id="rId12" Type="http://schemas.openxmlformats.org/officeDocument/2006/relationships/image" Target="../media/image2.png"/><Relationship Id="rId2" Type="http://schemas.openxmlformats.org/officeDocument/2006/relationships/tags" Target="../tags/tag2307.xml"/><Relationship Id="rId1" Type="http://schemas.openxmlformats.org/officeDocument/2006/relationships/tags" Target="../tags/tag2306.xml"/><Relationship Id="rId6" Type="http://schemas.openxmlformats.org/officeDocument/2006/relationships/tags" Target="../tags/tag2311.xml"/><Relationship Id="rId11" Type="http://schemas.openxmlformats.org/officeDocument/2006/relationships/image" Target="../media/image4.emf"/><Relationship Id="rId5" Type="http://schemas.openxmlformats.org/officeDocument/2006/relationships/tags" Target="../tags/tag2310.xml"/><Relationship Id="rId10" Type="http://schemas.openxmlformats.org/officeDocument/2006/relationships/oleObject" Target="../embeddings/oleObject11.bin"/><Relationship Id="rId4" Type="http://schemas.openxmlformats.org/officeDocument/2006/relationships/tags" Target="../tags/tag2309.xml"/><Relationship Id="rId9"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8" Type="http://schemas.openxmlformats.org/officeDocument/2006/relationships/tags" Target="../tags/tag2321.xml"/><Relationship Id="rId3" Type="http://schemas.openxmlformats.org/officeDocument/2006/relationships/tags" Target="../tags/tag2316.xml"/><Relationship Id="rId7" Type="http://schemas.openxmlformats.org/officeDocument/2006/relationships/tags" Target="../tags/tag2320.xml"/><Relationship Id="rId12" Type="http://schemas.openxmlformats.org/officeDocument/2006/relationships/image" Target="../media/image2.png"/><Relationship Id="rId2" Type="http://schemas.openxmlformats.org/officeDocument/2006/relationships/tags" Target="../tags/tag2315.xml"/><Relationship Id="rId1" Type="http://schemas.openxmlformats.org/officeDocument/2006/relationships/tags" Target="../tags/tag2314.xml"/><Relationship Id="rId6" Type="http://schemas.openxmlformats.org/officeDocument/2006/relationships/tags" Target="../tags/tag2319.xml"/><Relationship Id="rId11" Type="http://schemas.openxmlformats.org/officeDocument/2006/relationships/image" Target="../media/image1.emf"/><Relationship Id="rId5" Type="http://schemas.openxmlformats.org/officeDocument/2006/relationships/tags" Target="../tags/tag2318.xml"/><Relationship Id="rId10" Type="http://schemas.openxmlformats.org/officeDocument/2006/relationships/oleObject" Target="../embeddings/oleObject12.bin"/><Relationship Id="rId4" Type="http://schemas.openxmlformats.org/officeDocument/2006/relationships/tags" Target="../tags/tag2317.xml"/><Relationship Id="rId9"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8" Type="http://schemas.openxmlformats.org/officeDocument/2006/relationships/tags" Target="../tags/tag2329.xml"/><Relationship Id="rId3" Type="http://schemas.openxmlformats.org/officeDocument/2006/relationships/tags" Target="../tags/tag2324.xml"/><Relationship Id="rId7" Type="http://schemas.openxmlformats.org/officeDocument/2006/relationships/tags" Target="../tags/tag2328.xml"/><Relationship Id="rId12" Type="http://schemas.openxmlformats.org/officeDocument/2006/relationships/image" Target="../media/image2.png"/><Relationship Id="rId2" Type="http://schemas.openxmlformats.org/officeDocument/2006/relationships/tags" Target="../tags/tag2323.xml"/><Relationship Id="rId1" Type="http://schemas.openxmlformats.org/officeDocument/2006/relationships/tags" Target="../tags/tag2322.xml"/><Relationship Id="rId6" Type="http://schemas.openxmlformats.org/officeDocument/2006/relationships/tags" Target="../tags/tag2327.xml"/><Relationship Id="rId11" Type="http://schemas.openxmlformats.org/officeDocument/2006/relationships/image" Target="../media/image1.emf"/><Relationship Id="rId5" Type="http://schemas.openxmlformats.org/officeDocument/2006/relationships/tags" Target="../tags/tag2326.xml"/><Relationship Id="rId10" Type="http://schemas.openxmlformats.org/officeDocument/2006/relationships/oleObject" Target="../embeddings/oleObject12.bin"/><Relationship Id="rId4" Type="http://schemas.openxmlformats.org/officeDocument/2006/relationships/tags" Target="../tags/tag2325.xml"/><Relationship Id="rId9"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332.xml"/><Relationship Id="rId7" Type="http://schemas.openxmlformats.org/officeDocument/2006/relationships/slideMaster" Target="../slideMasters/slideMaster18.xml"/><Relationship Id="rId2" Type="http://schemas.openxmlformats.org/officeDocument/2006/relationships/tags" Target="../tags/tag2331.xml"/><Relationship Id="rId1" Type="http://schemas.openxmlformats.org/officeDocument/2006/relationships/tags" Target="../tags/tag2330.xml"/><Relationship Id="rId6" Type="http://schemas.openxmlformats.org/officeDocument/2006/relationships/tags" Target="../tags/tag2335.xml"/><Relationship Id="rId5" Type="http://schemas.openxmlformats.org/officeDocument/2006/relationships/tags" Target="../tags/tag2334.xml"/><Relationship Id="rId10" Type="http://schemas.openxmlformats.org/officeDocument/2006/relationships/image" Target="../media/image2.png"/><Relationship Id="rId4" Type="http://schemas.openxmlformats.org/officeDocument/2006/relationships/tags" Target="../tags/tag2333.xml"/><Relationship Id="rId9" Type="http://schemas.openxmlformats.org/officeDocument/2006/relationships/image" Target="../media/image3.emf"/></Relationships>
</file>

<file path=ppt/slideLayouts/_rels/slideLayout30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338.xml"/><Relationship Id="rId7" Type="http://schemas.openxmlformats.org/officeDocument/2006/relationships/slideMaster" Target="../slideMasters/slideMaster18.xml"/><Relationship Id="rId2" Type="http://schemas.openxmlformats.org/officeDocument/2006/relationships/tags" Target="../tags/tag2337.xml"/><Relationship Id="rId1" Type="http://schemas.openxmlformats.org/officeDocument/2006/relationships/tags" Target="../tags/tag2336.xml"/><Relationship Id="rId6" Type="http://schemas.openxmlformats.org/officeDocument/2006/relationships/tags" Target="../tags/tag2341.xml"/><Relationship Id="rId5" Type="http://schemas.openxmlformats.org/officeDocument/2006/relationships/tags" Target="../tags/tag2340.xml"/><Relationship Id="rId10" Type="http://schemas.openxmlformats.org/officeDocument/2006/relationships/image" Target="../media/image2.png"/><Relationship Id="rId4" Type="http://schemas.openxmlformats.org/officeDocument/2006/relationships/tags" Target="../tags/tag2339.xml"/><Relationship Id="rId9" Type="http://schemas.openxmlformats.org/officeDocument/2006/relationships/image" Target="../media/image3.emf"/></Relationships>
</file>

<file path=ppt/slideLayouts/_rels/slideLayout30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344.xml"/><Relationship Id="rId7" Type="http://schemas.openxmlformats.org/officeDocument/2006/relationships/slideMaster" Target="../slideMasters/slideMaster18.xml"/><Relationship Id="rId2" Type="http://schemas.openxmlformats.org/officeDocument/2006/relationships/tags" Target="../tags/tag2343.xml"/><Relationship Id="rId1" Type="http://schemas.openxmlformats.org/officeDocument/2006/relationships/tags" Target="../tags/tag2342.xml"/><Relationship Id="rId6" Type="http://schemas.openxmlformats.org/officeDocument/2006/relationships/tags" Target="../tags/tag2347.xml"/><Relationship Id="rId5" Type="http://schemas.openxmlformats.org/officeDocument/2006/relationships/tags" Target="../tags/tag2346.xml"/><Relationship Id="rId10" Type="http://schemas.openxmlformats.org/officeDocument/2006/relationships/image" Target="../media/image2.png"/><Relationship Id="rId4" Type="http://schemas.openxmlformats.org/officeDocument/2006/relationships/tags" Target="../tags/tag2345.xml"/><Relationship Id="rId9" Type="http://schemas.openxmlformats.org/officeDocument/2006/relationships/image" Target="../media/image3.emf"/></Relationships>
</file>

<file path=ppt/slideLayouts/_rels/slideLayout30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350.xml"/><Relationship Id="rId7" Type="http://schemas.openxmlformats.org/officeDocument/2006/relationships/slideMaster" Target="../slideMasters/slideMaster18.xml"/><Relationship Id="rId2" Type="http://schemas.openxmlformats.org/officeDocument/2006/relationships/tags" Target="../tags/tag2349.xml"/><Relationship Id="rId1" Type="http://schemas.openxmlformats.org/officeDocument/2006/relationships/tags" Target="../tags/tag2348.xml"/><Relationship Id="rId6" Type="http://schemas.openxmlformats.org/officeDocument/2006/relationships/tags" Target="../tags/tag2353.xml"/><Relationship Id="rId5" Type="http://schemas.openxmlformats.org/officeDocument/2006/relationships/tags" Target="../tags/tag2352.xml"/><Relationship Id="rId10" Type="http://schemas.openxmlformats.org/officeDocument/2006/relationships/image" Target="../media/image2.png"/><Relationship Id="rId4" Type="http://schemas.openxmlformats.org/officeDocument/2006/relationships/tags" Target="../tags/tag2351.xml"/><Relationship Id="rId9" Type="http://schemas.openxmlformats.org/officeDocument/2006/relationships/image" Target="../media/image3.emf"/></Relationships>
</file>

<file path=ppt/slideLayouts/_rels/slideLayout30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2356.xml"/><Relationship Id="rId7" Type="http://schemas.openxmlformats.org/officeDocument/2006/relationships/slideMaster" Target="../slideMasters/slideMaster18.xml"/><Relationship Id="rId2" Type="http://schemas.openxmlformats.org/officeDocument/2006/relationships/tags" Target="../tags/tag2355.xml"/><Relationship Id="rId1" Type="http://schemas.openxmlformats.org/officeDocument/2006/relationships/tags" Target="../tags/tag2354.xml"/><Relationship Id="rId6" Type="http://schemas.openxmlformats.org/officeDocument/2006/relationships/tags" Target="../tags/tag2359.xml"/><Relationship Id="rId5" Type="http://schemas.openxmlformats.org/officeDocument/2006/relationships/tags" Target="../tags/tag2358.xml"/><Relationship Id="rId10" Type="http://schemas.openxmlformats.org/officeDocument/2006/relationships/image" Target="../media/image2.png"/><Relationship Id="rId4" Type="http://schemas.openxmlformats.org/officeDocument/2006/relationships/tags" Target="../tags/tag2357.xml"/><Relationship Id="rId9"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2.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3.emf"/><Relationship Id="rId5" Type="http://schemas.openxmlformats.org/officeDocument/2006/relationships/tags" Target="../tags/tag244.xml"/><Relationship Id="rId10" Type="http://schemas.openxmlformats.org/officeDocument/2006/relationships/oleObject" Target="../embeddings/oleObject29.bin"/><Relationship Id="rId4" Type="http://schemas.openxmlformats.org/officeDocument/2006/relationships/tags" Target="../tags/tag243.xml"/><Relationship Id="rId9"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62.xml"/><Relationship Id="rId7" Type="http://schemas.openxmlformats.org/officeDocument/2006/relationships/image" Target="../media/image3.emf"/><Relationship Id="rId2" Type="http://schemas.openxmlformats.org/officeDocument/2006/relationships/tags" Target="../tags/tag2361.xml"/><Relationship Id="rId1" Type="http://schemas.openxmlformats.org/officeDocument/2006/relationships/tags" Target="../tags/tag2360.xml"/><Relationship Id="rId6" Type="http://schemas.openxmlformats.org/officeDocument/2006/relationships/oleObject" Target="../embeddings/oleObject15.bin"/><Relationship Id="rId5" Type="http://schemas.openxmlformats.org/officeDocument/2006/relationships/slideMaster" Target="../slideMasters/slideMaster18.xml"/><Relationship Id="rId4" Type="http://schemas.openxmlformats.org/officeDocument/2006/relationships/tags" Target="../tags/tag2363.xml"/></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8.xml"/><Relationship Id="rId1" Type="http://schemas.openxmlformats.org/officeDocument/2006/relationships/tags" Target="../tags/tag2364.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8.xml"/><Relationship Id="rId1" Type="http://schemas.openxmlformats.org/officeDocument/2006/relationships/tags" Target="../tags/tag2365.xml"/><Relationship Id="rId5" Type="http://schemas.openxmlformats.org/officeDocument/2006/relationships/image" Target="../media/image6.jpeg"/><Relationship Id="rId4" Type="http://schemas.openxmlformats.org/officeDocument/2006/relationships/image" Target="../media/image8.emf"/></Relationships>
</file>

<file path=ppt/slideLayouts/_rels/slideLayout313.xml.rels><?xml version="1.0" encoding="UTF-8" standalone="yes"?>
<Relationships xmlns="http://schemas.openxmlformats.org/package/2006/relationships"><Relationship Id="rId8" Type="http://schemas.openxmlformats.org/officeDocument/2006/relationships/tags" Target="../tags/tag2373.xml"/><Relationship Id="rId13" Type="http://schemas.openxmlformats.org/officeDocument/2006/relationships/image" Target="../media/image5.png"/><Relationship Id="rId3" Type="http://schemas.openxmlformats.org/officeDocument/2006/relationships/tags" Target="../tags/tag2368.xml"/><Relationship Id="rId7" Type="http://schemas.openxmlformats.org/officeDocument/2006/relationships/tags" Target="../tags/tag2372.xml"/><Relationship Id="rId12" Type="http://schemas.openxmlformats.org/officeDocument/2006/relationships/image" Target="../media/image1.emf"/><Relationship Id="rId2" Type="http://schemas.openxmlformats.org/officeDocument/2006/relationships/tags" Target="../tags/tag2367.xml"/><Relationship Id="rId1" Type="http://schemas.openxmlformats.org/officeDocument/2006/relationships/tags" Target="../tags/tag2366.xml"/><Relationship Id="rId6" Type="http://schemas.openxmlformats.org/officeDocument/2006/relationships/tags" Target="../tags/tag2371.xml"/><Relationship Id="rId11" Type="http://schemas.openxmlformats.org/officeDocument/2006/relationships/oleObject" Target="../embeddings/oleObject17.bin"/><Relationship Id="rId5" Type="http://schemas.openxmlformats.org/officeDocument/2006/relationships/tags" Target="../tags/tag2370.xml"/><Relationship Id="rId10" Type="http://schemas.openxmlformats.org/officeDocument/2006/relationships/slideMaster" Target="../slideMasters/slideMaster18.xml"/><Relationship Id="rId4" Type="http://schemas.openxmlformats.org/officeDocument/2006/relationships/tags" Target="../tags/tag2369.xml"/><Relationship Id="rId9" Type="http://schemas.openxmlformats.org/officeDocument/2006/relationships/tags" Target="../tags/tag2374.xml"/></Relationships>
</file>

<file path=ppt/slideLayouts/_rels/slideLayout314.xml.rels><?xml version="1.0" encoding="UTF-8" standalone="yes"?>
<Relationships xmlns="http://schemas.openxmlformats.org/package/2006/relationships"><Relationship Id="rId8" Type="http://schemas.openxmlformats.org/officeDocument/2006/relationships/slideMaster" Target="../slideMasters/slideMaster18.xml"/><Relationship Id="rId3" Type="http://schemas.openxmlformats.org/officeDocument/2006/relationships/tags" Target="../tags/tag2377.xml"/><Relationship Id="rId7" Type="http://schemas.openxmlformats.org/officeDocument/2006/relationships/tags" Target="../tags/tag2381.xml"/><Relationship Id="rId2" Type="http://schemas.openxmlformats.org/officeDocument/2006/relationships/tags" Target="../tags/tag2376.xml"/><Relationship Id="rId1" Type="http://schemas.openxmlformats.org/officeDocument/2006/relationships/tags" Target="../tags/tag2375.xml"/><Relationship Id="rId6" Type="http://schemas.openxmlformats.org/officeDocument/2006/relationships/tags" Target="../tags/tag2380.xml"/><Relationship Id="rId5" Type="http://schemas.openxmlformats.org/officeDocument/2006/relationships/tags" Target="../tags/tag2379.xml"/><Relationship Id="rId10" Type="http://schemas.openxmlformats.org/officeDocument/2006/relationships/image" Target="../media/image1.emf"/><Relationship Id="rId4" Type="http://schemas.openxmlformats.org/officeDocument/2006/relationships/tags" Target="../tags/tag2378.xml"/><Relationship Id="rId9" Type="http://schemas.openxmlformats.org/officeDocument/2006/relationships/oleObject" Target="../embeddings/oleObject39.bin"/></Relationships>
</file>

<file path=ppt/slideLayouts/_rels/slideLayout315.xml.rels><?xml version="1.0" encoding="UTF-8" standalone="yes"?>
<Relationships xmlns="http://schemas.openxmlformats.org/package/2006/relationships"><Relationship Id="rId8" Type="http://schemas.openxmlformats.org/officeDocument/2006/relationships/tags" Target="../tags/tag2389.xml"/><Relationship Id="rId13" Type="http://schemas.openxmlformats.org/officeDocument/2006/relationships/image" Target="../media/image5.png"/><Relationship Id="rId3" Type="http://schemas.openxmlformats.org/officeDocument/2006/relationships/tags" Target="../tags/tag2384.xml"/><Relationship Id="rId7" Type="http://schemas.openxmlformats.org/officeDocument/2006/relationships/tags" Target="../tags/tag2388.xml"/><Relationship Id="rId12" Type="http://schemas.openxmlformats.org/officeDocument/2006/relationships/image" Target="../media/image1.emf"/><Relationship Id="rId2" Type="http://schemas.openxmlformats.org/officeDocument/2006/relationships/tags" Target="../tags/tag2383.xml"/><Relationship Id="rId1" Type="http://schemas.openxmlformats.org/officeDocument/2006/relationships/tags" Target="../tags/tag2382.xml"/><Relationship Id="rId6" Type="http://schemas.openxmlformats.org/officeDocument/2006/relationships/tags" Target="../tags/tag2387.xml"/><Relationship Id="rId11" Type="http://schemas.openxmlformats.org/officeDocument/2006/relationships/oleObject" Target="../embeddings/oleObject18.bin"/><Relationship Id="rId5" Type="http://schemas.openxmlformats.org/officeDocument/2006/relationships/tags" Target="../tags/tag2386.xml"/><Relationship Id="rId10" Type="http://schemas.openxmlformats.org/officeDocument/2006/relationships/slideMaster" Target="../slideMasters/slideMaster18.xml"/><Relationship Id="rId4" Type="http://schemas.openxmlformats.org/officeDocument/2006/relationships/tags" Target="../tags/tag2385.xml"/><Relationship Id="rId9" Type="http://schemas.openxmlformats.org/officeDocument/2006/relationships/tags" Target="../tags/tag2390.xml"/></Relationships>
</file>

<file path=ppt/slideLayouts/_rels/slideLayout316.xml.rels><?xml version="1.0" encoding="UTF-8" standalone="yes"?>
<Relationships xmlns="http://schemas.openxmlformats.org/package/2006/relationships"><Relationship Id="rId8" Type="http://schemas.openxmlformats.org/officeDocument/2006/relationships/tags" Target="../tags/tag2398.xml"/><Relationship Id="rId13" Type="http://schemas.openxmlformats.org/officeDocument/2006/relationships/image" Target="../media/image5.png"/><Relationship Id="rId3" Type="http://schemas.openxmlformats.org/officeDocument/2006/relationships/tags" Target="../tags/tag2393.xml"/><Relationship Id="rId7" Type="http://schemas.openxmlformats.org/officeDocument/2006/relationships/tags" Target="../tags/tag2397.xml"/><Relationship Id="rId12" Type="http://schemas.openxmlformats.org/officeDocument/2006/relationships/image" Target="../media/image1.emf"/><Relationship Id="rId2" Type="http://schemas.openxmlformats.org/officeDocument/2006/relationships/tags" Target="../tags/tag2392.xml"/><Relationship Id="rId1" Type="http://schemas.openxmlformats.org/officeDocument/2006/relationships/tags" Target="../tags/tag2391.xml"/><Relationship Id="rId6" Type="http://schemas.openxmlformats.org/officeDocument/2006/relationships/tags" Target="../tags/tag2396.xml"/><Relationship Id="rId11" Type="http://schemas.openxmlformats.org/officeDocument/2006/relationships/oleObject" Target="../embeddings/oleObject74.bin"/><Relationship Id="rId5" Type="http://schemas.openxmlformats.org/officeDocument/2006/relationships/tags" Target="../tags/tag2395.xml"/><Relationship Id="rId10" Type="http://schemas.openxmlformats.org/officeDocument/2006/relationships/slideMaster" Target="../slideMasters/slideMaster18.xml"/><Relationship Id="rId4" Type="http://schemas.openxmlformats.org/officeDocument/2006/relationships/tags" Target="../tags/tag2394.xml"/><Relationship Id="rId9" Type="http://schemas.openxmlformats.org/officeDocument/2006/relationships/tags" Target="../tags/tag2399.xml"/></Relationships>
</file>

<file path=ppt/slideLayouts/_rels/slideLayout31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2423.xml"/><Relationship Id="rId7" Type="http://schemas.openxmlformats.org/officeDocument/2006/relationships/slideMaster" Target="../slideMasters/slideMaster19.xml"/><Relationship Id="rId2" Type="http://schemas.openxmlformats.org/officeDocument/2006/relationships/tags" Target="../tags/tag2422.xml"/><Relationship Id="rId1" Type="http://schemas.openxmlformats.org/officeDocument/2006/relationships/tags" Target="../tags/tag2421.xml"/><Relationship Id="rId6" Type="http://schemas.openxmlformats.org/officeDocument/2006/relationships/tags" Target="../tags/tag2426.xml"/><Relationship Id="rId5" Type="http://schemas.openxmlformats.org/officeDocument/2006/relationships/tags" Target="../tags/tag2425.xml"/><Relationship Id="rId10" Type="http://schemas.openxmlformats.org/officeDocument/2006/relationships/image" Target="../media/image5.png"/><Relationship Id="rId4" Type="http://schemas.openxmlformats.org/officeDocument/2006/relationships/tags" Target="../tags/tag2424.xml"/><Relationship Id="rId9" Type="http://schemas.openxmlformats.org/officeDocument/2006/relationships/image" Target="../media/image3.emf"/></Relationships>
</file>

<file path=ppt/slideLayouts/_rels/slideLayout318.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429.xml"/><Relationship Id="rId7" Type="http://schemas.openxmlformats.org/officeDocument/2006/relationships/tags" Target="../tags/tag2433.xml"/><Relationship Id="rId2" Type="http://schemas.openxmlformats.org/officeDocument/2006/relationships/tags" Target="../tags/tag2428.xml"/><Relationship Id="rId1" Type="http://schemas.openxmlformats.org/officeDocument/2006/relationships/tags" Target="../tags/tag2427.xml"/><Relationship Id="rId6" Type="http://schemas.openxmlformats.org/officeDocument/2006/relationships/tags" Target="../tags/tag2432.xml"/><Relationship Id="rId5" Type="http://schemas.openxmlformats.org/officeDocument/2006/relationships/tags" Target="../tags/tag2431.xml"/><Relationship Id="rId10" Type="http://schemas.openxmlformats.org/officeDocument/2006/relationships/image" Target="../media/image1.emf"/><Relationship Id="rId4" Type="http://schemas.openxmlformats.org/officeDocument/2006/relationships/tags" Target="../tags/tag2430.xml"/><Relationship Id="rId9" Type="http://schemas.openxmlformats.org/officeDocument/2006/relationships/oleObject" Target="../embeddings/oleObject69.bin"/></Relationships>
</file>

<file path=ppt/slideLayouts/_rels/slideLayout31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2436.xml"/><Relationship Id="rId7" Type="http://schemas.openxmlformats.org/officeDocument/2006/relationships/slideMaster" Target="../slideMasters/slideMaster19.xml"/><Relationship Id="rId2" Type="http://schemas.openxmlformats.org/officeDocument/2006/relationships/tags" Target="../tags/tag2435.xml"/><Relationship Id="rId1" Type="http://schemas.openxmlformats.org/officeDocument/2006/relationships/tags" Target="../tags/tag2434.xml"/><Relationship Id="rId6" Type="http://schemas.openxmlformats.org/officeDocument/2006/relationships/tags" Target="../tags/tag2439.xml"/><Relationship Id="rId5" Type="http://schemas.openxmlformats.org/officeDocument/2006/relationships/tags" Target="../tags/tag2438.xml"/><Relationship Id="rId4" Type="http://schemas.openxmlformats.org/officeDocument/2006/relationships/tags" Target="../tags/tag2437.xml"/><Relationship Id="rId9"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image" Target="../media/image2.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image" Target="../media/image1.emf"/><Relationship Id="rId5" Type="http://schemas.openxmlformats.org/officeDocument/2006/relationships/tags" Target="../tags/tag252.xml"/><Relationship Id="rId10" Type="http://schemas.openxmlformats.org/officeDocument/2006/relationships/oleObject" Target="../embeddings/oleObject30.bin"/><Relationship Id="rId4" Type="http://schemas.openxmlformats.org/officeDocument/2006/relationships/tags" Target="../tags/tag251.xml"/><Relationship Id="rId9"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2442.xml"/><Relationship Id="rId7" Type="http://schemas.openxmlformats.org/officeDocument/2006/relationships/slideMaster" Target="../slideMasters/slideMaster19.xml"/><Relationship Id="rId2" Type="http://schemas.openxmlformats.org/officeDocument/2006/relationships/tags" Target="../tags/tag2441.xml"/><Relationship Id="rId1" Type="http://schemas.openxmlformats.org/officeDocument/2006/relationships/tags" Target="../tags/tag2440.xml"/><Relationship Id="rId6" Type="http://schemas.openxmlformats.org/officeDocument/2006/relationships/tags" Target="../tags/tag2445.xml"/><Relationship Id="rId5" Type="http://schemas.openxmlformats.org/officeDocument/2006/relationships/tags" Target="../tags/tag2444.xml"/><Relationship Id="rId4" Type="http://schemas.openxmlformats.org/officeDocument/2006/relationships/tags" Target="../tags/tag2443.xml"/><Relationship Id="rId9" Type="http://schemas.openxmlformats.org/officeDocument/2006/relationships/image" Target="../media/image3.emf"/></Relationships>
</file>

<file path=ppt/slideLayouts/_rels/slideLayout321.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2448.xml"/><Relationship Id="rId7" Type="http://schemas.openxmlformats.org/officeDocument/2006/relationships/slideMaster" Target="../slideMasters/slideMaster19.xml"/><Relationship Id="rId2" Type="http://schemas.openxmlformats.org/officeDocument/2006/relationships/tags" Target="../tags/tag2447.xml"/><Relationship Id="rId1" Type="http://schemas.openxmlformats.org/officeDocument/2006/relationships/tags" Target="../tags/tag2446.xml"/><Relationship Id="rId6" Type="http://schemas.openxmlformats.org/officeDocument/2006/relationships/tags" Target="../tags/tag2451.xml"/><Relationship Id="rId5" Type="http://schemas.openxmlformats.org/officeDocument/2006/relationships/tags" Target="../tags/tag2450.xml"/><Relationship Id="rId4" Type="http://schemas.openxmlformats.org/officeDocument/2006/relationships/tags" Target="../tags/tag2449.xml"/><Relationship Id="rId9" Type="http://schemas.openxmlformats.org/officeDocument/2006/relationships/image" Target="../media/image3.emf"/></Relationships>
</file>

<file path=ppt/slideLayouts/_rels/slideLayout322.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454.xml"/><Relationship Id="rId7" Type="http://schemas.openxmlformats.org/officeDocument/2006/relationships/tags" Target="../tags/tag2458.xml"/><Relationship Id="rId2" Type="http://schemas.openxmlformats.org/officeDocument/2006/relationships/tags" Target="../tags/tag2453.xml"/><Relationship Id="rId1" Type="http://schemas.openxmlformats.org/officeDocument/2006/relationships/tags" Target="../tags/tag2452.xml"/><Relationship Id="rId6" Type="http://schemas.openxmlformats.org/officeDocument/2006/relationships/tags" Target="../tags/tag2457.xml"/><Relationship Id="rId5" Type="http://schemas.openxmlformats.org/officeDocument/2006/relationships/tags" Target="../tags/tag2456.xml"/><Relationship Id="rId10" Type="http://schemas.openxmlformats.org/officeDocument/2006/relationships/image" Target="../media/image3.emf"/><Relationship Id="rId4" Type="http://schemas.openxmlformats.org/officeDocument/2006/relationships/tags" Target="../tags/tag2455.xml"/><Relationship Id="rId9" Type="http://schemas.openxmlformats.org/officeDocument/2006/relationships/oleObject" Target="../embeddings/oleObject73.bin"/></Relationships>
</file>

<file path=ppt/slideLayouts/_rels/slideLayout323.xml.rels><?xml version="1.0" encoding="UTF-8" standalone="yes"?>
<Relationships xmlns="http://schemas.openxmlformats.org/package/2006/relationships"><Relationship Id="rId8" Type="http://schemas.openxmlformats.org/officeDocument/2006/relationships/tags" Target="../tags/tag2466.xml"/><Relationship Id="rId13" Type="http://schemas.openxmlformats.org/officeDocument/2006/relationships/image" Target="../media/image5.png"/><Relationship Id="rId3" Type="http://schemas.openxmlformats.org/officeDocument/2006/relationships/tags" Target="../tags/tag2461.xml"/><Relationship Id="rId7" Type="http://schemas.openxmlformats.org/officeDocument/2006/relationships/tags" Target="../tags/tag2465.xml"/><Relationship Id="rId12" Type="http://schemas.openxmlformats.org/officeDocument/2006/relationships/image" Target="../media/image1.emf"/><Relationship Id="rId2" Type="http://schemas.openxmlformats.org/officeDocument/2006/relationships/tags" Target="../tags/tag2460.xml"/><Relationship Id="rId1" Type="http://schemas.openxmlformats.org/officeDocument/2006/relationships/tags" Target="../tags/tag2459.xml"/><Relationship Id="rId6" Type="http://schemas.openxmlformats.org/officeDocument/2006/relationships/tags" Target="../tags/tag2464.xml"/><Relationship Id="rId11" Type="http://schemas.openxmlformats.org/officeDocument/2006/relationships/oleObject" Target="../embeddings/oleObject18.bin"/><Relationship Id="rId5" Type="http://schemas.openxmlformats.org/officeDocument/2006/relationships/tags" Target="../tags/tag2463.xml"/><Relationship Id="rId10" Type="http://schemas.openxmlformats.org/officeDocument/2006/relationships/slideMaster" Target="../slideMasters/slideMaster19.xml"/><Relationship Id="rId4" Type="http://schemas.openxmlformats.org/officeDocument/2006/relationships/tags" Target="../tags/tag2462.xml"/><Relationship Id="rId9" Type="http://schemas.openxmlformats.org/officeDocument/2006/relationships/tags" Target="../tags/tag2467.xml"/></Relationships>
</file>

<file path=ppt/slideLayouts/_rels/slideLayout324.xml.rels><?xml version="1.0" encoding="UTF-8" standalone="yes"?>
<Relationships xmlns="http://schemas.openxmlformats.org/package/2006/relationships"><Relationship Id="rId8" Type="http://schemas.openxmlformats.org/officeDocument/2006/relationships/tags" Target="../tags/tag2475.xml"/><Relationship Id="rId13" Type="http://schemas.openxmlformats.org/officeDocument/2006/relationships/image" Target="../media/image5.png"/><Relationship Id="rId3" Type="http://schemas.openxmlformats.org/officeDocument/2006/relationships/tags" Target="../tags/tag2470.xml"/><Relationship Id="rId7" Type="http://schemas.openxmlformats.org/officeDocument/2006/relationships/tags" Target="../tags/tag2474.xml"/><Relationship Id="rId12" Type="http://schemas.openxmlformats.org/officeDocument/2006/relationships/image" Target="../media/image1.emf"/><Relationship Id="rId2" Type="http://schemas.openxmlformats.org/officeDocument/2006/relationships/tags" Target="../tags/tag2469.xml"/><Relationship Id="rId1" Type="http://schemas.openxmlformats.org/officeDocument/2006/relationships/tags" Target="../tags/tag2468.xml"/><Relationship Id="rId6" Type="http://schemas.openxmlformats.org/officeDocument/2006/relationships/tags" Target="../tags/tag2473.xml"/><Relationship Id="rId11" Type="http://schemas.openxmlformats.org/officeDocument/2006/relationships/oleObject" Target="../embeddings/oleObject74.bin"/><Relationship Id="rId5" Type="http://schemas.openxmlformats.org/officeDocument/2006/relationships/tags" Target="../tags/tag2472.xml"/><Relationship Id="rId10" Type="http://schemas.openxmlformats.org/officeDocument/2006/relationships/slideMaster" Target="../slideMasters/slideMaster19.xml"/><Relationship Id="rId4" Type="http://schemas.openxmlformats.org/officeDocument/2006/relationships/tags" Target="../tags/tag2471.xml"/><Relationship Id="rId9" Type="http://schemas.openxmlformats.org/officeDocument/2006/relationships/tags" Target="../tags/tag2476.xml"/></Relationships>
</file>

<file path=ppt/slideLayouts/_rels/slideLayout325.xml.rels><?xml version="1.0" encoding="UTF-8" standalone="yes"?>
<Relationships xmlns="http://schemas.openxmlformats.org/package/2006/relationships"><Relationship Id="rId8" Type="http://schemas.openxmlformats.org/officeDocument/2006/relationships/tags" Target="../tags/tag2484.xml"/><Relationship Id="rId13" Type="http://schemas.openxmlformats.org/officeDocument/2006/relationships/image" Target="../media/image5.png"/><Relationship Id="rId3" Type="http://schemas.openxmlformats.org/officeDocument/2006/relationships/tags" Target="../tags/tag2479.xml"/><Relationship Id="rId7" Type="http://schemas.openxmlformats.org/officeDocument/2006/relationships/tags" Target="../tags/tag2483.xml"/><Relationship Id="rId12" Type="http://schemas.openxmlformats.org/officeDocument/2006/relationships/image" Target="../media/image1.emf"/><Relationship Id="rId2" Type="http://schemas.openxmlformats.org/officeDocument/2006/relationships/tags" Target="../tags/tag2478.xml"/><Relationship Id="rId1" Type="http://schemas.openxmlformats.org/officeDocument/2006/relationships/tags" Target="../tags/tag2477.xml"/><Relationship Id="rId6" Type="http://schemas.openxmlformats.org/officeDocument/2006/relationships/tags" Target="../tags/tag2482.xml"/><Relationship Id="rId11" Type="http://schemas.openxmlformats.org/officeDocument/2006/relationships/oleObject" Target="../embeddings/oleObject17.bin"/><Relationship Id="rId5" Type="http://schemas.openxmlformats.org/officeDocument/2006/relationships/tags" Target="../tags/tag2481.xml"/><Relationship Id="rId10" Type="http://schemas.openxmlformats.org/officeDocument/2006/relationships/slideMaster" Target="../slideMasters/slideMaster19.xml"/><Relationship Id="rId4" Type="http://schemas.openxmlformats.org/officeDocument/2006/relationships/tags" Target="../tags/tag2480.xml"/><Relationship Id="rId9" Type="http://schemas.openxmlformats.org/officeDocument/2006/relationships/tags" Target="../tags/tag2485.xml"/></Relationships>
</file>

<file path=ppt/slideLayouts/_rels/slideLayout326.xml.rels><?xml version="1.0" encoding="UTF-8" standalone="yes"?>
<Relationships xmlns="http://schemas.openxmlformats.org/package/2006/relationships"><Relationship Id="rId8" Type="http://schemas.openxmlformats.org/officeDocument/2006/relationships/tags" Target="../tags/tag2493.xml"/><Relationship Id="rId13" Type="http://schemas.openxmlformats.org/officeDocument/2006/relationships/image" Target="../media/image5.png"/><Relationship Id="rId3" Type="http://schemas.openxmlformats.org/officeDocument/2006/relationships/tags" Target="../tags/tag2488.xml"/><Relationship Id="rId7" Type="http://schemas.openxmlformats.org/officeDocument/2006/relationships/tags" Target="../tags/tag2492.xml"/><Relationship Id="rId12" Type="http://schemas.openxmlformats.org/officeDocument/2006/relationships/image" Target="../media/image4.emf"/><Relationship Id="rId2" Type="http://schemas.openxmlformats.org/officeDocument/2006/relationships/tags" Target="../tags/tag2487.xml"/><Relationship Id="rId1" Type="http://schemas.openxmlformats.org/officeDocument/2006/relationships/tags" Target="../tags/tag2486.xml"/><Relationship Id="rId6" Type="http://schemas.openxmlformats.org/officeDocument/2006/relationships/tags" Target="../tags/tag2491.xml"/><Relationship Id="rId11" Type="http://schemas.openxmlformats.org/officeDocument/2006/relationships/oleObject" Target="../embeddings/oleObject75.bin"/><Relationship Id="rId5" Type="http://schemas.openxmlformats.org/officeDocument/2006/relationships/tags" Target="../tags/tag2490.xml"/><Relationship Id="rId10" Type="http://schemas.openxmlformats.org/officeDocument/2006/relationships/slideMaster" Target="../slideMasters/slideMaster19.xml"/><Relationship Id="rId4" Type="http://schemas.openxmlformats.org/officeDocument/2006/relationships/tags" Target="../tags/tag2489.xml"/><Relationship Id="rId9" Type="http://schemas.openxmlformats.org/officeDocument/2006/relationships/tags" Target="../tags/tag2494.xml"/></Relationships>
</file>

<file path=ppt/slideLayouts/_rels/slideLayout327.xml.rels><?xml version="1.0" encoding="UTF-8" standalone="yes"?>
<Relationships xmlns="http://schemas.openxmlformats.org/package/2006/relationships"><Relationship Id="rId8" Type="http://schemas.openxmlformats.org/officeDocument/2006/relationships/tags" Target="../tags/tag2502.xml"/><Relationship Id="rId13" Type="http://schemas.openxmlformats.org/officeDocument/2006/relationships/image" Target="../media/image5.png"/><Relationship Id="rId3" Type="http://schemas.openxmlformats.org/officeDocument/2006/relationships/tags" Target="../tags/tag2497.xml"/><Relationship Id="rId7" Type="http://schemas.openxmlformats.org/officeDocument/2006/relationships/tags" Target="../tags/tag2501.xml"/><Relationship Id="rId12" Type="http://schemas.openxmlformats.org/officeDocument/2006/relationships/image" Target="../media/image1.emf"/><Relationship Id="rId2" Type="http://schemas.openxmlformats.org/officeDocument/2006/relationships/tags" Target="../tags/tag2496.xml"/><Relationship Id="rId1" Type="http://schemas.openxmlformats.org/officeDocument/2006/relationships/tags" Target="../tags/tag2495.xml"/><Relationship Id="rId6" Type="http://schemas.openxmlformats.org/officeDocument/2006/relationships/tags" Target="../tags/tag2500.xml"/><Relationship Id="rId11" Type="http://schemas.openxmlformats.org/officeDocument/2006/relationships/oleObject" Target="../embeddings/oleObject76.bin"/><Relationship Id="rId5" Type="http://schemas.openxmlformats.org/officeDocument/2006/relationships/tags" Target="../tags/tag2499.xml"/><Relationship Id="rId10" Type="http://schemas.openxmlformats.org/officeDocument/2006/relationships/slideMaster" Target="../slideMasters/slideMaster19.xml"/><Relationship Id="rId4" Type="http://schemas.openxmlformats.org/officeDocument/2006/relationships/tags" Target="../tags/tag2498.xml"/><Relationship Id="rId9" Type="http://schemas.openxmlformats.org/officeDocument/2006/relationships/tags" Target="../tags/tag2503.xml"/></Relationships>
</file>

<file path=ppt/slideLayouts/_rels/slideLayout328.xml.rels><?xml version="1.0" encoding="UTF-8" standalone="yes"?>
<Relationships xmlns="http://schemas.openxmlformats.org/package/2006/relationships"><Relationship Id="rId8" Type="http://schemas.openxmlformats.org/officeDocument/2006/relationships/tags" Target="../tags/tag2511.xml"/><Relationship Id="rId13" Type="http://schemas.openxmlformats.org/officeDocument/2006/relationships/image" Target="../media/image5.png"/><Relationship Id="rId3" Type="http://schemas.openxmlformats.org/officeDocument/2006/relationships/tags" Target="../tags/tag2506.xml"/><Relationship Id="rId7" Type="http://schemas.openxmlformats.org/officeDocument/2006/relationships/tags" Target="../tags/tag2510.xml"/><Relationship Id="rId12" Type="http://schemas.openxmlformats.org/officeDocument/2006/relationships/image" Target="../media/image4.emf"/><Relationship Id="rId2" Type="http://schemas.openxmlformats.org/officeDocument/2006/relationships/tags" Target="../tags/tag2505.xml"/><Relationship Id="rId1" Type="http://schemas.openxmlformats.org/officeDocument/2006/relationships/tags" Target="../tags/tag2504.xml"/><Relationship Id="rId6" Type="http://schemas.openxmlformats.org/officeDocument/2006/relationships/tags" Target="../tags/tag2509.xml"/><Relationship Id="rId11" Type="http://schemas.openxmlformats.org/officeDocument/2006/relationships/oleObject" Target="../embeddings/oleObject75.bin"/><Relationship Id="rId5" Type="http://schemas.openxmlformats.org/officeDocument/2006/relationships/tags" Target="../tags/tag2508.xml"/><Relationship Id="rId10" Type="http://schemas.openxmlformats.org/officeDocument/2006/relationships/slideMaster" Target="../slideMasters/slideMaster19.xml"/><Relationship Id="rId4" Type="http://schemas.openxmlformats.org/officeDocument/2006/relationships/tags" Target="../tags/tag2507.xml"/><Relationship Id="rId9" Type="http://schemas.openxmlformats.org/officeDocument/2006/relationships/tags" Target="../tags/tag2512.xml"/></Relationships>
</file>

<file path=ppt/slideLayouts/_rels/slideLayout329.xml.rels><?xml version="1.0" encoding="UTF-8" standalone="yes"?>
<Relationships xmlns="http://schemas.openxmlformats.org/package/2006/relationships"><Relationship Id="rId8" Type="http://schemas.openxmlformats.org/officeDocument/2006/relationships/tags" Target="../tags/tag2520.xml"/><Relationship Id="rId13" Type="http://schemas.openxmlformats.org/officeDocument/2006/relationships/image" Target="../media/image5.png"/><Relationship Id="rId3" Type="http://schemas.openxmlformats.org/officeDocument/2006/relationships/tags" Target="../tags/tag2515.xml"/><Relationship Id="rId7" Type="http://schemas.openxmlformats.org/officeDocument/2006/relationships/tags" Target="../tags/tag2519.xml"/><Relationship Id="rId12" Type="http://schemas.openxmlformats.org/officeDocument/2006/relationships/image" Target="../media/image1.emf"/><Relationship Id="rId2" Type="http://schemas.openxmlformats.org/officeDocument/2006/relationships/tags" Target="../tags/tag2514.xml"/><Relationship Id="rId1" Type="http://schemas.openxmlformats.org/officeDocument/2006/relationships/tags" Target="../tags/tag2513.xml"/><Relationship Id="rId6" Type="http://schemas.openxmlformats.org/officeDocument/2006/relationships/tags" Target="../tags/tag2518.xml"/><Relationship Id="rId11" Type="http://schemas.openxmlformats.org/officeDocument/2006/relationships/oleObject" Target="../embeddings/oleObject17.bin"/><Relationship Id="rId5" Type="http://schemas.openxmlformats.org/officeDocument/2006/relationships/tags" Target="../tags/tag2517.xml"/><Relationship Id="rId10" Type="http://schemas.openxmlformats.org/officeDocument/2006/relationships/slideMaster" Target="../slideMasters/slideMaster19.xml"/><Relationship Id="rId4" Type="http://schemas.openxmlformats.org/officeDocument/2006/relationships/tags" Target="../tags/tag2516.xml"/><Relationship Id="rId9" Type="http://schemas.openxmlformats.org/officeDocument/2006/relationships/tags" Target="../tags/tag252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image" Target="../media/image2.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image" Target="../media/image3.emf"/><Relationship Id="rId5" Type="http://schemas.openxmlformats.org/officeDocument/2006/relationships/tags" Target="../tags/tag260.xml"/><Relationship Id="rId10" Type="http://schemas.openxmlformats.org/officeDocument/2006/relationships/oleObject" Target="../embeddings/oleObject31.bin"/><Relationship Id="rId4" Type="http://schemas.openxmlformats.org/officeDocument/2006/relationships/tags" Target="../tags/tag259.xml"/><Relationship Id="rId9"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8" Type="http://schemas.openxmlformats.org/officeDocument/2006/relationships/tags" Target="../tags/tag2529.xml"/><Relationship Id="rId13" Type="http://schemas.openxmlformats.org/officeDocument/2006/relationships/image" Target="../media/image5.png"/><Relationship Id="rId3" Type="http://schemas.openxmlformats.org/officeDocument/2006/relationships/tags" Target="../tags/tag2524.xml"/><Relationship Id="rId7" Type="http://schemas.openxmlformats.org/officeDocument/2006/relationships/tags" Target="../tags/tag2528.xml"/><Relationship Id="rId12" Type="http://schemas.openxmlformats.org/officeDocument/2006/relationships/image" Target="../media/image1.emf"/><Relationship Id="rId2" Type="http://schemas.openxmlformats.org/officeDocument/2006/relationships/tags" Target="../tags/tag2523.xml"/><Relationship Id="rId1" Type="http://schemas.openxmlformats.org/officeDocument/2006/relationships/tags" Target="../tags/tag2522.xml"/><Relationship Id="rId6" Type="http://schemas.openxmlformats.org/officeDocument/2006/relationships/tags" Target="../tags/tag2527.xml"/><Relationship Id="rId11" Type="http://schemas.openxmlformats.org/officeDocument/2006/relationships/oleObject" Target="../embeddings/oleObject74.bin"/><Relationship Id="rId5" Type="http://schemas.openxmlformats.org/officeDocument/2006/relationships/tags" Target="../tags/tag2526.xml"/><Relationship Id="rId10" Type="http://schemas.openxmlformats.org/officeDocument/2006/relationships/slideMaster" Target="../slideMasters/slideMaster19.xml"/><Relationship Id="rId4" Type="http://schemas.openxmlformats.org/officeDocument/2006/relationships/tags" Target="../tags/tag2525.xml"/><Relationship Id="rId9" Type="http://schemas.openxmlformats.org/officeDocument/2006/relationships/tags" Target="../tags/tag2530.xml"/></Relationships>
</file>

<file path=ppt/slideLayouts/_rels/slideLayout331.xml.rels><?xml version="1.0" encoding="UTF-8" standalone="yes"?>
<Relationships xmlns="http://schemas.openxmlformats.org/package/2006/relationships"><Relationship Id="rId8" Type="http://schemas.openxmlformats.org/officeDocument/2006/relationships/tags" Target="../tags/tag2538.xml"/><Relationship Id="rId13" Type="http://schemas.openxmlformats.org/officeDocument/2006/relationships/image" Target="../media/image5.png"/><Relationship Id="rId3" Type="http://schemas.openxmlformats.org/officeDocument/2006/relationships/tags" Target="../tags/tag2533.xml"/><Relationship Id="rId7" Type="http://schemas.openxmlformats.org/officeDocument/2006/relationships/tags" Target="../tags/tag2537.xml"/><Relationship Id="rId12" Type="http://schemas.openxmlformats.org/officeDocument/2006/relationships/image" Target="../media/image1.emf"/><Relationship Id="rId2" Type="http://schemas.openxmlformats.org/officeDocument/2006/relationships/tags" Target="../tags/tag2532.xml"/><Relationship Id="rId1" Type="http://schemas.openxmlformats.org/officeDocument/2006/relationships/tags" Target="../tags/tag2531.xml"/><Relationship Id="rId6" Type="http://schemas.openxmlformats.org/officeDocument/2006/relationships/tags" Target="../tags/tag2536.xml"/><Relationship Id="rId11" Type="http://schemas.openxmlformats.org/officeDocument/2006/relationships/oleObject" Target="../embeddings/oleObject18.bin"/><Relationship Id="rId5" Type="http://schemas.openxmlformats.org/officeDocument/2006/relationships/tags" Target="../tags/tag2535.xml"/><Relationship Id="rId10" Type="http://schemas.openxmlformats.org/officeDocument/2006/relationships/slideMaster" Target="../slideMasters/slideMaster19.xml"/><Relationship Id="rId4" Type="http://schemas.openxmlformats.org/officeDocument/2006/relationships/tags" Target="../tags/tag2534.xml"/><Relationship Id="rId9" Type="http://schemas.openxmlformats.org/officeDocument/2006/relationships/tags" Target="../tags/tag2539.xml"/></Relationships>
</file>

<file path=ppt/slideLayouts/_rels/slideLayout332.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542.xml"/><Relationship Id="rId7" Type="http://schemas.openxmlformats.org/officeDocument/2006/relationships/tags" Target="../tags/tag2546.xml"/><Relationship Id="rId2" Type="http://schemas.openxmlformats.org/officeDocument/2006/relationships/tags" Target="../tags/tag2541.xml"/><Relationship Id="rId1" Type="http://schemas.openxmlformats.org/officeDocument/2006/relationships/tags" Target="../tags/tag2540.xml"/><Relationship Id="rId6" Type="http://schemas.openxmlformats.org/officeDocument/2006/relationships/tags" Target="../tags/tag2545.xml"/><Relationship Id="rId11" Type="http://schemas.openxmlformats.org/officeDocument/2006/relationships/image" Target="../media/image5.png"/><Relationship Id="rId5" Type="http://schemas.openxmlformats.org/officeDocument/2006/relationships/tags" Target="../tags/tag2544.xml"/><Relationship Id="rId10" Type="http://schemas.openxmlformats.org/officeDocument/2006/relationships/image" Target="../media/image3.emf"/><Relationship Id="rId4" Type="http://schemas.openxmlformats.org/officeDocument/2006/relationships/tags" Target="../tags/tag2543.xml"/><Relationship Id="rId9" Type="http://schemas.openxmlformats.org/officeDocument/2006/relationships/oleObject" Target="../embeddings/oleObject77.bin"/></Relationships>
</file>

<file path=ppt/slideLayouts/_rels/slideLayout333.xml.rels><?xml version="1.0" encoding="UTF-8" standalone="yes"?>
<Relationships xmlns="http://schemas.openxmlformats.org/package/2006/relationships"><Relationship Id="rId8" Type="http://schemas.openxmlformats.org/officeDocument/2006/relationships/tags" Target="../tags/tag2554.xml"/><Relationship Id="rId3" Type="http://schemas.openxmlformats.org/officeDocument/2006/relationships/tags" Target="../tags/tag2549.xml"/><Relationship Id="rId7" Type="http://schemas.openxmlformats.org/officeDocument/2006/relationships/tags" Target="../tags/tag2553.xml"/><Relationship Id="rId12" Type="http://schemas.openxmlformats.org/officeDocument/2006/relationships/image" Target="../media/image5.png"/><Relationship Id="rId2" Type="http://schemas.openxmlformats.org/officeDocument/2006/relationships/tags" Target="../tags/tag2548.xml"/><Relationship Id="rId1" Type="http://schemas.openxmlformats.org/officeDocument/2006/relationships/tags" Target="../tags/tag2547.xml"/><Relationship Id="rId6" Type="http://schemas.openxmlformats.org/officeDocument/2006/relationships/tags" Target="../tags/tag2552.xml"/><Relationship Id="rId11" Type="http://schemas.openxmlformats.org/officeDocument/2006/relationships/image" Target="../media/image3.emf"/><Relationship Id="rId5" Type="http://schemas.openxmlformats.org/officeDocument/2006/relationships/tags" Target="../tags/tag2551.xml"/><Relationship Id="rId10" Type="http://schemas.openxmlformats.org/officeDocument/2006/relationships/oleObject" Target="../embeddings/oleObject77.bin"/><Relationship Id="rId4" Type="http://schemas.openxmlformats.org/officeDocument/2006/relationships/tags" Target="../tags/tag2550.xml"/><Relationship Id="rId9" Type="http://schemas.openxmlformats.org/officeDocument/2006/relationships/slideMaster" Target="../slideMasters/slideMaster19.xml"/></Relationships>
</file>

<file path=ppt/slideLayouts/_rels/slideLayout334.xml.rels><?xml version="1.0" encoding="UTF-8" standalone="yes"?>
<Relationships xmlns="http://schemas.openxmlformats.org/package/2006/relationships"><Relationship Id="rId8" Type="http://schemas.openxmlformats.org/officeDocument/2006/relationships/tags" Target="../tags/tag2562.xml"/><Relationship Id="rId3" Type="http://schemas.openxmlformats.org/officeDocument/2006/relationships/tags" Target="../tags/tag2557.xml"/><Relationship Id="rId7" Type="http://schemas.openxmlformats.org/officeDocument/2006/relationships/tags" Target="../tags/tag2561.xml"/><Relationship Id="rId12" Type="http://schemas.openxmlformats.org/officeDocument/2006/relationships/image" Target="../media/image5.png"/><Relationship Id="rId2" Type="http://schemas.openxmlformats.org/officeDocument/2006/relationships/tags" Target="../tags/tag2556.xml"/><Relationship Id="rId1" Type="http://schemas.openxmlformats.org/officeDocument/2006/relationships/tags" Target="../tags/tag2555.xml"/><Relationship Id="rId6" Type="http://schemas.openxmlformats.org/officeDocument/2006/relationships/tags" Target="../tags/tag2560.xml"/><Relationship Id="rId11" Type="http://schemas.openxmlformats.org/officeDocument/2006/relationships/image" Target="../media/image3.emf"/><Relationship Id="rId5" Type="http://schemas.openxmlformats.org/officeDocument/2006/relationships/tags" Target="../tags/tag2559.xml"/><Relationship Id="rId10" Type="http://schemas.openxmlformats.org/officeDocument/2006/relationships/oleObject" Target="../embeddings/oleObject77.bin"/><Relationship Id="rId4" Type="http://schemas.openxmlformats.org/officeDocument/2006/relationships/tags" Target="../tags/tag2558.xml"/><Relationship Id="rId9" Type="http://schemas.openxmlformats.org/officeDocument/2006/relationships/slideMaster" Target="../slideMasters/slideMaster19.xml"/></Relationships>
</file>

<file path=ppt/slideLayouts/_rels/slideLayout335.xml.rels><?xml version="1.0" encoding="UTF-8" standalone="yes"?>
<Relationships xmlns="http://schemas.openxmlformats.org/package/2006/relationships"><Relationship Id="rId8" Type="http://schemas.openxmlformats.org/officeDocument/2006/relationships/tags" Target="../tags/tag2570.xml"/><Relationship Id="rId3" Type="http://schemas.openxmlformats.org/officeDocument/2006/relationships/tags" Target="../tags/tag2565.xml"/><Relationship Id="rId7" Type="http://schemas.openxmlformats.org/officeDocument/2006/relationships/tags" Target="../tags/tag2569.xml"/><Relationship Id="rId12" Type="http://schemas.openxmlformats.org/officeDocument/2006/relationships/image" Target="../media/image5.png"/><Relationship Id="rId2" Type="http://schemas.openxmlformats.org/officeDocument/2006/relationships/tags" Target="../tags/tag2564.xml"/><Relationship Id="rId1" Type="http://schemas.openxmlformats.org/officeDocument/2006/relationships/tags" Target="../tags/tag2563.xml"/><Relationship Id="rId6" Type="http://schemas.openxmlformats.org/officeDocument/2006/relationships/tags" Target="../tags/tag2568.xml"/><Relationship Id="rId11" Type="http://schemas.openxmlformats.org/officeDocument/2006/relationships/image" Target="../media/image3.emf"/><Relationship Id="rId5" Type="http://schemas.openxmlformats.org/officeDocument/2006/relationships/tags" Target="../tags/tag2567.xml"/><Relationship Id="rId10" Type="http://schemas.openxmlformats.org/officeDocument/2006/relationships/oleObject" Target="../embeddings/oleObject77.bin"/><Relationship Id="rId4" Type="http://schemas.openxmlformats.org/officeDocument/2006/relationships/tags" Target="../tags/tag2566.xml"/><Relationship Id="rId9"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8" Type="http://schemas.openxmlformats.org/officeDocument/2006/relationships/tags" Target="../tags/tag2578.xml"/><Relationship Id="rId3" Type="http://schemas.openxmlformats.org/officeDocument/2006/relationships/tags" Target="../tags/tag2573.xml"/><Relationship Id="rId7" Type="http://schemas.openxmlformats.org/officeDocument/2006/relationships/tags" Target="../tags/tag2577.xml"/><Relationship Id="rId12" Type="http://schemas.openxmlformats.org/officeDocument/2006/relationships/image" Target="../media/image5.png"/><Relationship Id="rId2" Type="http://schemas.openxmlformats.org/officeDocument/2006/relationships/tags" Target="../tags/tag2572.xml"/><Relationship Id="rId1" Type="http://schemas.openxmlformats.org/officeDocument/2006/relationships/tags" Target="../tags/tag2571.xml"/><Relationship Id="rId6" Type="http://schemas.openxmlformats.org/officeDocument/2006/relationships/tags" Target="../tags/tag2576.xml"/><Relationship Id="rId11" Type="http://schemas.openxmlformats.org/officeDocument/2006/relationships/image" Target="../media/image3.emf"/><Relationship Id="rId5" Type="http://schemas.openxmlformats.org/officeDocument/2006/relationships/tags" Target="../tags/tag2575.xml"/><Relationship Id="rId10" Type="http://schemas.openxmlformats.org/officeDocument/2006/relationships/oleObject" Target="../embeddings/oleObject77.bin"/><Relationship Id="rId4" Type="http://schemas.openxmlformats.org/officeDocument/2006/relationships/tags" Target="../tags/tag2574.xml"/><Relationship Id="rId9"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81.xml"/><Relationship Id="rId7" Type="http://schemas.openxmlformats.org/officeDocument/2006/relationships/oleObject" Target="../embeddings/oleObject66.bin"/><Relationship Id="rId2" Type="http://schemas.openxmlformats.org/officeDocument/2006/relationships/tags" Target="../tags/tag2580.xml"/><Relationship Id="rId1" Type="http://schemas.openxmlformats.org/officeDocument/2006/relationships/tags" Target="../tags/tag2579.xml"/><Relationship Id="rId6" Type="http://schemas.openxmlformats.org/officeDocument/2006/relationships/slideMaster" Target="../slideMasters/slideMaster19.xml"/><Relationship Id="rId5" Type="http://schemas.openxmlformats.org/officeDocument/2006/relationships/tags" Target="../tags/tag2583.xml"/><Relationship Id="rId4" Type="http://schemas.openxmlformats.org/officeDocument/2006/relationships/tags" Target="../tags/tag2582.xml"/><Relationship Id="rId9" Type="http://schemas.openxmlformats.org/officeDocument/2006/relationships/image" Target="../media/image5.png"/></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585.xml"/><Relationship Id="rId1" Type="http://schemas.openxmlformats.org/officeDocument/2006/relationships/tags" Target="../tags/tag258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33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88.xml"/><Relationship Id="rId7" Type="http://schemas.openxmlformats.org/officeDocument/2006/relationships/oleObject" Target="../embeddings/oleObject68.bin"/><Relationship Id="rId2" Type="http://schemas.openxmlformats.org/officeDocument/2006/relationships/tags" Target="../tags/tag2587.xml"/><Relationship Id="rId1" Type="http://schemas.openxmlformats.org/officeDocument/2006/relationships/tags" Target="../tags/tag2586.xml"/><Relationship Id="rId6" Type="http://schemas.openxmlformats.org/officeDocument/2006/relationships/slideMaster" Target="../slideMasters/slideMaster19.xml"/><Relationship Id="rId5" Type="http://schemas.openxmlformats.org/officeDocument/2006/relationships/tags" Target="../tags/tag2590.xml"/><Relationship Id="rId4" Type="http://schemas.openxmlformats.org/officeDocument/2006/relationships/tags" Target="../tags/tag2589.xml"/><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66.xml"/><Relationship Id="rId7" Type="http://schemas.openxmlformats.org/officeDocument/2006/relationships/slideMaster" Target="../slideMasters/slideMaster2.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10" Type="http://schemas.openxmlformats.org/officeDocument/2006/relationships/image" Target="../media/image2.png"/><Relationship Id="rId4" Type="http://schemas.openxmlformats.org/officeDocument/2006/relationships/tags" Target="../tags/tag267.xml"/><Relationship Id="rId9" Type="http://schemas.openxmlformats.org/officeDocument/2006/relationships/image" Target="../media/image3.emf"/></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8" Type="http://schemas.openxmlformats.org/officeDocument/2006/relationships/tags" Target="../tags/tag2598.xml"/><Relationship Id="rId3" Type="http://schemas.openxmlformats.org/officeDocument/2006/relationships/tags" Target="../tags/tag2593.xml"/><Relationship Id="rId7" Type="http://schemas.openxmlformats.org/officeDocument/2006/relationships/tags" Target="../tags/tag2597.xml"/><Relationship Id="rId12" Type="http://schemas.openxmlformats.org/officeDocument/2006/relationships/image" Target="../media/image5.png"/><Relationship Id="rId2" Type="http://schemas.openxmlformats.org/officeDocument/2006/relationships/tags" Target="../tags/tag2592.xml"/><Relationship Id="rId1" Type="http://schemas.openxmlformats.org/officeDocument/2006/relationships/tags" Target="../tags/tag2591.xml"/><Relationship Id="rId6" Type="http://schemas.openxmlformats.org/officeDocument/2006/relationships/tags" Target="../tags/tag2596.xml"/><Relationship Id="rId11" Type="http://schemas.openxmlformats.org/officeDocument/2006/relationships/image" Target="../media/image4.emf"/><Relationship Id="rId5" Type="http://schemas.openxmlformats.org/officeDocument/2006/relationships/tags" Target="../tags/tag2595.xml"/><Relationship Id="rId10" Type="http://schemas.openxmlformats.org/officeDocument/2006/relationships/oleObject" Target="../embeddings/oleObject11.bin"/><Relationship Id="rId4" Type="http://schemas.openxmlformats.org/officeDocument/2006/relationships/tags" Target="../tags/tag2594.xml"/><Relationship Id="rId9"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8" Type="http://schemas.openxmlformats.org/officeDocument/2006/relationships/tags" Target="../tags/tag2606.xml"/><Relationship Id="rId3" Type="http://schemas.openxmlformats.org/officeDocument/2006/relationships/tags" Target="../tags/tag2601.xml"/><Relationship Id="rId7" Type="http://schemas.openxmlformats.org/officeDocument/2006/relationships/tags" Target="../tags/tag2605.xml"/><Relationship Id="rId12" Type="http://schemas.openxmlformats.org/officeDocument/2006/relationships/image" Target="../media/image5.png"/><Relationship Id="rId2" Type="http://schemas.openxmlformats.org/officeDocument/2006/relationships/tags" Target="../tags/tag2600.xml"/><Relationship Id="rId1" Type="http://schemas.openxmlformats.org/officeDocument/2006/relationships/tags" Target="../tags/tag2599.xml"/><Relationship Id="rId6" Type="http://schemas.openxmlformats.org/officeDocument/2006/relationships/tags" Target="../tags/tag2604.xml"/><Relationship Id="rId11" Type="http://schemas.openxmlformats.org/officeDocument/2006/relationships/image" Target="../media/image1.emf"/><Relationship Id="rId5" Type="http://schemas.openxmlformats.org/officeDocument/2006/relationships/tags" Target="../tags/tag2603.xml"/><Relationship Id="rId10" Type="http://schemas.openxmlformats.org/officeDocument/2006/relationships/oleObject" Target="../embeddings/oleObject18.bin"/><Relationship Id="rId4" Type="http://schemas.openxmlformats.org/officeDocument/2006/relationships/tags" Target="../tags/tag2602.xml"/><Relationship Id="rId9"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8" Type="http://schemas.openxmlformats.org/officeDocument/2006/relationships/tags" Target="../tags/tag2614.xml"/><Relationship Id="rId3" Type="http://schemas.openxmlformats.org/officeDocument/2006/relationships/tags" Target="../tags/tag2609.xml"/><Relationship Id="rId7" Type="http://schemas.openxmlformats.org/officeDocument/2006/relationships/tags" Target="../tags/tag2613.xml"/><Relationship Id="rId12" Type="http://schemas.openxmlformats.org/officeDocument/2006/relationships/image" Target="../media/image5.png"/><Relationship Id="rId2" Type="http://schemas.openxmlformats.org/officeDocument/2006/relationships/tags" Target="../tags/tag2608.xml"/><Relationship Id="rId1" Type="http://schemas.openxmlformats.org/officeDocument/2006/relationships/tags" Target="../tags/tag2607.xml"/><Relationship Id="rId6" Type="http://schemas.openxmlformats.org/officeDocument/2006/relationships/tags" Target="../tags/tag2612.xml"/><Relationship Id="rId11" Type="http://schemas.openxmlformats.org/officeDocument/2006/relationships/image" Target="../media/image1.emf"/><Relationship Id="rId5" Type="http://schemas.openxmlformats.org/officeDocument/2006/relationships/tags" Target="../tags/tag2611.xml"/><Relationship Id="rId10" Type="http://schemas.openxmlformats.org/officeDocument/2006/relationships/oleObject" Target="../embeddings/oleObject76.bin"/><Relationship Id="rId4" Type="http://schemas.openxmlformats.org/officeDocument/2006/relationships/tags" Target="../tags/tag2610.xml"/><Relationship Id="rId9"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617.xml"/><Relationship Id="rId7" Type="http://schemas.openxmlformats.org/officeDocument/2006/relationships/tags" Target="../tags/tag2621.xml"/><Relationship Id="rId2" Type="http://schemas.openxmlformats.org/officeDocument/2006/relationships/tags" Target="../tags/tag2616.xml"/><Relationship Id="rId1" Type="http://schemas.openxmlformats.org/officeDocument/2006/relationships/tags" Target="../tags/tag2615.xml"/><Relationship Id="rId6" Type="http://schemas.openxmlformats.org/officeDocument/2006/relationships/tags" Target="../tags/tag2620.xml"/><Relationship Id="rId5" Type="http://schemas.openxmlformats.org/officeDocument/2006/relationships/tags" Target="../tags/tag2619.xml"/><Relationship Id="rId10" Type="http://schemas.openxmlformats.org/officeDocument/2006/relationships/image" Target="../media/image1.emf"/><Relationship Id="rId4" Type="http://schemas.openxmlformats.org/officeDocument/2006/relationships/tags" Target="../tags/tag2618.xml"/><Relationship Id="rId9" Type="http://schemas.openxmlformats.org/officeDocument/2006/relationships/oleObject" Target="../embeddings/oleObject69.bin"/></Relationships>
</file>

<file path=ppt/slideLayouts/_rels/slideLayout346.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624.xml"/><Relationship Id="rId7" Type="http://schemas.openxmlformats.org/officeDocument/2006/relationships/tags" Target="../tags/tag2628.xml"/><Relationship Id="rId2" Type="http://schemas.openxmlformats.org/officeDocument/2006/relationships/tags" Target="../tags/tag2623.xml"/><Relationship Id="rId1" Type="http://schemas.openxmlformats.org/officeDocument/2006/relationships/tags" Target="../tags/tag2622.xml"/><Relationship Id="rId6" Type="http://schemas.openxmlformats.org/officeDocument/2006/relationships/tags" Target="../tags/tag2627.xml"/><Relationship Id="rId5" Type="http://schemas.openxmlformats.org/officeDocument/2006/relationships/tags" Target="../tags/tag2626.xml"/><Relationship Id="rId10" Type="http://schemas.openxmlformats.org/officeDocument/2006/relationships/image" Target="../media/image1.emf"/><Relationship Id="rId4" Type="http://schemas.openxmlformats.org/officeDocument/2006/relationships/tags" Target="../tags/tag2625.xml"/><Relationship Id="rId9" Type="http://schemas.openxmlformats.org/officeDocument/2006/relationships/oleObject" Target="../embeddings/oleObject19.bin"/></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31.xml"/><Relationship Id="rId7" Type="http://schemas.openxmlformats.org/officeDocument/2006/relationships/image" Target="../media/image3.emf"/><Relationship Id="rId2" Type="http://schemas.openxmlformats.org/officeDocument/2006/relationships/tags" Target="../tags/tag2630.xml"/><Relationship Id="rId1" Type="http://schemas.openxmlformats.org/officeDocument/2006/relationships/tags" Target="../tags/tag2629.xml"/><Relationship Id="rId6" Type="http://schemas.openxmlformats.org/officeDocument/2006/relationships/oleObject" Target="../embeddings/oleObject21.bin"/><Relationship Id="rId5" Type="http://schemas.openxmlformats.org/officeDocument/2006/relationships/slideMaster" Target="../slideMasters/slideMaster19.xml"/><Relationship Id="rId4" Type="http://schemas.openxmlformats.org/officeDocument/2006/relationships/tags" Target="../tags/tag2632.xml"/></Relationships>
</file>

<file path=ppt/slideLayouts/_rels/slideLayout34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2635.xml"/><Relationship Id="rId7" Type="http://schemas.openxmlformats.org/officeDocument/2006/relationships/slideMaster" Target="../slideMasters/slideMaster19.xml"/><Relationship Id="rId2" Type="http://schemas.openxmlformats.org/officeDocument/2006/relationships/tags" Target="../tags/tag2634.xml"/><Relationship Id="rId1" Type="http://schemas.openxmlformats.org/officeDocument/2006/relationships/tags" Target="../tags/tag2633.xml"/><Relationship Id="rId6" Type="http://schemas.openxmlformats.org/officeDocument/2006/relationships/tags" Target="../tags/tag2638.xml"/><Relationship Id="rId5" Type="http://schemas.openxmlformats.org/officeDocument/2006/relationships/tags" Target="../tags/tag2637.xml"/><Relationship Id="rId4" Type="http://schemas.openxmlformats.org/officeDocument/2006/relationships/tags" Target="../tags/tag2636.xml"/><Relationship Id="rId9"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2.xml"/><Relationship Id="rId7" Type="http://schemas.openxmlformats.org/officeDocument/2006/relationships/image" Target="../media/image3.emf"/><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73.xml"/></Relationships>
</file>

<file path=ppt/slideLayouts/_rels/slideLayout3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41.xml"/><Relationship Id="rId7" Type="http://schemas.openxmlformats.org/officeDocument/2006/relationships/image" Target="../media/image3.emf"/><Relationship Id="rId2" Type="http://schemas.openxmlformats.org/officeDocument/2006/relationships/tags" Target="../tags/tag2640.xml"/><Relationship Id="rId1" Type="http://schemas.openxmlformats.org/officeDocument/2006/relationships/tags" Target="../tags/tag2639.xml"/><Relationship Id="rId6" Type="http://schemas.openxmlformats.org/officeDocument/2006/relationships/oleObject" Target="../embeddings/oleObject33.bin"/><Relationship Id="rId5" Type="http://schemas.openxmlformats.org/officeDocument/2006/relationships/slideMaster" Target="../slideMasters/slideMaster19.xml"/><Relationship Id="rId4" Type="http://schemas.openxmlformats.org/officeDocument/2006/relationships/tags" Target="../tags/tag2642.xml"/></Relationships>
</file>

<file path=ppt/slideLayouts/_rels/slideLayout3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45.xml"/><Relationship Id="rId7" Type="http://schemas.openxmlformats.org/officeDocument/2006/relationships/image" Target="../media/image3.emf"/><Relationship Id="rId2" Type="http://schemas.openxmlformats.org/officeDocument/2006/relationships/tags" Target="../tags/tag2644.xml"/><Relationship Id="rId1" Type="http://schemas.openxmlformats.org/officeDocument/2006/relationships/tags" Target="../tags/tag2643.xml"/><Relationship Id="rId6" Type="http://schemas.openxmlformats.org/officeDocument/2006/relationships/oleObject" Target="../embeddings/oleObject34.bin"/><Relationship Id="rId5" Type="http://schemas.openxmlformats.org/officeDocument/2006/relationships/slideMaster" Target="../slideMasters/slideMaster19.xml"/><Relationship Id="rId4" Type="http://schemas.openxmlformats.org/officeDocument/2006/relationships/tags" Target="../tags/tag2646.xml"/></Relationships>
</file>

<file path=ppt/slideLayouts/_rels/slideLayout352.xml.rels><?xml version="1.0" encoding="UTF-8" standalone="yes"?>
<Relationships xmlns="http://schemas.openxmlformats.org/package/2006/relationships"><Relationship Id="rId8" Type="http://schemas.openxmlformats.org/officeDocument/2006/relationships/slideMaster" Target="../slideMasters/slideMaster19.xml"/><Relationship Id="rId3" Type="http://schemas.openxmlformats.org/officeDocument/2006/relationships/tags" Target="../tags/tag2649.xml"/><Relationship Id="rId7" Type="http://schemas.openxmlformats.org/officeDocument/2006/relationships/tags" Target="../tags/tag2653.xml"/><Relationship Id="rId2" Type="http://schemas.openxmlformats.org/officeDocument/2006/relationships/tags" Target="../tags/tag2648.xml"/><Relationship Id="rId1" Type="http://schemas.openxmlformats.org/officeDocument/2006/relationships/tags" Target="../tags/tag2647.xml"/><Relationship Id="rId6" Type="http://schemas.openxmlformats.org/officeDocument/2006/relationships/tags" Target="../tags/tag2652.xml"/><Relationship Id="rId5" Type="http://schemas.openxmlformats.org/officeDocument/2006/relationships/tags" Target="../tags/tag2651.xml"/><Relationship Id="rId10" Type="http://schemas.openxmlformats.org/officeDocument/2006/relationships/image" Target="../media/image1.emf"/><Relationship Id="rId4" Type="http://schemas.openxmlformats.org/officeDocument/2006/relationships/tags" Target="../tags/tag2650.xml"/><Relationship Id="rId9" Type="http://schemas.openxmlformats.org/officeDocument/2006/relationships/oleObject" Target="../embeddings/oleObject22.bin"/></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8" Type="http://schemas.openxmlformats.org/officeDocument/2006/relationships/tags" Target="../tags/tag2661.xml"/><Relationship Id="rId3" Type="http://schemas.openxmlformats.org/officeDocument/2006/relationships/tags" Target="../tags/tag2656.xml"/><Relationship Id="rId7" Type="http://schemas.openxmlformats.org/officeDocument/2006/relationships/tags" Target="../tags/tag2660.xml"/><Relationship Id="rId12" Type="http://schemas.openxmlformats.org/officeDocument/2006/relationships/image" Target="../media/image5.png"/><Relationship Id="rId2" Type="http://schemas.openxmlformats.org/officeDocument/2006/relationships/tags" Target="../tags/tag2655.xml"/><Relationship Id="rId1" Type="http://schemas.openxmlformats.org/officeDocument/2006/relationships/tags" Target="../tags/tag2654.xml"/><Relationship Id="rId6" Type="http://schemas.openxmlformats.org/officeDocument/2006/relationships/tags" Target="../tags/tag2659.xml"/><Relationship Id="rId11" Type="http://schemas.openxmlformats.org/officeDocument/2006/relationships/image" Target="../media/image1.emf"/><Relationship Id="rId5" Type="http://schemas.openxmlformats.org/officeDocument/2006/relationships/tags" Target="../tags/tag2658.xml"/><Relationship Id="rId10" Type="http://schemas.openxmlformats.org/officeDocument/2006/relationships/oleObject" Target="../embeddings/oleObject18.bin"/><Relationship Id="rId4" Type="http://schemas.openxmlformats.org/officeDocument/2006/relationships/tags" Target="../tags/tag2657.xml"/><Relationship Id="rId9"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8" Type="http://schemas.openxmlformats.org/officeDocument/2006/relationships/tags" Target="../tags/tag2669.xml"/><Relationship Id="rId3" Type="http://schemas.openxmlformats.org/officeDocument/2006/relationships/tags" Target="../tags/tag2664.xml"/><Relationship Id="rId7" Type="http://schemas.openxmlformats.org/officeDocument/2006/relationships/tags" Target="../tags/tag2668.xml"/><Relationship Id="rId12" Type="http://schemas.openxmlformats.org/officeDocument/2006/relationships/image" Target="../media/image5.png"/><Relationship Id="rId2" Type="http://schemas.openxmlformats.org/officeDocument/2006/relationships/tags" Target="../tags/tag2663.xml"/><Relationship Id="rId1" Type="http://schemas.openxmlformats.org/officeDocument/2006/relationships/tags" Target="../tags/tag2662.xml"/><Relationship Id="rId6" Type="http://schemas.openxmlformats.org/officeDocument/2006/relationships/tags" Target="../tags/tag2667.xml"/><Relationship Id="rId11" Type="http://schemas.openxmlformats.org/officeDocument/2006/relationships/image" Target="../media/image1.emf"/><Relationship Id="rId5" Type="http://schemas.openxmlformats.org/officeDocument/2006/relationships/tags" Target="../tags/tag2666.xml"/><Relationship Id="rId10" Type="http://schemas.openxmlformats.org/officeDocument/2006/relationships/oleObject" Target="../embeddings/oleObject17.bin"/><Relationship Id="rId4" Type="http://schemas.openxmlformats.org/officeDocument/2006/relationships/tags" Target="../tags/tag2665.xml"/><Relationship Id="rId9"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72.xml"/><Relationship Id="rId7" Type="http://schemas.openxmlformats.org/officeDocument/2006/relationships/image" Target="../media/image3.emf"/><Relationship Id="rId2" Type="http://schemas.openxmlformats.org/officeDocument/2006/relationships/tags" Target="../tags/tag2671.xml"/><Relationship Id="rId1" Type="http://schemas.openxmlformats.org/officeDocument/2006/relationships/tags" Target="../tags/tag2670.xml"/><Relationship Id="rId6" Type="http://schemas.openxmlformats.org/officeDocument/2006/relationships/oleObject" Target="../embeddings/oleObject54.bin"/><Relationship Id="rId5" Type="http://schemas.openxmlformats.org/officeDocument/2006/relationships/slideMaster" Target="../slideMasters/slideMaster19.xml"/><Relationship Id="rId4" Type="http://schemas.openxmlformats.org/officeDocument/2006/relationships/tags" Target="../tags/tag267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6.xml"/><Relationship Id="rId7" Type="http://schemas.openxmlformats.org/officeDocument/2006/relationships/image" Target="../media/image3.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oleObject" Target="../embeddings/oleObject34.bin"/><Relationship Id="rId5" Type="http://schemas.openxmlformats.org/officeDocument/2006/relationships/slideMaster" Target="../slideMasters/slideMaster2.xml"/><Relationship Id="rId4" Type="http://schemas.openxmlformats.org/officeDocument/2006/relationships/tags" Target="../tags/tag277.xml"/></Relationships>
</file>

<file path=ppt/slideLayouts/_rels/slideLayout360.xml.rels><?xml version="1.0" encoding="UTF-8" standalone="yes"?>
<Relationships xmlns="http://schemas.openxmlformats.org/package/2006/relationships"><Relationship Id="rId3" Type="http://schemas.openxmlformats.org/officeDocument/2006/relationships/oleObject" Target="../embeddings/oleObject94.bin"/><Relationship Id="rId7" Type="http://schemas.openxmlformats.org/officeDocument/2006/relationships/image" Target="../media/image2.png"/><Relationship Id="rId2" Type="http://schemas.openxmlformats.org/officeDocument/2006/relationships/slideMaster" Target="../slideMasters/slideMaster19.xml"/><Relationship Id="rId1" Type="http://schemas.openxmlformats.org/officeDocument/2006/relationships/tags" Target="../tags/tag267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3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677.xml"/><Relationship Id="rId7" Type="http://schemas.openxmlformats.org/officeDocument/2006/relationships/oleObject" Target="../embeddings/oleObject66.bin"/><Relationship Id="rId2" Type="http://schemas.openxmlformats.org/officeDocument/2006/relationships/tags" Target="../tags/tag2676.xml"/><Relationship Id="rId1" Type="http://schemas.openxmlformats.org/officeDocument/2006/relationships/tags" Target="../tags/tag2675.xml"/><Relationship Id="rId6" Type="http://schemas.openxmlformats.org/officeDocument/2006/relationships/slideMaster" Target="../slideMasters/slideMaster19.xml"/><Relationship Id="rId5" Type="http://schemas.openxmlformats.org/officeDocument/2006/relationships/tags" Target="../tags/tag2679.xml"/><Relationship Id="rId4" Type="http://schemas.openxmlformats.org/officeDocument/2006/relationships/tags" Target="../tags/tag2678.xml"/><Relationship Id="rId9" Type="http://schemas.openxmlformats.org/officeDocument/2006/relationships/image" Target="../media/image5.png"/></Relationships>
</file>

<file path=ppt/slideLayouts/_rels/slideLayout36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2682.xml"/><Relationship Id="rId7" Type="http://schemas.openxmlformats.org/officeDocument/2006/relationships/slideMaster" Target="../slideMasters/slideMaster19.xml"/><Relationship Id="rId2" Type="http://schemas.openxmlformats.org/officeDocument/2006/relationships/tags" Target="../tags/tag2681.xml"/><Relationship Id="rId1" Type="http://schemas.openxmlformats.org/officeDocument/2006/relationships/tags" Target="../tags/tag2680.xml"/><Relationship Id="rId6" Type="http://schemas.openxmlformats.org/officeDocument/2006/relationships/tags" Target="../tags/tag2685.xml"/><Relationship Id="rId5" Type="http://schemas.openxmlformats.org/officeDocument/2006/relationships/tags" Target="../tags/tag2684.xml"/><Relationship Id="rId4" Type="http://schemas.openxmlformats.org/officeDocument/2006/relationships/tags" Target="../tags/tag2683.xml"/><Relationship Id="rId9" Type="http://schemas.openxmlformats.org/officeDocument/2006/relationships/image" Target="../media/image3.emf"/></Relationships>
</file>

<file path=ppt/slideLayouts/_rels/slideLayout3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688.xml"/><Relationship Id="rId7" Type="http://schemas.openxmlformats.org/officeDocument/2006/relationships/image" Target="../media/image3.emf"/><Relationship Id="rId2" Type="http://schemas.openxmlformats.org/officeDocument/2006/relationships/tags" Target="../tags/tag2687.xml"/><Relationship Id="rId1" Type="http://schemas.openxmlformats.org/officeDocument/2006/relationships/tags" Target="../tags/tag2686.xml"/><Relationship Id="rId6" Type="http://schemas.openxmlformats.org/officeDocument/2006/relationships/oleObject" Target="../embeddings/oleObject15.bin"/><Relationship Id="rId5" Type="http://schemas.openxmlformats.org/officeDocument/2006/relationships/slideMaster" Target="../slideMasters/slideMaster19.xml"/><Relationship Id="rId4" Type="http://schemas.openxmlformats.org/officeDocument/2006/relationships/tags" Target="../tags/tag2689.xml"/></Relationships>
</file>

<file path=ppt/slideLayouts/_rels/slideLayout364.xml.rels><?xml version="1.0" encoding="UTF-8" standalone="yes"?>
<Relationships xmlns="http://schemas.openxmlformats.org/package/2006/relationships"><Relationship Id="rId8" Type="http://schemas.openxmlformats.org/officeDocument/2006/relationships/tags" Target="../tags/tag2697.xml"/><Relationship Id="rId3" Type="http://schemas.openxmlformats.org/officeDocument/2006/relationships/tags" Target="../tags/tag2692.xml"/><Relationship Id="rId7" Type="http://schemas.openxmlformats.org/officeDocument/2006/relationships/tags" Target="../tags/tag2696.xml"/><Relationship Id="rId12" Type="http://schemas.openxmlformats.org/officeDocument/2006/relationships/image" Target="../media/image2.png"/><Relationship Id="rId2" Type="http://schemas.openxmlformats.org/officeDocument/2006/relationships/tags" Target="../tags/tag2691.xml"/><Relationship Id="rId1" Type="http://schemas.openxmlformats.org/officeDocument/2006/relationships/tags" Target="../tags/tag2690.xml"/><Relationship Id="rId6" Type="http://schemas.openxmlformats.org/officeDocument/2006/relationships/tags" Target="../tags/tag2695.xml"/><Relationship Id="rId11" Type="http://schemas.openxmlformats.org/officeDocument/2006/relationships/image" Target="../media/image4.emf"/><Relationship Id="rId5" Type="http://schemas.openxmlformats.org/officeDocument/2006/relationships/tags" Target="../tags/tag2694.xml"/><Relationship Id="rId10" Type="http://schemas.openxmlformats.org/officeDocument/2006/relationships/oleObject" Target="../embeddings/oleObject11.bin"/><Relationship Id="rId4" Type="http://schemas.openxmlformats.org/officeDocument/2006/relationships/tags" Target="../tags/tag2693.xml"/><Relationship Id="rId9"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20.xml"/><Relationship Id="rId7" Type="http://schemas.openxmlformats.org/officeDocument/2006/relationships/oleObject" Target="../embeddings/oleObject2.bin"/><Relationship Id="rId2" Type="http://schemas.openxmlformats.org/officeDocument/2006/relationships/tags" Target="../tags/tag2719.xml"/><Relationship Id="rId1" Type="http://schemas.openxmlformats.org/officeDocument/2006/relationships/tags" Target="../tags/tag2718.xml"/><Relationship Id="rId6" Type="http://schemas.openxmlformats.org/officeDocument/2006/relationships/slideMaster" Target="../slideMasters/slideMaster20.xml"/><Relationship Id="rId5" Type="http://schemas.openxmlformats.org/officeDocument/2006/relationships/tags" Target="../tags/tag2722.xml"/><Relationship Id="rId4" Type="http://schemas.openxmlformats.org/officeDocument/2006/relationships/tags" Target="../tags/tag2721.xml"/><Relationship Id="rId9" Type="http://schemas.openxmlformats.org/officeDocument/2006/relationships/image" Target="../media/image2.png"/></Relationships>
</file>

<file path=ppt/slideLayouts/_rels/slideLayout366.xml.rels><?xml version="1.0" encoding="UTF-8" standalone="yes"?>
<Relationships xmlns="http://schemas.openxmlformats.org/package/2006/relationships"><Relationship Id="rId8" Type="http://schemas.openxmlformats.org/officeDocument/2006/relationships/slideMaster" Target="../slideMasters/slideMaster20.xml"/><Relationship Id="rId3" Type="http://schemas.openxmlformats.org/officeDocument/2006/relationships/tags" Target="../tags/tag2725.xml"/><Relationship Id="rId7" Type="http://schemas.openxmlformats.org/officeDocument/2006/relationships/tags" Target="../tags/tag2729.xml"/><Relationship Id="rId2" Type="http://schemas.openxmlformats.org/officeDocument/2006/relationships/tags" Target="../tags/tag2724.xml"/><Relationship Id="rId1" Type="http://schemas.openxmlformats.org/officeDocument/2006/relationships/tags" Target="../tags/tag2723.xml"/><Relationship Id="rId6" Type="http://schemas.openxmlformats.org/officeDocument/2006/relationships/tags" Target="../tags/tag2728.xml"/><Relationship Id="rId5" Type="http://schemas.openxmlformats.org/officeDocument/2006/relationships/tags" Target="../tags/tag2727.xml"/><Relationship Id="rId10" Type="http://schemas.openxmlformats.org/officeDocument/2006/relationships/image" Target="../media/image1.emf"/><Relationship Id="rId4" Type="http://schemas.openxmlformats.org/officeDocument/2006/relationships/tags" Target="../tags/tag2726.xml"/><Relationship Id="rId9" Type="http://schemas.openxmlformats.org/officeDocument/2006/relationships/oleObject" Target="../embeddings/oleObject3.bin"/></Relationships>
</file>

<file path=ppt/slideLayouts/_rels/slideLayout36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732.xml"/><Relationship Id="rId7" Type="http://schemas.openxmlformats.org/officeDocument/2006/relationships/slideMaster" Target="../slideMasters/slideMaster20.xml"/><Relationship Id="rId2" Type="http://schemas.openxmlformats.org/officeDocument/2006/relationships/tags" Target="../tags/tag2731.xml"/><Relationship Id="rId1" Type="http://schemas.openxmlformats.org/officeDocument/2006/relationships/tags" Target="../tags/tag2730.xml"/><Relationship Id="rId6" Type="http://schemas.openxmlformats.org/officeDocument/2006/relationships/tags" Target="../tags/tag2735.xml"/><Relationship Id="rId5" Type="http://schemas.openxmlformats.org/officeDocument/2006/relationships/tags" Target="../tags/tag2734.xml"/><Relationship Id="rId4" Type="http://schemas.openxmlformats.org/officeDocument/2006/relationships/tags" Target="../tags/tag2733.xml"/><Relationship Id="rId9" Type="http://schemas.openxmlformats.org/officeDocument/2006/relationships/image" Target="../media/image3.emf"/></Relationships>
</file>

<file path=ppt/slideLayouts/_rels/slideLayout36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738.xml"/><Relationship Id="rId7" Type="http://schemas.openxmlformats.org/officeDocument/2006/relationships/slideMaster" Target="../slideMasters/slideMaster20.xml"/><Relationship Id="rId2" Type="http://schemas.openxmlformats.org/officeDocument/2006/relationships/tags" Target="../tags/tag2737.xml"/><Relationship Id="rId1" Type="http://schemas.openxmlformats.org/officeDocument/2006/relationships/tags" Target="../tags/tag2736.xml"/><Relationship Id="rId6" Type="http://schemas.openxmlformats.org/officeDocument/2006/relationships/tags" Target="../tags/tag2741.xml"/><Relationship Id="rId5" Type="http://schemas.openxmlformats.org/officeDocument/2006/relationships/tags" Target="../tags/tag2740.xml"/><Relationship Id="rId4" Type="http://schemas.openxmlformats.org/officeDocument/2006/relationships/tags" Target="../tags/tag2739.xml"/><Relationship Id="rId9" Type="http://schemas.openxmlformats.org/officeDocument/2006/relationships/image" Target="../media/image3.emf"/></Relationships>
</file>

<file path=ppt/slideLayouts/_rels/slideLayout36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744.xml"/><Relationship Id="rId7" Type="http://schemas.openxmlformats.org/officeDocument/2006/relationships/slideMaster" Target="../slideMasters/slideMaster20.xml"/><Relationship Id="rId2" Type="http://schemas.openxmlformats.org/officeDocument/2006/relationships/tags" Target="../tags/tag2743.xml"/><Relationship Id="rId1" Type="http://schemas.openxmlformats.org/officeDocument/2006/relationships/tags" Target="../tags/tag2742.xml"/><Relationship Id="rId6" Type="http://schemas.openxmlformats.org/officeDocument/2006/relationships/tags" Target="../tags/tag2747.xml"/><Relationship Id="rId5" Type="http://schemas.openxmlformats.org/officeDocument/2006/relationships/tags" Target="../tags/tag2746.xml"/><Relationship Id="rId4" Type="http://schemas.openxmlformats.org/officeDocument/2006/relationships/tags" Target="../tags/tag2745.xml"/><Relationship Id="rId9"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0.xml"/><Relationship Id="rId7" Type="http://schemas.openxmlformats.org/officeDocument/2006/relationships/image" Target="../media/image3.emf"/><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oleObject" Target="../embeddings/oleObject35.bin"/><Relationship Id="rId5" Type="http://schemas.openxmlformats.org/officeDocument/2006/relationships/slideMaster" Target="../slideMasters/slideMaster2.xml"/><Relationship Id="rId4" Type="http://schemas.openxmlformats.org/officeDocument/2006/relationships/tags" Target="../tags/tag281.xml"/></Relationships>
</file>

<file path=ppt/slideLayouts/_rels/slideLayout370.xml.rels><?xml version="1.0" encoding="UTF-8" standalone="yes"?>
<Relationships xmlns="http://schemas.openxmlformats.org/package/2006/relationships"><Relationship Id="rId8" Type="http://schemas.openxmlformats.org/officeDocument/2006/relationships/slideMaster" Target="../slideMasters/slideMaster20.xml"/><Relationship Id="rId3" Type="http://schemas.openxmlformats.org/officeDocument/2006/relationships/tags" Target="../tags/tag2750.xml"/><Relationship Id="rId7" Type="http://schemas.openxmlformats.org/officeDocument/2006/relationships/tags" Target="../tags/tag2754.xml"/><Relationship Id="rId2" Type="http://schemas.openxmlformats.org/officeDocument/2006/relationships/tags" Target="../tags/tag2749.xml"/><Relationship Id="rId1" Type="http://schemas.openxmlformats.org/officeDocument/2006/relationships/tags" Target="../tags/tag2748.xml"/><Relationship Id="rId6" Type="http://schemas.openxmlformats.org/officeDocument/2006/relationships/tags" Target="../tags/tag2753.xml"/><Relationship Id="rId5" Type="http://schemas.openxmlformats.org/officeDocument/2006/relationships/tags" Target="../tags/tag2752.xml"/><Relationship Id="rId10" Type="http://schemas.openxmlformats.org/officeDocument/2006/relationships/image" Target="../media/image3.emf"/><Relationship Id="rId4" Type="http://schemas.openxmlformats.org/officeDocument/2006/relationships/tags" Target="../tags/tag2751.xml"/><Relationship Id="rId9" Type="http://schemas.openxmlformats.org/officeDocument/2006/relationships/oleObject" Target="../embeddings/oleObject7.bin"/></Relationships>
</file>

<file path=ppt/slideLayouts/_rels/slideLayout371.xml.rels><?xml version="1.0" encoding="UTF-8" standalone="yes"?>
<Relationships xmlns="http://schemas.openxmlformats.org/package/2006/relationships"><Relationship Id="rId8" Type="http://schemas.openxmlformats.org/officeDocument/2006/relationships/tags" Target="../tags/tag2762.xml"/><Relationship Id="rId3" Type="http://schemas.openxmlformats.org/officeDocument/2006/relationships/tags" Target="../tags/tag2757.xml"/><Relationship Id="rId7" Type="http://schemas.openxmlformats.org/officeDocument/2006/relationships/tags" Target="../tags/tag2761.xml"/><Relationship Id="rId12" Type="http://schemas.openxmlformats.org/officeDocument/2006/relationships/image" Target="../media/image2.png"/><Relationship Id="rId2" Type="http://schemas.openxmlformats.org/officeDocument/2006/relationships/tags" Target="../tags/tag2756.xml"/><Relationship Id="rId1" Type="http://schemas.openxmlformats.org/officeDocument/2006/relationships/tags" Target="../tags/tag2755.xml"/><Relationship Id="rId6" Type="http://schemas.openxmlformats.org/officeDocument/2006/relationships/tags" Target="../tags/tag2760.xml"/><Relationship Id="rId11" Type="http://schemas.openxmlformats.org/officeDocument/2006/relationships/image" Target="../media/image1.emf"/><Relationship Id="rId5" Type="http://schemas.openxmlformats.org/officeDocument/2006/relationships/tags" Target="../tags/tag2759.xml"/><Relationship Id="rId10" Type="http://schemas.openxmlformats.org/officeDocument/2006/relationships/oleObject" Target="../embeddings/oleObject8.bin"/><Relationship Id="rId4" Type="http://schemas.openxmlformats.org/officeDocument/2006/relationships/tags" Target="../tags/tag2758.xml"/><Relationship Id="rId9"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8" Type="http://schemas.openxmlformats.org/officeDocument/2006/relationships/tags" Target="../tags/tag2770.xml"/><Relationship Id="rId3" Type="http://schemas.openxmlformats.org/officeDocument/2006/relationships/tags" Target="../tags/tag2765.xml"/><Relationship Id="rId7" Type="http://schemas.openxmlformats.org/officeDocument/2006/relationships/tags" Target="../tags/tag2769.xml"/><Relationship Id="rId12" Type="http://schemas.openxmlformats.org/officeDocument/2006/relationships/image" Target="../media/image2.png"/><Relationship Id="rId2" Type="http://schemas.openxmlformats.org/officeDocument/2006/relationships/tags" Target="../tags/tag2764.xml"/><Relationship Id="rId1" Type="http://schemas.openxmlformats.org/officeDocument/2006/relationships/tags" Target="../tags/tag2763.xml"/><Relationship Id="rId6" Type="http://schemas.openxmlformats.org/officeDocument/2006/relationships/tags" Target="../tags/tag2768.xml"/><Relationship Id="rId11" Type="http://schemas.openxmlformats.org/officeDocument/2006/relationships/image" Target="../media/image1.emf"/><Relationship Id="rId5" Type="http://schemas.openxmlformats.org/officeDocument/2006/relationships/tags" Target="../tags/tag2767.xml"/><Relationship Id="rId10" Type="http://schemas.openxmlformats.org/officeDocument/2006/relationships/oleObject" Target="../embeddings/oleObject9.bin"/><Relationship Id="rId4" Type="http://schemas.openxmlformats.org/officeDocument/2006/relationships/tags" Target="../tags/tag2766.xml"/><Relationship Id="rId9"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8" Type="http://schemas.openxmlformats.org/officeDocument/2006/relationships/tags" Target="../tags/tag2778.xml"/><Relationship Id="rId3" Type="http://schemas.openxmlformats.org/officeDocument/2006/relationships/tags" Target="../tags/tag2773.xml"/><Relationship Id="rId7" Type="http://schemas.openxmlformats.org/officeDocument/2006/relationships/tags" Target="../tags/tag2777.xml"/><Relationship Id="rId12" Type="http://schemas.openxmlformats.org/officeDocument/2006/relationships/image" Target="../media/image2.png"/><Relationship Id="rId2" Type="http://schemas.openxmlformats.org/officeDocument/2006/relationships/tags" Target="../tags/tag2772.xml"/><Relationship Id="rId1" Type="http://schemas.openxmlformats.org/officeDocument/2006/relationships/tags" Target="../tags/tag2771.xml"/><Relationship Id="rId6" Type="http://schemas.openxmlformats.org/officeDocument/2006/relationships/tags" Target="../tags/tag2776.xml"/><Relationship Id="rId11" Type="http://schemas.openxmlformats.org/officeDocument/2006/relationships/image" Target="../media/image1.emf"/><Relationship Id="rId5" Type="http://schemas.openxmlformats.org/officeDocument/2006/relationships/tags" Target="../tags/tag2775.xml"/><Relationship Id="rId10" Type="http://schemas.openxmlformats.org/officeDocument/2006/relationships/oleObject" Target="../embeddings/oleObject10.bin"/><Relationship Id="rId4" Type="http://schemas.openxmlformats.org/officeDocument/2006/relationships/tags" Target="../tags/tag2774.xml"/><Relationship Id="rId9"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8" Type="http://schemas.openxmlformats.org/officeDocument/2006/relationships/tags" Target="../tags/tag2786.xml"/><Relationship Id="rId3" Type="http://schemas.openxmlformats.org/officeDocument/2006/relationships/tags" Target="../tags/tag2781.xml"/><Relationship Id="rId7" Type="http://schemas.openxmlformats.org/officeDocument/2006/relationships/tags" Target="../tags/tag2785.xml"/><Relationship Id="rId12" Type="http://schemas.openxmlformats.org/officeDocument/2006/relationships/image" Target="../media/image2.png"/><Relationship Id="rId2" Type="http://schemas.openxmlformats.org/officeDocument/2006/relationships/tags" Target="../tags/tag2780.xml"/><Relationship Id="rId1" Type="http://schemas.openxmlformats.org/officeDocument/2006/relationships/tags" Target="../tags/tag2779.xml"/><Relationship Id="rId6" Type="http://schemas.openxmlformats.org/officeDocument/2006/relationships/tags" Target="../tags/tag2784.xml"/><Relationship Id="rId11" Type="http://schemas.openxmlformats.org/officeDocument/2006/relationships/image" Target="../media/image4.emf"/><Relationship Id="rId5" Type="http://schemas.openxmlformats.org/officeDocument/2006/relationships/tags" Target="../tags/tag2783.xml"/><Relationship Id="rId10" Type="http://schemas.openxmlformats.org/officeDocument/2006/relationships/oleObject" Target="../embeddings/oleObject11.bin"/><Relationship Id="rId4" Type="http://schemas.openxmlformats.org/officeDocument/2006/relationships/tags" Target="../tags/tag2782.xml"/><Relationship Id="rId9"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8" Type="http://schemas.openxmlformats.org/officeDocument/2006/relationships/tags" Target="../tags/tag2794.xml"/><Relationship Id="rId3" Type="http://schemas.openxmlformats.org/officeDocument/2006/relationships/tags" Target="../tags/tag2789.xml"/><Relationship Id="rId7" Type="http://schemas.openxmlformats.org/officeDocument/2006/relationships/tags" Target="../tags/tag2793.xml"/><Relationship Id="rId12" Type="http://schemas.openxmlformats.org/officeDocument/2006/relationships/image" Target="../media/image2.png"/><Relationship Id="rId2" Type="http://schemas.openxmlformats.org/officeDocument/2006/relationships/tags" Target="../tags/tag2788.xml"/><Relationship Id="rId1" Type="http://schemas.openxmlformats.org/officeDocument/2006/relationships/tags" Target="../tags/tag2787.xml"/><Relationship Id="rId6" Type="http://schemas.openxmlformats.org/officeDocument/2006/relationships/tags" Target="../tags/tag2792.xml"/><Relationship Id="rId11" Type="http://schemas.openxmlformats.org/officeDocument/2006/relationships/image" Target="../media/image1.emf"/><Relationship Id="rId5" Type="http://schemas.openxmlformats.org/officeDocument/2006/relationships/tags" Target="../tags/tag2791.xml"/><Relationship Id="rId10" Type="http://schemas.openxmlformats.org/officeDocument/2006/relationships/oleObject" Target="../embeddings/oleObject12.bin"/><Relationship Id="rId4" Type="http://schemas.openxmlformats.org/officeDocument/2006/relationships/tags" Target="../tags/tag2790.xml"/><Relationship Id="rId9"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8" Type="http://schemas.openxmlformats.org/officeDocument/2006/relationships/tags" Target="../tags/tag2802.xml"/><Relationship Id="rId3" Type="http://schemas.openxmlformats.org/officeDocument/2006/relationships/tags" Target="../tags/tag2797.xml"/><Relationship Id="rId7" Type="http://schemas.openxmlformats.org/officeDocument/2006/relationships/tags" Target="../tags/tag2801.xml"/><Relationship Id="rId12" Type="http://schemas.openxmlformats.org/officeDocument/2006/relationships/image" Target="../media/image2.png"/><Relationship Id="rId2" Type="http://schemas.openxmlformats.org/officeDocument/2006/relationships/tags" Target="../tags/tag2796.xml"/><Relationship Id="rId1" Type="http://schemas.openxmlformats.org/officeDocument/2006/relationships/tags" Target="../tags/tag2795.xml"/><Relationship Id="rId6" Type="http://schemas.openxmlformats.org/officeDocument/2006/relationships/tags" Target="../tags/tag2800.xml"/><Relationship Id="rId11" Type="http://schemas.openxmlformats.org/officeDocument/2006/relationships/image" Target="../media/image1.emf"/><Relationship Id="rId5" Type="http://schemas.openxmlformats.org/officeDocument/2006/relationships/tags" Target="../tags/tag2799.xml"/><Relationship Id="rId10" Type="http://schemas.openxmlformats.org/officeDocument/2006/relationships/oleObject" Target="../embeddings/oleObject12.bin"/><Relationship Id="rId4" Type="http://schemas.openxmlformats.org/officeDocument/2006/relationships/tags" Target="../tags/tag2798.xml"/><Relationship Id="rId9"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805.xml"/><Relationship Id="rId7" Type="http://schemas.openxmlformats.org/officeDocument/2006/relationships/slideMaster" Target="../slideMasters/slideMaster20.xml"/><Relationship Id="rId2" Type="http://schemas.openxmlformats.org/officeDocument/2006/relationships/tags" Target="../tags/tag2804.xml"/><Relationship Id="rId1" Type="http://schemas.openxmlformats.org/officeDocument/2006/relationships/tags" Target="../tags/tag2803.xml"/><Relationship Id="rId6" Type="http://schemas.openxmlformats.org/officeDocument/2006/relationships/tags" Target="../tags/tag2808.xml"/><Relationship Id="rId5" Type="http://schemas.openxmlformats.org/officeDocument/2006/relationships/tags" Target="../tags/tag2807.xml"/><Relationship Id="rId10" Type="http://schemas.openxmlformats.org/officeDocument/2006/relationships/image" Target="../media/image2.png"/><Relationship Id="rId4" Type="http://schemas.openxmlformats.org/officeDocument/2006/relationships/tags" Target="../tags/tag2806.xml"/><Relationship Id="rId9" Type="http://schemas.openxmlformats.org/officeDocument/2006/relationships/image" Target="../media/image3.emf"/></Relationships>
</file>

<file path=ppt/slideLayouts/_rels/slideLayout37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811.xml"/><Relationship Id="rId7" Type="http://schemas.openxmlformats.org/officeDocument/2006/relationships/slideMaster" Target="../slideMasters/slideMaster20.xml"/><Relationship Id="rId2" Type="http://schemas.openxmlformats.org/officeDocument/2006/relationships/tags" Target="../tags/tag2810.xml"/><Relationship Id="rId1" Type="http://schemas.openxmlformats.org/officeDocument/2006/relationships/tags" Target="../tags/tag2809.xml"/><Relationship Id="rId6" Type="http://schemas.openxmlformats.org/officeDocument/2006/relationships/tags" Target="../tags/tag2814.xml"/><Relationship Id="rId5" Type="http://schemas.openxmlformats.org/officeDocument/2006/relationships/tags" Target="../tags/tag2813.xml"/><Relationship Id="rId10" Type="http://schemas.openxmlformats.org/officeDocument/2006/relationships/image" Target="../media/image2.png"/><Relationship Id="rId4" Type="http://schemas.openxmlformats.org/officeDocument/2006/relationships/tags" Target="../tags/tag2812.xml"/><Relationship Id="rId9" Type="http://schemas.openxmlformats.org/officeDocument/2006/relationships/image" Target="../media/image3.emf"/></Relationships>
</file>

<file path=ppt/slideLayouts/_rels/slideLayout37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817.xml"/><Relationship Id="rId7" Type="http://schemas.openxmlformats.org/officeDocument/2006/relationships/slideMaster" Target="../slideMasters/slideMaster20.xml"/><Relationship Id="rId2" Type="http://schemas.openxmlformats.org/officeDocument/2006/relationships/tags" Target="../tags/tag2816.xml"/><Relationship Id="rId1" Type="http://schemas.openxmlformats.org/officeDocument/2006/relationships/tags" Target="../tags/tag2815.xml"/><Relationship Id="rId6" Type="http://schemas.openxmlformats.org/officeDocument/2006/relationships/tags" Target="../tags/tag2820.xml"/><Relationship Id="rId5" Type="http://schemas.openxmlformats.org/officeDocument/2006/relationships/tags" Target="../tags/tag2819.xml"/><Relationship Id="rId10" Type="http://schemas.openxmlformats.org/officeDocument/2006/relationships/image" Target="../media/image2.png"/><Relationship Id="rId4" Type="http://schemas.openxmlformats.org/officeDocument/2006/relationships/tags" Target="../tags/tag2818.xml"/><Relationship Id="rId9"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282.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38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823.xml"/><Relationship Id="rId7" Type="http://schemas.openxmlformats.org/officeDocument/2006/relationships/slideMaster" Target="../slideMasters/slideMaster20.xml"/><Relationship Id="rId2" Type="http://schemas.openxmlformats.org/officeDocument/2006/relationships/tags" Target="../tags/tag2822.xml"/><Relationship Id="rId1" Type="http://schemas.openxmlformats.org/officeDocument/2006/relationships/tags" Target="../tags/tag2821.xml"/><Relationship Id="rId6" Type="http://schemas.openxmlformats.org/officeDocument/2006/relationships/tags" Target="../tags/tag2826.xml"/><Relationship Id="rId5" Type="http://schemas.openxmlformats.org/officeDocument/2006/relationships/tags" Target="../tags/tag2825.xml"/><Relationship Id="rId10" Type="http://schemas.openxmlformats.org/officeDocument/2006/relationships/image" Target="../media/image2.png"/><Relationship Id="rId4" Type="http://schemas.openxmlformats.org/officeDocument/2006/relationships/tags" Target="../tags/tag2824.xml"/><Relationship Id="rId9" Type="http://schemas.openxmlformats.org/officeDocument/2006/relationships/image" Target="../media/image3.emf"/></Relationships>
</file>

<file path=ppt/slideLayouts/_rels/slideLayout38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2829.xml"/><Relationship Id="rId7" Type="http://schemas.openxmlformats.org/officeDocument/2006/relationships/slideMaster" Target="../slideMasters/slideMaster20.xml"/><Relationship Id="rId2" Type="http://schemas.openxmlformats.org/officeDocument/2006/relationships/tags" Target="../tags/tag2828.xml"/><Relationship Id="rId1" Type="http://schemas.openxmlformats.org/officeDocument/2006/relationships/tags" Target="../tags/tag2827.xml"/><Relationship Id="rId6" Type="http://schemas.openxmlformats.org/officeDocument/2006/relationships/tags" Target="../tags/tag2832.xml"/><Relationship Id="rId5" Type="http://schemas.openxmlformats.org/officeDocument/2006/relationships/tags" Target="../tags/tag2831.xml"/><Relationship Id="rId10" Type="http://schemas.openxmlformats.org/officeDocument/2006/relationships/image" Target="../media/image2.png"/><Relationship Id="rId4" Type="http://schemas.openxmlformats.org/officeDocument/2006/relationships/tags" Target="../tags/tag2830.xml"/><Relationship Id="rId9" Type="http://schemas.openxmlformats.org/officeDocument/2006/relationships/image" Target="../media/image3.emf"/></Relationships>
</file>

<file path=ppt/slideLayouts/_rels/slideLayout3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35.xml"/><Relationship Id="rId7" Type="http://schemas.openxmlformats.org/officeDocument/2006/relationships/image" Target="../media/image3.emf"/><Relationship Id="rId2" Type="http://schemas.openxmlformats.org/officeDocument/2006/relationships/tags" Target="../tags/tag2834.xml"/><Relationship Id="rId1" Type="http://schemas.openxmlformats.org/officeDocument/2006/relationships/tags" Target="../tags/tag2833.xml"/><Relationship Id="rId6" Type="http://schemas.openxmlformats.org/officeDocument/2006/relationships/oleObject" Target="../embeddings/oleObject15.bin"/><Relationship Id="rId5" Type="http://schemas.openxmlformats.org/officeDocument/2006/relationships/slideMaster" Target="../slideMasters/slideMaster20.xml"/><Relationship Id="rId4" Type="http://schemas.openxmlformats.org/officeDocument/2006/relationships/tags" Target="../tags/tag2836.xml"/></Relationships>
</file>

<file path=ppt/slideLayouts/_rels/slideLayout38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0.xml"/><Relationship Id="rId1" Type="http://schemas.openxmlformats.org/officeDocument/2006/relationships/tags" Target="../tags/tag2837.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384.xml.rels><?xml version="1.0" encoding="UTF-8" standalone="yes"?>
<Relationships xmlns="http://schemas.openxmlformats.org/package/2006/relationships"><Relationship Id="rId8" Type="http://schemas.openxmlformats.org/officeDocument/2006/relationships/tags" Target="../tags/tag2845.xml"/><Relationship Id="rId13" Type="http://schemas.openxmlformats.org/officeDocument/2006/relationships/image" Target="../media/image5.png"/><Relationship Id="rId3" Type="http://schemas.openxmlformats.org/officeDocument/2006/relationships/tags" Target="../tags/tag2840.xml"/><Relationship Id="rId7" Type="http://schemas.openxmlformats.org/officeDocument/2006/relationships/tags" Target="../tags/tag2844.xml"/><Relationship Id="rId12" Type="http://schemas.openxmlformats.org/officeDocument/2006/relationships/image" Target="../media/image1.emf"/><Relationship Id="rId2" Type="http://schemas.openxmlformats.org/officeDocument/2006/relationships/tags" Target="../tags/tag2839.xml"/><Relationship Id="rId1" Type="http://schemas.openxmlformats.org/officeDocument/2006/relationships/tags" Target="../tags/tag2838.xml"/><Relationship Id="rId6" Type="http://schemas.openxmlformats.org/officeDocument/2006/relationships/tags" Target="../tags/tag2843.xml"/><Relationship Id="rId11" Type="http://schemas.openxmlformats.org/officeDocument/2006/relationships/oleObject" Target="../embeddings/oleObject17.bin"/><Relationship Id="rId5" Type="http://schemas.openxmlformats.org/officeDocument/2006/relationships/tags" Target="../tags/tag2842.xml"/><Relationship Id="rId10" Type="http://schemas.openxmlformats.org/officeDocument/2006/relationships/slideMaster" Target="../slideMasters/slideMaster20.xml"/><Relationship Id="rId4" Type="http://schemas.openxmlformats.org/officeDocument/2006/relationships/tags" Target="../tags/tag2841.xml"/><Relationship Id="rId9" Type="http://schemas.openxmlformats.org/officeDocument/2006/relationships/tags" Target="../tags/tag2846.xml"/></Relationships>
</file>

<file path=ppt/slideLayouts/_rels/slideLayout385.xml.rels><?xml version="1.0" encoding="UTF-8" standalone="yes"?>
<Relationships xmlns="http://schemas.openxmlformats.org/package/2006/relationships"><Relationship Id="rId8" Type="http://schemas.openxmlformats.org/officeDocument/2006/relationships/slideMaster" Target="../slideMasters/slideMaster20.xml"/><Relationship Id="rId3" Type="http://schemas.openxmlformats.org/officeDocument/2006/relationships/tags" Target="../tags/tag2849.xml"/><Relationship Id="rId7" Type="http://schemas.openxmlformats.org/officeDocument/2006/relationships/tags" Target="../tags/tag2853.xml"/><Relationship Id="rId2" Type="http://schemas.openxmlformats.org/officeDocument/2006/relationships/tags" Target="../tags/tag2848.xml"/><Relationship Id="rId1" Type="http://schemas.openxmlformats.org/officeDocument/2006/relationships/tags" Target="../tags/tag2847.xml"/><Relationship Id="rId6" Type="http://schemas.openxmlformats.org/officeDocument/2006/relationships/tags" Target="../tags/tag2852.xml"/><Relationship Id="rId5" Type="http://schemas.openxmlformats.org/officeDocument/2006/relationships/tags" Target="../tags/tag2851.xml"/><Relationship Id="rId10" Type="http://schemas.openxmlformats.org/officeDocument/2006/relationships/image" Target="../media/image1.emf"/><Relationship Id="rId4" Type="http://schemas.openxmlformats.org/officeDocument/2006/relationships/tags" Target="../tags/tag2850.xml"/><Relationship Id="rId9" Type="http://schemas.openxmlformats.org/officeDocument/2006/relationships/oleObject" Target="../embeddings/oleObject39.bin"/></Relationships>
</file>

<file path=ppt/slideLayouts/_rels/slideLayout386.xml.rels><?xml version="1.0" encoding="UTF-8" standalone="yes"?>
<Relationships xmlns="http://schemas.openxmlformats.org/package/2006/relationships"><Relationship Id="rId8" Type="http://schemas.openxmlformats.org/officeDocument/2006/relationships/tags" Target="../tags/tag2861.xml"/><Relationship Id="rId13" Type="http://schemas.openxmlformats.org/officeDocument/2006/relationships/image" Target="../media/image5.png"/><Relationship Id="rId3" Type="http://schemas.openxmlformats.org/officeDocument/2006/relationships/tags" Target="../tags/tag2856.xml"/><Relationship Id="rId7" Type="http://schemas.openxmlformats.org/officeDocument/2006/relationships/tags" Target="../tags/tag2860.xml"/><Relationship Id="rId12" Type="http://schemas.openxmlformats.org/officeDocument/2006/relationships/image" Target="../media/image1.emf"/><Relationship Id="rId2" Type="http://schemas.openxmlformats.org/officeDocument/2006/relationships/tags" Target="../tags/tag2855.xml"/><Relationship Id="rId1" Type="http://schemas.openxmlformats.org/officeDocument/2006/relationships/tags" Target="../tags/tag2854.xml"/><Relationship Id="rId6" Type="http://schemas.openxmlformats.org/officeDocument/2006/relationships/tags" Target="../tags/tag2859.xml"/><Relationship Id="rId11" Type="http://schemas.openxmlformats.org/officeDocument/2006/relationships/oleObject" Target="../embeddings/oleObject18.bin"/><Relationship Id="rId5" Type="http://schemas.openxmlformats.org/officeDocument/2006/relationships/tags" Target="../tags/tag2858.xml"/><Relationship Id="rId10" Type="http://schemas.openxmlformats.org/officeDocument/2006/relationships/slideMaster" Target="../slideMasters/slideMaster20.xml"/><Relationship Id="rId4" Type="http://schemas.openxmlformats.org/officeDocument/2006/relationships/tags" Target="../tags/tag2857.xml"/><Relationship Id="rId9" Type="http://schemas.openxmlformats.org/officeDocument/2006/relationships/tags" Target="../tags/tag2862.xml"/></Relationships>
</file>

<file path=ppt/slideLayouts/_rels/slideLayout387.xml.rels><?xml version="1.0" encoding="UTF-8" standalone="yes"?>
<Relationships xmlns="http://schemas.openxmlformats.org/package/2006/relationships"><Relationship Id="rId8" Type="http://schemas.openxmlformats.org/officeDocument/2006/relationships/tags" Target="../tags/tag2870.xml"/><Relationship Id="rId13" Type="http://schemas.openxmlformats.org/officeDocument/2006/relationships/image" Target="../media/image5.png"/><Relationship Id="rId3" Type="http://schemas.openxmlformats.org/officeDocument/2006/relationships/tags" Target="../tags/tag2865.xml"/><Relationship Id="rId7" Type="http://schemas.openxmlformats.org/officeDocument/2006/relationships/tags" Target="../tags/tag2869.xml"/><Relationship Id="rId12" Type="http://schemas.openxmlformats.org/officeDocument/2006/relationships/image" Target="../media/image1.emf"/><Relationship Id="rId2" Type="http://schemas.openxmlformats.org/officeDocument/2006/relationships/tags" Target="../tags/tag2864.xml"/><Relationship Id="rId1" Type="http://schemas.openxmlformats.org/officeDocument/2006/relationships/tags" Target="../tags/tag2863.xml"/><Relationship Id="rId6" Type="http://schemas.openxmlformats.org/officeDocument/2006/relationships/tags" Target="../tags/tag2868.xml"/><Relationship Id="rId11" Type="http://schemas.openxmlformats.org/officeDocument/2006/relationships/oleObject" Target="../embeddings/oleObject74.bin"/><Relationship Id="rId5" Type="http://schemas.openxmlformats.org/officeDocument/2006/relationships/tags" Target="../tags/tag2867.xml"/><Relationship Id="rId10" Type="http://schemas.openxmlformats.org/officeDocument/2006/relationships/slideMaster" Target="../slideMasters/slideMaster20.xml"/><Relationship Id="rId4" Type="http://schemas.openxmlformats.org/officeDocument/2006/relationships/tags" Target="../tags/tag2866.xml"/><Relationship Id="rId9" Type="http://schemas.openxmlformats.org/officeDocument/2006/relationships/tags" Target="../tags/tag2871.xml"/></Relationships>
</file>

<file path=ppt/slideLayouts/_rels/slideLayout388.xml.rels><?xml version="1.0" encoding="UTF-8" standalone="yes"?>
<Relationships xmlns="http://schemas.openxmlformats.org/package/2006/relationships"><Relationship Id="rId8" Type="http://schemas.openxmlformats.org/officeDocument/2006/relationships/slideMaster" Target="../slideMasters/slideMaster20.xml"/><Relationship Id="rId3" Type="http://schemas.openxmlformats.org/officeDocument/2006/relationships/tags" Target="../tags/tag2874.xml"/><Relationship Id="rId7" Type="http://schemas.openxmlformats.org/officeDocument/2006/relationships/tags" Target="../tags/tag2878.xml"/><Relationship Id="rId2" Type="http://schemas.openxmlformats.org/officeDocument/2006/relationships/tags" Target="../tags/tag2873.xml"/><Relationship Id="rId1" Type="http://schemas.openxmlformats.org/officeDocument/2006/relationships/tags" Target="../tags/tag2872.xml"/><Relationship Id="rId6" Type="http://schemas.openxmlformats.org/officeDocument/2006/relationships/tags" Target="../tags/tag2877.xml"/><Relationship Id="rId5" Type="http://schemas.openxmlformats.org/officeDocument/2006/relationships/tags" Target="../tags/tag2876.xml"/><Relationship Id="rId10" Type="http://schemas.openxmlformats.org/officeDocument/2006/relationships/image" Target="../media/image1.emf"/><Relationship Id="rId4" Type="http://schemas.openxmlformats.org/officeDocument/2006/relationships/tags" Target="../tags/tag2875.xml"/><Relationship Id="rId9" Type="http://schemas.openxmlformats.org/officeDocument/2006/relationships/oleObject" Target="../embeddings/oleObject19.bin"/></Relationships>
</file>

<file path=ppt/slideLayouts/_rels/slideLayout38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2902.xml"/><Relationship Id="rId7" Type="http://schemas.openxmlformats.org/officeDocument/2006/relationships/slideMaster" Target="../slideMasters/slideMaster21.xml"/><Relationship Id="rId2" Type="http://schemas.openxmlformats.org/officeDocument/2006/relationships/tags" Target="../tags/tag2901.xml"/><Relationship Id="rId1" Type="http://schemas.openxmlformats.org/officeDocument/2006/relationships/tags" Target="../tags/tag2900.xml"/><Relationship Id="rId6" Type="http://schemas.openxmlformats.org/officeDocument/2006/relationships/tags" Target="../tags/tag2905.xml"/><Relationship Id="rId5" Type="http://schemas.openxmlformats.org/officeDocument/2006/relationships/tags" Target="../tags/tag2904.xml"/><Relationship Id="rId10" Type="http://schemas.openxmlformats.org/officeDocument/2006/relationships/image" Target="../media/image5.png"/><Relationship Id="rId4" Type="http://schemas.openxmlformats.org/officeDocument/2006/relationships/tags" Target="../tags/tag2903.xml"/><Relationship Id="rId9"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8" Type="http://schemas.openxmlformats.org/officeDocument/2006/relationships/slideMaster" Target="../slideMasters/slideMaster21.xml"/><Relationship Id="rId3" Type="http://schemas.openxmlformats.org/officeDocument/2006/relationships/tags" Target="../tags/tag2908.xml"/><Relationship Id="rId7" Type="http://schemas.openxmlformats.org/officeDocument/2006/relationships/tags" Target="../tags/tag2912.xml"/><Relationship Id="rId2" Type="http://schemas.openxmlformats.org/officeDocument/2006/relationships/tags" Target="../tags/tag2907.xml"/><Relationship Id="rId1" Type="http://schemas.openxmlformats.org/officeDocument/2006/relationships/tags" Target="../tags/tag2906.xml"/><Relationship Id="rId6" Type="http://schemas.openxmlformats.org/officeDocument/2006/relationships/tags" Target="../tags/tag2911.xml"/><Relationship Id="rId5" Type="http://schemas.openxmlformats.org/officeDocument/2006/relationships/tags" Target="../tags/tag2910.xml"/><Relationship Id="rId10" Type="http://schemas.openxmlformats.org/officeDocument/2006/relationships/image" Target="../media/image1.emf"/><Relationship Id="rId4" Type="http://schemas.openxmlformats.org/officeDocument/2006/relationships/tags" Target="../tags/tag2909.xml"/><Relationship Id="rId9" Type="http://schemas.openxmlformats.org/officeDocument/2006/relationships/oleObject" Target="../embeddings/oleObject69.bin"/></Relationships>
</file>

<file path=ppt/slideLayouts/_rels/slideLayout391.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2915.xml"/><Relationship Id="rId7" Type="http://schemas.openxmlformats.org/officeDocument/2006/relationships/slideMaster" Target="../slideMasters/slideMaster21.xml"/><Relationship Id="rId2" Type="http://schemas.openxmlformats.org/officeDocument/2006/relationships/tags" Target="../tags/tag2914.xml"/><Relationship Id="rId1" Type="http://schemas.openxmlformats.org/officeDocument/2006/relationships/tags" Target="../tags/tag2913.xml"/><Relationship Id="rId6" Type="http://schemas.openxmlformats.org/officeDocument/2006/relationships/tags" Target="../tags/tag2918.xml"/><Relationship Id="rId5" Type="http://schemas.openxmlformats.org/officeDocument/2006/relationships/tags" Target="../tags/tag2917.xml"/><Relationship Id="rId4" Type="http://schemas.openxmlformats.org/officeDocument/2006/relationships/tags" Target="../tags/tag2916.xml"/><Relationship Id="rId9" Type="http://schemas.openxmlformats.org/officeDocument/2006/relationships/image" Target="../media/image3.emf"/></Relationships>
</file>

<file path=ppt/slideLayouts/_rels/slideLayout39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2921.xml"/><Relationship Id="rId7" Type="http://schemas.openxmlformats.org/officeDocument/2006/relationships/slideMaster" Target="../slideMasters/slideMaster21.xml"/><Relationship Id="rId2" Type="http://schemas.openxmlformats.org/officeDocument/2006/relationships/tags" Target="../tags/tag2920.xml"/><Relationship Id="rId1" Type="http://schemas.openxmlformats.org/officeDocument/2006/relationships/tags" Target="../tags/tag2919.xml"/><Relationship Id="rId6" Type="http://schemas.openxmlformats.org/officeDocument/2006/relationships/tags" Target="../tags/tag2924.xml"/><Relationship Id="rId5" Type="http://schemas.openxmlformats.org/officeDocument/2006/relationships/tags" Target="../tags/tag2923.xml"/><Relationship Id="rId4" Type="http://schemas.openxmlformats.org/officeDocument/2006/relationships/tags" Target="../tags/tag2922.xml"/><Relationship Id="rId9" Type="http://schemas.openxmlformats.org/officeDocument/2006/relationships/image" Target="../media/image3.emf"/></Relationships>
</file>

<file path=ppt/slideLayouts/_rels/slideLayout393.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2927.xml"/><Relationship Id="rId7" Type="http://schemas.openxmlformats.org/officeDocument/2006/relationships/slideMaster" Target="../slideMasters/slideMaster21.xml"/><Relationship Id="rId2" Type="http://schemas.openxmlformats.org/officeDocument/2006/relationships/tags" Target="../tags/tag2926.xml"/><Relationship Id="rId1" Type="http://schemas.openxmlformats.org/officeDocument/2006/relationships/tags" Target="../tags/tag2925.xml"/><Relationship Id="rId6" Type="http://schemas.openxmlformats.org/officeDocument/2006/relationships/tags" Target="../tags/tag2930.xml"/><Relationship Id="rId5" Type="http://schemas.openxmlformats.org/officeDocument/2006/relationships/tags" Target="../tags/tag2929.xml"/><Relationship Id="rId4" Type="http://schemas.openxmlformats.org/officeDocument/2006/relationships/tags" Target="../tags/tag2928.xml"/><Relationship Id="rId9" Type="http://schemas.openxmlformats.org/officeDocument/2006/relationships/image" Target="../media/image3.emf"/></Relationships>
</file>

<file path=ppt/slideLayouts/_rels/slideLayout394.xml.rels><?xml version="1.0" encoding="UTF-8" standalone="yes"?>
<Relationships xmlns="http://schemas.openxmlformats.org/package/2006/relationships"><Relationship Id="rId8" Type="http://schemas.openxmlformats.org/officeDocument/2006/relationships/slideMaster" Target="../slideMasters/slideMaster21.xml"/><Relationship Id="rId3" Type="http://schemas.openxmlformats.org/officeDocument/2006/relationships/tags" Target="../tags/tag2933.xml"/><Relationship Id="rId7" Type="http://schemas.openxmlformats.org/officeDocument/2006/relationships/tags" Target="../tags/tag2937.xml"/><Relationship Id="rId2" Type="http://schemas.openxmlformats.org/officeDocument/2006/relationships/tags" Target="../tags/tag2932.xml"/><Relationship Id="rId1" Type="http://schemas.openxmlformats.org/officeDocument/2006/relationships/tags" Target="../tags/tag2931.xml"/><Relationship Id="rId6" Type="http://schemas.openxmlformats.org/officeDocument/2006/relationships/tags" Target="../tags/tag2936.xml"/><Relationship Id="rId5" Type="http://schemas.openxmlformats.org/officeDocument/2006/relationships/tags" Target="../tags/tag2935.xml"/><Relationship Id="rId10" Type="http://schemas.openxmlformats.org/officeDocument/2006/relationships/image" Target="../media/image3.emf"/><Relationship Id="rId4" Type="http://schemas.openxmlformats.org/officeDocument/2006/relationships/tags" Target="../tags/tag2934.xml"/><Relationship Id="rId9" Type="http://schemas.openxmlformats.org/officeDocument/2006/relationships/oleObject" Target="../embeddings/oleObject73.bin"/></Relationships>
</file>

<file path=ppt/slideLayouts/_rels/slideLayout395.xml.rels><?xml version="1.0" encoding="UTF-8" standalone="yes"?>
<Relationships xmlns="http://schemas.openxmlformats.org/package/2006/relationships"><Relationship Id="rId8" Type="http://schemas.openxmlformats.org/officeDocument/2006/relationships/tags" Target="../tags/tag2945.xml"/><Relationship Id="rId13" Type="http://schemas.openxmlformats.org/officeDocument/2006/relationships/image" Target="../media/image5.png"/><Relationship Id="rId3" Type="http://schemas.openxmlformats.org/officeDocument/2006/relationships/tags" Target="../tags/tag2940.xml"/><Relationship Id="rId7" Type="http://schemas.openxmlformats.org/officeDocument/2006/relationships/tags" Target="../tags/tag2944.xml"/><Relationship Id="rId12" Type="http://schemas.openxmlformats.org/officeDocument/2006/relationships/image" Target="../media/image1.emf"/><Relationship Id="rId2" Type="http://schemas.openxmlformats.org/officeDocument/2006/relationships/tags" Target="../tags/tag2939.xml"/><Relationship Id="rId1" Type="http://schemas.openxmlformats.org/officeDocument/2006/relationships/tags" Target="../tags/tag2938.xml"/><Relationship Id="rId6" Type="http://schemas.openxmlformats.org/officeDocument/2006/relationships/tags" Target="../tags/tag2943.xml"/><Relationship Id="rId11" Type="http://schemas.openxmlformats.org/officeDocument/2006/relationships/oleObject" Target="../embeddings/oleObject18.bin"/><Relationship Id="rId5" Type="http://schemas.openxmlformats.org/officeDocument/2006/relationships/tags" Target="../tags/tag2942.xml"/><Relationship Id="rId10" Type="http://schemas.openxmlformats.org/officeDocument/2006/relationships/slideMaster" Target="../slideMasters/slideMaster21.xml"/><Relationship Id="rId4" Type="http://schemas.openxmlformats.org/officeDocument/2006/relationships/tags" Target="../tags/tag2941.xml"/><Relationship Id="rId9" Type="http://schemas.openxmlformats.org/officeDocument/2006/relationships/tags" Target="../tags/tag2946.xml"/></Relationships>
</file>

<file path=ppt/slideLayouts/_rels/slideLayout396.xml.rels><?xml version="1.0" encoding="UTF-8" standalone="yes"?>
<Relationships xmlns="http://schemas.openxmlformats.org/package/2006/relationships"><Relationship Id="rId8" Type="http://schemas.openxmlformats.org/officeDocument/2006/relationships/tags" Target="../tags/tag2954.xml"/><Relationship Id="rId13" Type="http://schemas.openxmlformats.org/officeDocument/2006/relationships/image" Target="../media/image5.png"/><Relationship Id="rId3" Type="http://schemas.openxmlformats.org/officeDocument/2006/relationships/tags" Target="../tags/tag2949.xml"/><Relationship Id="rId7" Type="http://schemas.openxmlformats.org/officeDocument/2006/relationships/tags" Target="../tags/tag2953.xml"/><Relationship Id="rId12" Type="http://schemas.openxmlformats.org/officeDocument/2006/relationships/image" Target="../media/image1.emf"/><Relationship Id="rId2" Type="http://schemas.openxmlformats.org/officeDocument/2006/relationships/tags" Target="../tags/tag2948.xml"/><Relationship Id="rId1" Type="http://schemas.openxmlformats.org/officeDocument/2006/relationships/tags" Target="../tags/tag2947.xml"/><Relationship Id="rId6" Type="http://schemas.openxmlformats.org/officeDocument/2006/relationships/tags" Target="../tags/tag2952.xml"/><Relationship Id="rId11" Type="http://schemas.openxmlformats.org/officeDocument/2006/relationships/oleObject" Target="../embeddings/oleObject74.bin"/><Relationship Id="rId5" Type="http://schemas.openxmlformats.org/officeDocument/2006/relationships/tags" Target="../tags/tag2951.xml"/><Relationship Id="rId10" Type="http://schemas.openxmlformats.org/officeDocument/2006/relationships/slideMaster" Target="../slideMasters/slideMaster21.xml"/><Relationship Id="rId4" Type="http://schemas.openxmlformats.org/officeDocument/2006/relationships/tags" Target="../tags/tag2950.xml"/><Relationship Id="rId9" Type="http://schemas.openxmlformats.org/officeDocument/2006/relationships/tags" Target="../tags/tag2955.xml"/></Relationships>
</file>

<file path=ppt/slideLayouts/_rels/slideLayout397.xml.rels><?xml version="1.0" encoding="UTF-8" standalone="yes"?>
<Relationships xmlns="http://schemas.openxmlformats.org/package/2006/relationships"><Relationship Id="rId8" Type="http://schemas.openxmlformats.org/officeDocument/2006/relationships/tags" Target="../tags/tag2963.xml"/><Relationship Id="rId13" Type="http://schemas.openxmlformats.org/officeDocument/2006/relationships/image" Target="../media/image5.png"/><Relationship Id="rId3" Type="http://schemas.openxmlformats.org/officeDocument/2006/relationships/tags" Target="../tags/tag2958.xml"/><Relationship Id="rId7" Type="http://schemas.openxmlformats.org/officeDocument/2006/relationships/tags" Target="../tags/tag2962.xml"/><Relationship Id="rId12" Type="http://schemas.openxmlformats.org/officeDocument/2006/relationships/image" Target="../media/image1.emf"/><Relationship Id="rId2" Type="http://schemas.openxmlformats.org/officeDocument/2006/relationships/tags" Target="../tags/tag2957.xml"/><Relationship Id="rId1" Type="http://schemas.openxmlformats.org/officeDocument/2006/relationships/tags" Target="../tags/tag2956.xml"/><Relationship Id="rId6" Type="http://schemas.openxmlformats.org/officeDocument/2006/relationships/tags" Target="../tags/tag2961.xml"/><Relationship Id="rId11" Type="http://schemas.openxmlformats.org/officeDocument/2006/relationships/oleObject" Target="../embeddings/oleObject17.bin"/><Relationship Id="rId5" Type="http://schemas.openxmlformats.org/officeDocument/2006/relationships/tags" Target="../tags/tag2960.xml"/><Relationship Id="rId10" Type="http://schemas.openxmlformats.org/officeDocument/2006/relationships/slideMaster" Target="../slideMasters/slideMaster21.xml"/><Relationship Id="rId4" Type="http://schemas.openxmlformats.org/officeDocument/2006/relationships/tags" Target="../tags/tag2959.xml"/><Relationship Id="rId9" Type="http://schemas.openxmlformats.org/officeDocument/2006/relationships/tags" Target="../tags/tag2964.xml"/></Relationships>
</file>

<file path=ppt/slideLayouts/_rels/slideLayout398.xml.rels><?xml version="1.0" encoding="UTF-8" standalone="yes"?>
<Relationships xmlns="http://schemas.openxmlformats.org/package/2006/relationships"><Relationship Id="rId8" Type="http://schemas.openxmlformats.org/officeDocument/2006/relationships/tags" Target="../tags/tag2972.xml"/><Relationship Id="rId13" Type="http://schemas.openxmlformats.org/officeDocument/2006/relationships/image" Target="../media/image5.png"/><Relationship Id="rId3" Type="http://schemas.openxmlformats.org/officeDocument/2006/relationships/tags" Target="../tags/tag2967.xml"/><Relationship Id="rId7" Type="http://schemas.openxmlformats.org/officeDocument/2006/relationships/tags" Target="../tags/tag2971.xml"/><Relationship Id="rId12" Type="http://schemas.openxmlformats.org/officeDocument/2006/relationships/image" Target="../media/image4.emf"/><Relationship Id="rId2" Type="http://schemas.openxmlformats.org/officeDocument/2006/relationships/tags" Target="../tags/tag2966.xml"/><Relationship Id="rId1" Type="http://schemas.openxmlformats.org/officeDocument/2006/relationships/tags" Target="../tags/tag2965.xml"/><Relationship Id="rId6" Type="http://schemas.openxmlformats.org/officeDocument/2006/relationships/tags" Target="../tags/tag2970.xml"/><Relationship Id="rId11" Type="http://schemas.openxmlformats.org/officeDocument/2006/relationships/oleObject" Target="../embeddings/oleObject75.bin"/><Relationship Id="rId5" Type="http://schemas.openxmlformats.org/officeDocument/2006/relationships/tags" Target="../tags/tag2969.xml"/><Relationship Id="rId10" Type="http://schemas.openxmlformats.org/officeDocument/2006/relationships/slideMaster" Target="../slideMasters/slideMaster21.xml"/><Relationship Id="rId4" Type="http://schemas.openxmlformats.org/officeDocument/2006/relationships/tags" Target="../tags/tag2968.xml"/><Relationship Id="rId9" Type="http://schemas.openxmlformats.org/officeDocument/2006/relationships/tags" Target="../tags/tag2973.xml"/></Relationships>
</file>

<file path=ppt/slideLayouts/_rels/slideLayout399.xml.rels><?xml version="1.0" encoding="UTF-8" standalone="yes"?>
<Relationships xmlns="http://schemas.openxmlformats.org/package/2006/relationships"><Relationship Id="rId8" Type="http://schemas.openxmlformats.org/officeDocument/2006/relationships/tags" Target="../tags/tag2981.xml"/><Relationship Id="rId13" Type="http://schemas.openxmlformats.org/officeDocument/2006/relationships/image" Target="../media/image5.png"/><Relationship Id="rId3" Type="http://schemas.openxmlformats.org/officeDocument/2006/relationships/tags" Target="../tags/tag2976.xml"/><Relationship Id="rId7" Type="http://schemas.openxmlformats.org/officeDocument/2006/relationships/tags" Target="../tags/tag2980.xml"/><Relationship Id="rId12" Type="http://schemas.openxmlformats.org/officeDocument/2006/relationships/image" Target="../media/image1.emf"/><Relationship Id="rId2" Type="http://schemas.openxmlformats.org/officeDocument/2006/relationships/tags" Target="../tags/tag2975.xml"/><Relationship Id="rId1" Type="http://schemas.openxmlformats.org/officeDocument/2006/relationships/tags" Target="../tags/tag2974.xml"/><Relationship Id="rId6" Type="http://schemas.openxmlformats.org/officeDocument/2006/relationships/tags" Target="../tags/tag2979.xml"/><Relationship Id="rId11" Type="http://schemas.openxmlformats.org/officeDocument/2006/relationships/oleObject" Target="../embeddings/oleObject76.bin"/><Relationship Id="rId5" Type="http://schemas.openxmlformats.org/officeDocument/2006/relationships/tags" Target="../tags/tag2978.xml"/><Relationship Id="rId10" Type="http://schemas.openxmlformats.org/officeDocument/2006/relationships/slideMaster" Target="../slideMasters/slideMaster21.xml"/><Relationship Id="rId4" Type="http://schemas.openxmlformats.org/officeDocument/2006/relationships/tags" Target="../tags/tag2977.xml"/><Relationship Id="rId9" Type="http://schemas.openxmlformats.org/officeDocument/2006/relationships/tags" Target="../tags/tag2982.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10" Type="http://schemas.openxmlformats.org/officeDocument/2006/relationships/image" Target="../media/image1.emf"/><Relationship Id="rId4" Type="http://schemas.openxmlformats.org/officeDocument/2006/relationships/tags" Target="../tags/tag286.xml"/><Relationship Id="rId9" Type="http://schemas.openxmlformats.org/officeDocument/2006/relationships/oleObject" Target="../embeddings/oleObject3.bin"/></Relationships>
</file>

<file path=ppt/slideLayouts/_rels/slideLayout400.xml.rels><?xml version="1.0" encoding="UTF-8" standalone="yes"?>
<Relationships xmlns="http://schemas.openxmlformats.org/package/2006/relationships"><Relationship Id="rId8" Type="http://schemas.openxmlformats.org/officeDocument/2006/relationships/slideMaster" Target="../slideMasters/slideMaster21.xml"/><Relationship Id="rId3" Type="http://schemas.openxmlformats.org/officeDocument/2006/relationships/tags" Target="../tags/tag2985.xml"/><Relationship Id="rId7" Type="http://schemas.openxmlformats.org/officeDocument/2006/relationships/tags" Target="../tags/tag2989.xml"/><Relationship Id="rId2" Type="http://schemas.openxmlformats.org/officeDocument/2006/relationships/tags" Target="../tags/tag2984.xml"/><Relationship Id="rId1" Type="http://schemas.openxmlformats.org/officeDocument/2006/relationships/tags" Target="../tags/tag2983.xml"/><Relationship Id="rId6" Type="http://schemas.openxmlformats.org/officeDocument/2006/relationships/tags" Target="../tags/tag2988.xml"/><Relationship Id="rId11" Type="http://schemas.openxmlformats.org/officeDocument/2006/relationships/image" Target="../media/image5.png"/><Relationship Id="rId5" Type="http://schemas.openxmlformats.org/officeDocument/2006/relationships/tags" Target="../tags/tag2987.xml"/><Relationship Id="rId10" Type="http://schemas.openxmlformats.org/officeDocument/2006/relationships/image" Target="../media/image3.emf"/><Relationship Id="rId4" Type="http://schemas.openxmlformats.org/officeDocument/2006/relationships/tags" Target="../tags/tag2986.xml"/><Relationship Id="rId9" Type="http://schemas.openxmlformats.org/officeDocument/2006/relationships/oleObject" Target="../embeddings/oleObject77.bin"/></Relationships>
</file>

<file path=ppt/slideLayouts/_rels/slideLayout40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92.xml"/><Relationship Id="rId7" Type="http://schemas.openxmlformats.org/officeDocument/2006/relationships/oleObject" Target="../embeddings/oleObject66.bin"/><Relationship Id="rId2" Type="http://schemas.openxmlformats.org/officeDocument/2006/relationships/tags" Target="../tags/tag2991.xml"/><Relationship Id="rId1" Type="http://schemas.openxmlformats.org/officeDocument/2006/relationships/tags" Target="../tags/tag2990.xml"/><Relationship Id="rId6" Type="http://schemas.openxmlformats.org/officeDocument/2006/relationships/slideMaster" Target="../slideMasters/slideMaster21.xml"/><Relationship Id="rId5" Type="http://schemas.openxmlformats.org/officeDocument/2006/relationships/tags" Target="../tags/tag2994.xml"/><Relationship Id="rId4" Type="http://schemas.openxmlformats.org/officeDocument/2006/relationships/tags" Target="../tags/tag2993.xml"/><Relationship Id="rId9" Type="http://schemas.openxmlformats.org/officeDocument/2006/relationships/image" Target="../media/image5.png"/></Relationships>
</file>

<file path=ppt/slideLayouts/_rels/slideLayout40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1.xml"/><Relationship Id="rId1" Type="http://schemas.openxmlformats.org/officeDocument/2006/relationships/tags" Target="../tags/tag2995.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03.xml.rels><?xml version="1.0" encoding="UTF-8" standalone="yes"?>
<Relationships xmlns="http://schemas.openxmlformats.org/package/2006/relationships"><Relationship Id="rId8" Type="http://schemas.openxmlformats.org/officeDocument/2006/relationships/tags" Target="../tags/tag3003.xml"/><Relationship Id="rId3" Type="http://schemas.openxmlformats.org/officeDocument/2006/relationships/tags" Target="../tags/tag2998.xml"/><Relationship Id="rId7" Type="http://schemas.openxmlformats.org/officeDocument/2006/relationships/tags" Target="../tags/tag3002.xml"/><Relationship Id="rId2" Type="http://schemas.openxmlformats.org/officeDocument/2006/relationships/tags" Target="../tags/tag2997.xml"/><Relationship Id="rId1" Type="http://schemas.openxmlformats.org/officeDocument/2006/relationships/tags" Target="../tags/tag2996.xml"/><Relationship Id="rId6" Type="http://schemas.openxmlformats.org/officeDocument/2006/relationships/tags" Target="../tags/tag3001.xml"/><Relationship Id="rId11" Type="http://schemas.openxmlformats.org/officeDocument/2006/relationships/image" Target="../media/image1.emf"/><Relationship Id="rId5" Type="http://schemas.openxmlformats.org/officeDocument/2006/relationships/tags" Target="../tags/tag3000.xml"/><Relationship Id="rId10" Type="http://schemas.openxmlformats.org/officeDocument/2006/relationships/oleObject" Target="../embeddings/oleObject19.bin"/><Relationship Id="rId4" Type="http://schemas.openxmlformats.org/officeDocument/2006/relationships/tags" Target="../tags/tag2999.xml"/><Relationship Id="rId9"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026.xml"/><Relationship Id="rId7" Type="http://schemas.openxmlformats.org/officeDocument/2006/relationships/oleObject" Target="../embeddings/oleObject68.bin"/><Relationship Id="rId2" Type="http://schemas.openxmlformats.org/officeDocument/2006/relationships/tags" Target="../tags/tag3025.xml"/><Relationship Id="rId1" Type="http://schemas.openxmlformats.org/officeDocument/2006/relationships/tags" Target="../tags/tag3024.xml"/><Relationship Id="rId6" Type="http://schemas.openxmlformats.org/officeDocument/2006/relationships/slideMaster" Target="../slideMasters/slideMaster22.xml"/><Relationship Id="rId5" Type="http://schemas.openxmlformats.org/officeDocument/2006/relationships/tags" Target="../tags/tag3028.xml"/><Relationship Id="rId4" Type="http://schemas.openxmlformats.org/officeDocument/2006/relationships/tags" Target="../tags/tag3027.xml"/><Relationship Id="rId9" Type="http://schemas.openxmlformats.org/officeDocument/2006/relationships/image" Target="../media/image5.png"/></Relationships>
</file>

<file path=ppt/slideLayouts/_rels/slideLayout405.xml.rels><?xml version="1.0" encoding="UTF-8" standalone="yes"?>
<Relationships xmlns="http://schemas.openxmlformats.org/package/2006/relationships"><Relationship Id="rId8" Type="http://schemas.openxmlformats.org/officeDocument/2006/relationships/slideMaster" Target="../slideMasters/slideMaster22.xml"/><Relationship Id="rId3" Type="http://schemas.openxmlformats.org/officeDocument/2006/relationships/tags" Target="../tags/tag3031.xml"/><Relationship Id="rId7" Type="http://schemas.openxmlformats.org/officeDocument/2006/relationships/tags" Target="../tags/tag3035.xml"/><Relationship Id="rId2" Type="http://schemas.openxmlformats.org/officeDocument/2006/relationships/tags" Target="../tags/tag3030.xml"/><Relationship Id="rId1" Type="http://schemas.openxmlformats.org/officeDocument/2006/relationships/tags" Target="../tags/tag3029.xml"/><Relationship Id="rId6" Type="http://schemas.openxmlformats.org/officeDocument/2006/relationships/tags" Target="../tags/tag3034.xml"/><Relationship Id="rId5" Type="http://schemas.openxmlformats.org/officeDocument/2006/relationships/tags" Target="../tags/tag3033.xml"/><Relationship Id="rId10" Type="http://schemas.openxmlformats.org/officeDocument/2006/relationships/image" Target="../media/image1.emf"/><Relationship Id="rId4" Type="http://schemas.openxmlformats.org/officeDocument/2006/relationships/tags" Target="../tags/tag3032.xml"/><Relationship Id="rId9" Type="http://schemas.openxmlformats.org/officeDocument/2006/relationships/oleObject" Target="../embeddings/oleObject69.bin"/></Relationships>
</file>

<file path=ppt/slideLayouts/_rels/slideLayout406.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3038.xml"/><Relationship Id="rId7" Type="http://schemas.openxmlformats.org/officeDocument/2006/relationships/slideMaster" Target="../slideMasters/slideMaster22.xml"/><Relationship Id="rId2" Type="http://schemas.openxmlformats.org/officeDocument/2006/relationships/tags" Target="../tags/tag3037.xml"/><Relationship Id="rId1" Type="http://schemas.openxmlformats.org/officeDocument/2006/relationships/tags" Target="../tags/tag3036.xml"/><Relationship Id="rId6" Type="http://schemas.openxmlformats.org/officeDocument/2006/relationships/tags" Target="../tags/tag3041.xml"/><Relationship Id="rId5" Type="http://schemas.openxmlformats.org/officeDocument/2006/relationships/tags" Target="../tags/tag3040.xml"/><Relationship Id="rId4" Type="http://schemas.openxmlformats.org/officeDocument/2006/relationships/tags" Target="../tags/tag3039.xml"/><Relationship Id="rId9" Type="http://schemas.openxmlformats.org/officeDocument/2006/relationships/image" Target="../media/image3.emf"/></Relationships>
</file>

<file path=ppt/slideLayouts/_rels/slideLayout407.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3044.xml"/><Relationship Id="rId7" Type="http://schemas.openxmlformats.org/officeDocument/2006/relationships/slideMaster" Target="../slideMasters/slideMaster22.xml"/><Relationship Id="rId2" Type="http://schemas.openxmlformats.org/officeDocument/2006/relationships/tags" Target="../tags/tag3043.xml"/><Relationship Id="rId1" Type="http://schemas.openxmlformats.org/officeDocument/2006/relationships/tags" Target="../tags/tag3042.xml"/><Relationship Id="rId6" Type="http://schemas.openxmlformats.org/officeDocument/2006/relationships/tags" Target="../tags/tag3047.xml"/><Relationship Id="rId5" Type="http://schemas.openxmlformats.org/officeDocument/2006/relationships/tags" Target="../tags/tag3046.xml"/><Relationship Id="rId4" Type="http://schemas.openxmlformats.org/officeDocument/2006/relationships/tags" Target="../tags/tag3045.xml"/><Relationship Id="rId9" Type="http://schemas.openxmlformats.org/officeDocument/2006/relationships/image" Target="../media/image3.emf"/></Relationships>
</file>

<file path=ppt/slideLayouts/_rels/slideLayout40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3050.xml"/><Relationship Id="rId7" Type="http://schemas.openxmlformats.org/officeDocument/2006/relationships/slideMaster" Target="../slideMasters/slideMaster22.xml"/><Relationship Id="rId2" Type="http://schemas.openxmlformats.org/officeDocument/2006/relationships/tags" Target="../tags/tag3049.xml"/><Relationship Id="rId1" Type="http://schemas.openxmlformats.org/officeDocument/2006/relationships/tags" Target="../tags/tag3048.xml"/><Relationship Id="rId6" Type="http://schemas.openxmlformats.org/officeDocument/2006/relationships/tags" Target="../tags/tag3053.xml"/><Relationship Id="rId5" Type="http://schemas.openxmlformats.org/officeDocument/2006/relationships/tags" Target="../tags/tag3052.xml"/><Relationship Id="rId4" Type="http://schemas.openxmlformats.org/officeDocument/2006/relationships/tags" Target="../tags/tag3051.xml"/><Relationship Id="rId9" Type="http://schemas.openxmlformats.org/officeDocument/2006/relationships/image" Target="../media/image3.emf"/></Relationships>
</file>

<file path=ppt/slideLayouts/_rels/slideLayout409.xml.rels><?xml version="1.0" encoding="UTF-8" standalone="yes"?>
<Relationships xmlns="http://schemas.openxmlformats.org/package/2006/relationships"><Relationship Id="rId8" Type="http://schemas.openxmlformats.org/officeDocument/2006/relationships/slideMaster" Target="../slideMasters/slideMaster22.xml"/><Relationship Id="rId3" Type="http://schemas.openxmlformats.org/officeDocument/2006/relationships/tags" Target="../tags/tag3056.xml"/><Relationship Id="rId7" Type="http://schemas.openxmlformats.org/officeDocument/2006/relationships/tags" Target="../tags/tag3060.xml"/><Relationship Id="rId2" Type="http://schemas.openxmlformats.org/officeDocument/2006/relationships/tags" Target="../tags/tag3055.xml"/><Relationship Id="rId1" Type="http://schemas.openxmlformats.org/officeDocument/2006/relationships/tags" Target="../tags/tag3054.xml"/><Relationship Id="rId6" Type="http://schemas.openxmlformats.org/officeDocument/2006/relationships/tags" Target="../tags/tag3059.xml"/><Relationship Id="rId5" Type="http://schemas.openxmlformats.org/officeDocument/2006/relationships/tags" Target="../tags/tag3058.xml"/><Relationship Id="rId10" Type="http://schemas.openxmlformats.org/officeDocument/2006/relationships/image" Target="../media/image3.emf"/><Relationship Id="rId4" Type="http://schemas.openxmlformats.org/officeDocument/2006/relationships/tags" Target="../tags/tag3057.xml"/><Relationship Id="rId9" Type="http://schemas.openxmlformats.org/officeDocument/2006/relationships/oleObject" Target="../embeddings/oleObject73.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3.xml"/><Relationship Id="rId7" Type="http://schemas.openxmlformats.org/officeDocument/2006/relationships/image" Target="../media/image3.emf"/><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oleObject" Target="../embeddings/oleObject38.bin"/><Relationship Id="rId5" Type="http://schemas.openxmlformats.org/officeDocument/2006/relationships/slideMaster" Target="../slideMasters/slideMaster3.xml"/><Relationship Id="rId4" Type="http://schemas.openxmlformats.org/officeDocument/2006/relationships/tags" Target="../tags/tag314.xml"/></Relationships>
</file>

<file path=ppt/slideLayouts/_rels/slideLayout410.xml.rels><?xml version="1.0" encoding="UTF-8" standalone="yes"?>
<Relationships xmlns="http://schemas.openxmlformats.org/package/2006/relationships"><Relationship Id="rId8" Type="http://schemas.openxmlformats.org/officeDocument/2006/relationships/tags" Target="../tags/tag3068.xml"/><Relationship Id="rId3" Type="http://schemas.openxmlformats.org/officeDocument/2006/relationships/tags" Target="../tags/tag3063.xml"/><Relationship Id="rId7" Type="http://schemas.openxmlformats.org/officeDocument/2006/relationships/tags" Target="../tags/tag3067.xml"/><Relationship Id="rId12" Type="http://schemas.openxmlformats.org/officeDocument/2006/relationships/image" Target="../media/image5.png"/><Relationship Id="rId2" Type="http://schemas.openxmlformats.org/officeDocument/2006/relationships/tags" Target="../tags/tag3062.xml"/><Relationship Id="rId1" Type="http://schemas.openxmlformats.org/officeDocument/2006/relationships/tags" Target="../tags/tag3061.xml"/><Relationship Id="rId6" Type="http://schemas.openxmlformats.org/officeDocument/2006/relationships/tags" Target="../tags/tag3066.xml"/><Relationship Id="rId11" Type="http://schemas.openxmlformats.org/officeDocument/2006/relationships/image" Target="../media/image1.emf"/><Relationship Id="rId5" Type="http://schemas.openxmlformats.org/officeDocument/2006/relationships/tags" Target="../tags/tag3065.xml"/><Relationship Id="rId10" Type="http://schemas.openxmlformats.org/officeDocument/2006/relationships/oleObject" Target="../embeddings/oleObject18.bin"/><Relationship Id="rId4" Type="http://schemas.openxmlformats.org/officeDocument/2006/relationships/tags" Target="../tags/tag3064.xml"/><Relationship Id="rId9"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8" Type="http://schemas.openxmlformats.org/officeDocument/2006/relationships/tags" Target="../tags/tag3076.xml"/><Relationship Id="rId3" Type="http://schemas.openxmlformats.org/officeDocument/2006/relationships/tags" Target="../tags/tag3071.xml"/><Relationship Id="rId7" Type="http://schemas.openxmlformats.org/officeDocument/2006/relationships/tags" Target="../tags/tag3075.xml"/><Relationship Id="rId12" Type="http://schemas.openxmlformats.org/officeDocument/2006/relationships/image" Target="../media/image5.png"/><Relationship Id="rId2" Type="http://schemas.openxmlformats.org/officeDocument/2006/relationships/tags" Target="../tags/tag3070.xml"/><Relationship Id="rId1" Type="http://schemas.openxmlformats.org/officeDocument/2006/relationships/tags" Target="../tags/tag3069.xml"/><Relationship Id="rId6" Type="http://schemas.openxmlformats.org/officeDocument/2006/relationships/tags" Target="../tags/tag3074.xml"/><Relationship Id="rId11" Type="http://schemas.openxmlformats.org/officeDocument/2006/relationships/image" Target="../media/image1.emf"/><Relationship Id="rId5" Type="http://schemas.openxmlformats.org/officeDocument/2006/relationships/tags" Target="../tags/tag3073.xml"/><Relationship Id="rId10" Type="http://schemas.openxmlformats.org/officeDocument/2006/relationships/oleObject" Target="../embeddings/oleObject74.bin"/><Relationship Id="rId4" Type="http://schemas.openxmlformats.org/officeDocument/2006/relationships/tags" Target="../tags/tag3072.xml"/><Relationship Id="rId9"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8" Type="http://schemas.openxmlformats.org/officeDocument/2006/relationships/tags" Target="../tags/tag3084.xml"/><Relationship Id="rId3" Type="http://schemas.openxmlformats.org/officeDocument/2006/relationships/tags" Target="../tags/tag3079.xml"/><Relationship Id="rId7" Type="http://schemas.openxmlformats.org/officeDocument/2006/relationships/tags" Target="../tags/tag3083.xml"/><Relationship Id="rId12" Type="http://schemas.openxmlformats.org/officeDocument/2006/relationships/image" Target="../media/image5.png"/><Relationship Id="rId2" Type="http://schemas.openxmlformats.org/officeDocument/2006/relationships/tags" Target="../tags/tag3078.xml"/><Relationship Id="rId1" Type="http://schemas.openxmlformats.org/officeDocument/2006/relationships/tags" Target="../tags/tag3077.xml"/><Relationship Id="rId6" Type="http://schemas.openxmlformats.org/officeDocument/2006/relationships/tags" Target="../tags/tag3082.xml"/><Relationship Id="rId11" Type="http://schemas.openxmlformats.org/officeDocument/2006/relationships/image" Target="../media/image1.emf"/><Relationship Id="rId5" Type="http://schemas.openxmlformats.org/officeDocument/2006/relationships/tags" Target="../tags/tag3081.xml"/><Relationship Id="rId10" Type="http://schemas.openxmlformats.org/officeDocument/2006/relationships/oleObject" Target="../embeddings/oleObject17.bin"/><Relationship Id="rId4" Type="http://schemas.openxmlformats.org/officeDocument/2006/relationships/tags" Target="../tags/tag3080.xml"/><Relationship Id="rId9"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8" Type="http://schemas.openxmlformats.org/officeDocument/2006/relationships/tags" Target="../tags/tag3092.xml"/><Relationship Id="rId3" Type="http://schemas.openxmlformats.org/officeDocument/2006/relationships/tags" Target="../tags/tag3087.xml"/><Relationship Id="rId7" Type="http://schemas.openxmlformats.org/officeDocument/2006/relationships/tags" Target="../tags/tag3091.xml"/><Relationship Id="rId12" Type="http://schemas.openxmlformats.org/officeDocument/2006/relationships/image" Target="../media/image5.png"/><Relationship Id="rId2" Type="http://schemas.openxmlformats.org/officeDocument/2006/relationships/tags" Target="../tags/tag3086.xml"/><Relationship Id="rId1" Type="http://schemas.openxmlformats.org/officeDocument/2006/relationships/tags" Target="../tags/tag3085.xml"/><Relationship Id="rId6" Type="http://schemas.openxmlformats.org/officeDocument/2006/relationships/tags" Target="../tags/tag3090.xml"/><Relationship Id="rId11" Type="http://schemas.openxmlformats.org/officeDocument/2006/relationships/image" Target="../media/image4.emf"/><Relationship Id="rId5" Type="http://schemas.openxmlformats.org/officeDocument/2006/relationships/tags" Target="../tags/tag3089.xml"/><Relationship Id="rId10" Type="http://schemas.openxmlformats.org/officeDocument/2006/relationships/oleObject" Target="../embeddings/oleObject75.bin"/><Relationship Id="rId4" Type="http://schemas.openxmlformats.org/officeDocument/2006/relationships/tags" Target="../tags/tag3088.xml"/><Relationship Id="rId9"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8" Type="http://schemas.openxmlformats.org/officeDocument/2006/relationships/tags" Target="../tags/tag3100.xml"/><Relationship Id="rId3" Type="http://schemas.openxmlformats.org/officeDocument/2006/relationships/tags" Target="../tags/tag3095.xml"/><Relationship Id="rId7" Type="http://schemas.openxmlformats.org/officeDocument/2006/relationships/tags" Target="../tags/tag3099.xml"/><Relationship Id="rId12" Type="http://schemas.openxmlformats.org/officeDocument/2006/relationships/image" Target="../media/image5.png"/><Relationship Id="rId2" Type="http://schemas.openxmlformats.org/officeDocument/2006/relationships/tags" Target="../tags/tag3094.xml"/><Relationship Id="rId1" Type="http://schemas.openxmlformats.org/officeDocument/2006/relationships/tags" Target="../tags/tag3093.xml"/><Relationship Id="rId6" Type="http://schemas.openxmlformats.org/officeDocument/2006/relationships/tags" Target="../tags/tag3098.xml"/><Relationship Id="rId11" Type="http://schemas.openxmlformats.org/officeDocument/2006/relationships/image" Target="../media/image1.emf"/><Relationship Id="rId5" Type="http://schemas.openxmlformats.org/officeDocument/2006/relationships/tags" Target="../tags/tag3097.xml"/><Relationship Id="rId10" Type="http://schemas.openxmlformats.org/officeDocument/2006/relationships/oleObject" Target="../embeddings/oleObject76.bin"/><Relationship Id="rId4" Type="http://schemas.openxmlformats.org/officeDocument/2006/relationships/tags" Target="../tags/tag3096.xml"/><Relationship Id="rId9"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3103.xml"/><Relationship Id="rId7" Type="http://schemas.openxmlformats.org/officeDocument/2006/relationships/slideMaster" Target="../slideMasters/slideMaster22.xml"/><Relationship Id="rId2" Type="http://schemas.openxmlformats.org/officeDocument/2006/relationships/tags" Target="../tags/tag3102.xml"/><Relationship Id="rId1" Type="http://schemas.openxmlformats.org/officeDocument/2006/relationships/tags" Target="../tags/tag3101.xml"/><Relationship Id="rId6" Type="http://schemas.openxmlformats.org/officeDocument/2006/relationships/tags" Target="../tags/tag3106.xml"/><Relationship Id="rId5" Type="http://schemas.openxmlformats.org/officeDocument/2006/relationships/tags" Target="../tags/tag3105.xml"/><Relationship Id="rId10" Type="http://schemas.openxmlformats.org/officeDocument/2006/relationships/image" Target="../media/image5.png"/><Relationship Id="rId4" Type="http://schemas.openxmlformats.org/officeDocument/2006/relationships/tags" Target="../tags/tag3104.xml"/><Relationship Id="rId9" Type="http://schemas.openxmlformats.org/officeDocument/2006/relationships/image" Target="../media/image3.emf"/></Relationships>
</file>

<file path=ppt/slideLayouts/_rels/slideLayout4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109.xml"/><Relationship Id="rId7" Type="http://schemas.openxmlformats.org/officeDocument/2006/relationships/image" Target="../media/image3.emf"/><Relationship Id="rId2" Type="http://schemas.openxmlformats.org/officeDocument/2006/relationships/tags" Target="../tags/tag3108.xml"/><Relationship Id="rId1" Type="http://schemas.openxmlformats.org/officeDocument/2006/relationships/tags" Target="../tags/tag3107.xml"/><Relationship Id="rId6" Type="http://schemas.openxmlformats.org/officeDocument/2006/relationships/oleObject" Target="../embeddings/oleObject66.bin"/><Relationship Id="rId5" Type="http://schemas.openxmlformats.org/officeDocument/2006/relationships/slideMaster" Target="../slideMasters/slideMaster22.xml"/><Relationship Id="rId4" Type="http://schemas.openxmlformats.org/officeDocument/2006/relationships/tags" Target="../tags/tag3110.xml"/></Relationships>
</file>

<file path=ppt/slideLayouts/_rels/slideLayout41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2.xml"/><Relationship Id="rId1" Type="http://schemas.openxmlformats.org/officeDocument/2006/relationships/tags" Target="../tags/tag3111.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17.xml"/><Relationship Id="rId7" Type="http://schemas.openxmlformats.org/officeDocument/2006/relationships/tags" Target="../tags/tag32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5" Type="http://schemas.openxmlformats.org/officeDocument/2006/relationships/tags" Target="../tags/tag319.xml"/><Relationship Id="rId10" Type="http://schemas.openxmlformats.org/officeDocument/2006/relationships/image" Target="../media/image1.emf"/><Relationship Id="rId4" Type="http://schemas.openxmlformats.org/officeDocument/2006/relationships/tags" Target="../tags/tag318.xml"/><Relationship Id="rId9" Type="http://schemas.openxmlformats.org/officeDocument/2006/relationships/oleObject" Target="../embeddings/oleObject39.bin"/></Relationships>
</file>

<file path=ppt/slideLayouts/_rels/slideLayout420.xml.rels><?xml version="1.0" encoding="UTF-8" standalone="yes"?>
<Relationships xmlns="http://schemas.openxmlformats.org/package/2006/relationships"><Relationship Id="rId8" Type="http://schemas.openxmlformats.org/officeDocument/2006/relationships/tags" Target="../tags/tag3119.xml"/><Relationship Id="rId13" Type="http://schemas.openxmlformats.org/officeDocument/2006/relationships/image" Target="../media/image5.png"/><Relationship Id="rId3" Type="http://schemas.openxmlformats.org/officeDocument/2006/relationships/tags" Target="../tags/tag3114.xml"/><Relationship Id="rId7" Type="http://schemas.openxmlformats.org/officeDocument/2006/relationships/tags" Target="../tags/tag3118.xml"/><Relationship Id="rId12" Type="http://schemas.openxmlformats.org/officeDocument/2006/relationships/image" Target="../media/image1.emf"/><Relationship Id="rId2" Type="http://schemas.openxmlformats.org/officeDocument/2006/relationships/tags" Target="../tags/tag3113.xml"/><Relationship Id="rId1" Type="http://schemas.openxmlformats.org/officeDocument/2006/relationships/tags" Target="../tags/tag3112.xml"/><Relationship Id="rId6" Type="http://schemas.openxmlformats.org/officeDocument/2006/relationships/tags" Target="../tags/tag3117.xml"/><Relationship Id="rId11" Type="http://schemas.openxmlformats.org/officeDocument/2006/relationships/oleObject" Target="../embeddings/oleObject18.bin"/><Relationship Id="rId5" Type="http://schemas.openxmlformats.org/officeDocument/2006/relationships/tags" Target="../tags/tag3116.xml"/><Relationship Id="rId10" Type="http://schemas.openxmlformats.org/officeDocument/2006/relationships/slideMaster" Target="../slideMasters/slideMaster22.xml"/><Relationship Id="rId4" Type="http://schemas.openxmlformats.org/officeDocument/2006/relationships/tags" Target="../tags/tag3115.xml"/><Relationship Id="rId9" Type="http://schemas.openxmlformats.org/officeDocument/2006/relationships/tags" Target="../tags/tag3120.xml"/></Relationships>
</file>

<file path=ppt/slideLayouts/_rels/slideLayout4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123.xml"/><Relationship Id="rId7" Type="http://schemas.openxmlformats.org/officeDocument/2006/relationships/image" Target="../media/image3.emf"/><Relationship Id="rId2" Type="http://schemas.openxmlformats.org/officeDocument/2006/relationships/tags" Target="../tags/tag3122.xml"/><Relationship Id="rId1" Type="http://schemas.openxmlformats.org/officeDocument/2006/relationships/tags" Target="../tags/tag3121.xml"/><Relationship Id="rId6" Type="http://schemas.openxmlformats.org/officeDocument/2006/relationships/oleObject" Target="../embeddings/oleObject54.bin"/><Relationship Id="rId5" Type="http://schemas.openxmlformats.org/officeDocument/2006/relationships/slideMaster" Target="../slideMasters/slideMaster22.xml"/><Relationship Id="rId4" Type="http://schemas.openxmlformats.org/officeDocument/2006/relationships/tags" Target="../tags/tag3124.xml"/></Relationships>
</file>

<file path=ppt/slideLayouts/_rels/slideLayout422.xml.rels><?xml version="1.0" encoding="UTF-8" standalone="yes"?>
<Relationships xmlns="http://schemas.openxmlformats.org/package/2006/relationships"><Relationship Id="rId8" Type="http://schemas.openxmlformats.org/officeDocument/2006/relationships/tags" Target="../tags/tag3132.xml"/><Relationship Id="rId13" Type="http://schemas.openxmlformats.org/officeDocument/2006/relationships/image" Target="../media/image5.png"/><Relationship Id="rId3" Type="http://schemas.openxmlformats.org/officeDocument/2006/relationships/tags" Target="../tags/tag3127.xml"/><Relationship Id="rId7" Type="http://schemas.openxmlformats.org/officeDocument/2006/relationships/tags" Target="../tags/tag3131.xml"/><Relationship Id="rId12" Type="http://schemas.openxmlformats.org/officeDocument/2006/relationships/image" Target="../media/image1.emf"/><Relationship Id="rId2" Type="http://schemas.openxmlformats.org/officeDocument/2006/relationships/tags" Target="../tags/tag3126.xml"/><Relationship Id="rId1" Type="http://schemas.openxmlformats.org/officeDocument/2006/relationships/tags" Target="../tags/tag3125.xml"/><Relationship Id="rId6" Type="http://schemas.openxmlformats.org/officeDocument/2006/relationships/tags" Target="../tags/tag3130.xml"/><Relationship Id="rId11" Type="http://schemas.openxmlformats.org/officeDocument/2006/relationships/oleObject" Target="../embeddings/oleObject17.bin"/><Relationship Id="rId5" Type="http://schemas.openxmlformats.org/officeDocument/2006/relationships/tags" Target="../tags/tag3129.xml"/><Relationship Id="rId10" Type="http://schemas.openxmlformats.org/officeDocument/2006/relationships/slideMaster" Target="../slideMasters/slideMaster22.xml"/><Relationship Id="rId4" Type="http://schemas.openxmlformats.org/officeDocument/2006/relationships/tags" Target="../tags/tag3128.xml"/><Relationship Id="rId9" Type="http://schemas.openxmlformats.org/officeDocument/2006/relationships/tags" Target="../tags/tag3133.xml"/></Relationships>
</file>

<file path=ppt/slideLayouts/_rels/slideLayout423.xml.rels><?xml version="1.0" encoding="UTF-8" standalone="yes"?>
<Relationships xmlns="http://schemas.openxmlformats.org/package/2006/relationships"><Relationship Id="rId8" Type="http://schemas.openxmlformats.org/officeDocument/2006/relationships/tags" Target="../tags/tag3141.xml"/><Relationship Id="rId13" Type="http://schemas.openxmlformats.org/officeDocument/2006/relationships/image" Target="../media/image5.png"/><Relationship Id="rId3" Type="http://schemas.openxmlformats.org/officeDocument/2006/relationships/tags" Target="../tags/tag3136.xml"/><Relationship Id="rId7" Type="http://schemas.openxmlformats.org/officeDocument/2006/relationships/tags" Target="../tags/tag3140.xml"/><Relationship Id="rId12" Type="http://schemas.openxmlformats.org/officeDocument/2006/relationships/image" Target="../media/image4.emf"/><Relationship Id="rId2" Type="http://schemas.openxmlformats.org/officeDocument/2006/relationships/tags" Target="../tags/tag3135.xml"/><Relationship Id="rId1" Type="http://schemas.openxmlformats.org/officeDocument/2006/relationships/tags" Target="../tags/tag3134.xml"/><Relationship Id="rId6" Type="http://schemas.openxmlformats.org/officeDocument/2006/relationships/tags" Target="../tags/tag3139.xml"/><Relationship Id="rId11" Type="http://schemas.openxmlformats.org/officeDocument/2006/relationships/oleObject" Target="../embeddings/oleObject75.bin"/><Relationship Id="rId5" Type="http://schemas.openxmlformats.org/officeDocument/2006/relationships/tags" Target="../tags/tag3138.xml"/><Relationship Id="rId10" Type="http://schemas.openxmlformats.org/officeDocument/2006/relationships/slideMaster" Target="../slideMasters/slideMaster22.xml"/><Relationship Id="rId4" Type="http://schemas.openxmlformats.org/officeDocument/2006/relationships/tags" Target="../tags/tag3137.xml"/><Relationship Id="rId9" Type="http://schemas.openxmlformats.org/officeDocument/2006/relationships/tags" Target="../tags/tag3142.xml"/></Relationships>
</file>

<file path=ppt/slideLayouts/_rels/slideLayout424.xml.rels><?xml version="1.0" encoding="UTF-8" standalone="yes"?>
<Relationships xmlns="http://schemas.openxmlformats.org/package/2006/relationships"><Relationship Id="rId8" Type="http://schemas.openxmlformats.org/officeDocument/2006/relationships/tags" Target="../tags/tag3150.xml"/><Relationship Id="rId13" Type="http://schemas.openxmlformats.org/officeDocument/2006/relationships/image" Target="../media/image5.png"/><Relationship Id="rId3" Type="http://schemas.openxmlformats.org/officeDocument/2006/relationships/tags" Target="../tags/tag3145.xml"/><Relationship Id="rId7" Type="http://schemas.openxmlformats.org/officeDocument/2006/relationships/tags" Target="../tags/tag3149.xml"/><Relationship Id="rId12" Type="http://schemas.openxmlformats.org/officeDocument/2006/relationships/image" Target="../media/image1.emf"/><Relationship Id="rId2" Type="http://schemas.openxmlformats.org/officeDocument/2006/relationships/tags" Target="../tags/tag3144.xml"/><Relationship Id="rId1" Type="http://schemas.openxmlformats.org/officeDocument/2006/relationships/tags" Target="../tags/tag3143.xml"/><Relationship Id="rId6" Type="http://schemas.openxmlformats.org/officeDocument/2006/relationships/tags" Target="../tags/tag3148.xml"/><Relationship Id="rId11" Type="http://schemas.openxmlformats.org/officeDocument/2006/relationships/oleObject" Target="../embeddings/oleObject76.bin"/><Relationship Id="rId5" Type="http://schemas.openxmlformats.org/officeDocument/2006/relationships/tags" Target="../tags/tag3147.xml"/><Relationship Id="rId10" Type="http://schemas.openxmlformats.org/officeDocument/2006/relationships/slideMaster" Target="../slideMasters/slideMaster22.xml"/><Relationship Id="rId4" Type="http://schemas.openxmlformats.org/officeDocument/2006/relationships/tags" Target="../tags/tag3146.xml"/><Relationship Id="rId9" Type="http://schemas.openxmlformats.org/officeDocument/2006/relationships/tags" Target="../tags/tag3151.xml"/></Relationships>
</file>

<file path=ppt/slideLayouts/_rels/slideLayout425.xml.rels><?xml version="1.0" encoding="UTF-8" standalone="yes"?>
<Relationships xmlns="http://schemas.openxmlformats.org/package/2006/relationships"><Relationship Id="rId8" Type="http://schemas.openxmlformats.org/officeDocument/2006/relationships/slideMaster" Target="../slideMasters/slideMaster22.xml"/><Relationship Id="rId3" Type="http://schemas.openxmlformats.org/officeDocument/2006/relationships/tags" Target="../tags/tag3154.xml"/><Relationship Id="rId7" Type="http://schemas.openxmlformats.org/officeDocument/2006/relationships/tags" Target="../tags/tag3158.xml"/><Relationship Id="rId2" Type="http://schemas.openxmlformats.org/officeDocument/2006/relationships/tags" Target="../tags/tag3153.xml"/><Relationship Id="rId1" Type="http://schemas.openxmlformats.org/officeDocument/2006/relationships/tags" Target="../tags/tag3152.xml"/><Relationship Id="rId6" Type="http://schemas.openxmlformats.org/officeDocument/2006/relationships/tags" Target="../tags/tag3157.xml"/><Relationship Id="rId5" Type="http://schemas.openxmlformats.org/officeDocument/2006/relationships/tags" Target="../tags/tag3156.xml"/><Relationship Id="rId10" Type="http://schemas.openxmlformats.org/officeDocument/2006/relationships/image" Target="../media/image1.emf"/><Relationship Id="rId4" Type="http://schemas.openxmlformats.org/officeDocument/2006/relationships/tags" Target="../tags/tag3155.xml"/><Relationship Id="rId9" Type="http://schemas.openxmlformats.org/officeDocument/2006/relationships/oleObject" Target="../embeddings/oleObject19.bin"/></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42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181.xml"/><Relationship Id="rId7" Type="http://schemas.openxmlformats.org/officeDocument/2006/relationships/oleObject" Target="../embeddings/oleObject68.bin"/><Relationship Id="rId2" Type="http://schemas.openxmlformats.org/officeDocument/2006/relationships/tags" Target="../tags/tag3180.xml"/><Relationship Id="rId1" Type="http://schemas.openxmlformats.org/officeDocument/2006/relationships/tags" Target="../tags/tag3179.xml"/><Relationship Id="rId6" Type="http://schemas.openxmlformats.org/officeDocument/2006/relationships/slideMaster" Target="../slideMasters/slideMaster23.xml"/><Relationship Id="rId5" Type="http://schemas.openxmlformats.org/officeDocument/2006/relationships/tags" Target="../tags/tag3183.xml"/><Relationship Id="rId4" Type="http://schemas.openxmlformats.org/officeDocument/2006/relationships/tags" Target="../tags/tag3182.xml"/><Relationship Id="rId9" Type="http://schemas.openxmlformats.org/officeDocument/2006/relationships/image" Target="../media/image5.png"/></Relationships>
</file>

<file path=ppt/slideLayouts/_rels/slideLayout428.xml.rels><?xml version="1.0" encoding="UTF-8" standalone="yes"?>
<Relationships xmlns="http://schemas.openxmlformats.org/package/2006/relationships"><Relationship Id="rId8" Type="http://schemas.openxmlformats.org/officeDocument/2006/relationships/slideMaster" Target="../slideMasters/slideMaster23.xml"/><Relationship Id="rId3" Type="http://schemas.openxmlformats.org/officeDocument/2006/relationships/tags" Target="../tags/tag3186.xml"/><Relationship Id="rId7" Type="http://schemas.openxmlformats.org/officeDocument/2006/relationships/tags" Target="../tags/tag3190.xml"/><Relationship Id="rId2" Type="http://schemas.openxmlformats.org/officeDocument/2006/relationships/tags" Target="../tags/tag3185.xml"/><Relationship Id="rId1" Type="http://schemas.openxmlformats.org/officeDocument/2006/relationships/tags" Target="../tags/tag3184.xml"/><Relationship Id="rId6" Type="http://schemas.openxmlformats.org/officeDocument/2006/relationships/tags" Target="../tags/tag3189.xml"/><Relationship Id="rId5" Type="http://schemas.openxmlformats.org/officeDocument/2006/relationships/tags" Target="../tags/tag3188.xml"/><Relationship Id="rId10" Type="http://schemas.openxmlformats.org/officeDocument/2006/relationships/image" Target="../media/image1.emf"/><Relationship Id="rId4" Type="http://schemas.openxmlformats.org/officeDocument/2006/relationships/tags" Target="../tags/tag3187.xml"/><Relationship Id="rId9" Type="http://schemas.openxmlformats.org/officeDocument/2006/relationships/oleObject" Target="../embeddings/oleObject69.bin"/></Relationships>
</file>

<file path=ppt/slideLayouts/_rels/slideLayout42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3193.xml"/><Relationship Id="rId7" Type="http://schemas.openxmlformats.org/officeDocument/2006/relationships/slideMaster" Target="../slideMasters/slideMaster23.xml"/><Relationship Id="rId2" Type="http://schemas.openxmlformats.org/officeDocument/2006/relationships/tags" Target="../tags/tag3192.xml"/><Relationship Id="rId1" Type="http://schemas.openxmlformats.org/officeDocument/2006/relationships/tags" Target="../tags/tag3191.xml"/><Relationship Id="rId6" Type="http://schemas.openxmlformats.org/officeDocument/2006/relationships/tags" Target="../tags/tag3196.xml"/><Relationship Id="rId5" Type="http://schemas.openxmlformats.org/officeDocument/2006/relationships/tags" Target="../tags/tag3195.xml"/><Relationship Id="rId4" Type="http://schemas.openxmlformats.org/officeDocument/2006/relationships/tags" Target="../tags/tag3194.xml"/><Relationship Id="rId9"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324.xml"/><Relationship Id="rId7" Type="http://schemas.openxmlformats.org/officeDocument/2006/relationships/slideMaster" Target="../slideMasters/slideMaster3.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9"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3199.xml"/><Relationship Id="rId7" Type="http://schemas.openxmlformats.org/officeDocument/2006/relationships/slideMaster" Target="../slideMasters/slideMaster23.xml"/><Relationship Id="rId2" Type="http://schemas.openxmlformats.org/officeDocument/2006/relationships/tags" Target="../tags/tag3198.xml"/><Relationship Id="rId1" Type="http://schemas.openxmlformats.org/officeDocument/2006/relationships/tags" Target="../tags/tag3197.xml"/><Relationship Id="rId6" Type="http://schemas.openxmlformats.org/officeDocument/2006/relationships/tags" Target="../tags/tag3202.xml"/><Relationship Id="rId5" Type="http://schemas.openxmlformats.org/officeDocument/2006/relationships/tags" Target="../tags/tag3201.xml"/><Relationship Id="rId4" Type="http://schemas.openxmlformats.org/officeDocument/2006/relationships/tags" Target="../tags/tag3200.xml"/><Relationship Id="rId9" Type="http://schemas.openxmlformats.org/officeDocument/2006/relationships/image" Target="../media/image3.emf"/></Relationships>
</file>

<file path=ppt/slideLayouts/_rels/slideLayout431.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3205.xml"/><Relationship Id="rId7" Type="http://schemas.openxmlformats.org/officeDocument/2006/relationships/slideMaster" Target="../slideMasters/slideMaster23.xml"/><Relationship Id="rId2" Type="http://schemas.openxmlformats.org/officeDocument/2006/relationships/tags" Target="../tags/tag3204.xml"/><Relationship Id="rId1" Type="http://schemas.openxmlformats.org/officeDocument/2006/relationships/tags" Target="../tags/tag3203.xml"/><Relationship Id="rId6" Type="http://schemas.openxmlformats.org/officeDocument/2006/relationships/tags" Target="../tags/tag3208.xml"/><Relationship Id="rId5" Type="http://schemas.openxmlformats.org/officeDocument/2006/relationships/tags" Target="../tags/tag3207.xml"/><Relationship Id="rId4" Type="http://schemas.openxmlformats.org/officeDocument/2006/relationships/tags" Target="../tags/tag3206.xml"/><Relationship Id="rId9" Type="http://schemas.openxmlformats.org/officeDocument/2006/relationships/image" Target="../media/image3.emf"/></Relationships>
</file>

<file path=ppt/slideLayouts/_rels/slideLayout432.xml.rels><?xml version="1.0" encoding="UTF-8" standalone="yes"?>
<Relationships xmlns="http://schemas.openxmlformats.org/package/2006/relationships"><Relationship Id="rId8" Type="http://schemas.openxmlformats.org/officeDocument/2006/relationships/slideMaster" Target="../slideMasters/slideMaster23.xml"/><Relationship Id="rId3" Type="http://schemas.openxmlformats.org/officeDocument/2006/relationships/tags" Target="../tags/tag3211.xml"/><Relationship Id="rId7" Type="http://schemas.openxmlformats.org/officeDocument/2006/relationships/tags" Target="../tags/tag3215.xml"/><Relationship Id="rId2" Type="http://schemas.openxmlformats.org/officeDocument/2006/relationships/tags" Target="../tags/tag3210.xml"/><Relationship Id="rId1" Type="http://schemas.openxmlformats.org/officeDocument/2006/relationships/tags" Target="../tags/tag3209.xml"/><Relationship Id="rId6" Type="http://schemas.openxmlformats.org/officeDocument/2006/relationships/tags" Target="../tags/tag3214.xml"/><Relationship Id="rId5" Type="http://schemas.openxmlformats.org/officeDocument/2006/relationships/tags" Target="../tags/tag3213.xml"/><Relationship Id="rId10" Type="http://schemas.openxmlformats.org/officeDocument/2006/relationships/image" Target="../media/image3.emf"/><Relationship Id="rId4" Type="http://schemas.openxmlformats.org/officeDocument/2006/relationships/tags" Target="../tags/tag3212.xml"/><Relationship Id="rId9" Type="http://schemas.openxmlformats.org/officeDocument/2006/relationships/oleObject" Target="../embeddings/oleObject73.bin"/></Relationships>
</file>

<file path=ppt/slideLayouts/_rels/slideLayout433.xml.rels><?xml version="1.0" encoding="UTF-8" standalone="yes"?>
<Relationships xmlns="http://schemas.openxmlformats.org/package/2006/relationships"><Relationship Id="rId8" Type="http://schemas.openxmlformats.org/officeDocument/2006/relationships/tags" Target="../tags/tag3223.xml"/><Relationship Id="rId3" Type="http://schemas.openxmlformats.org/officeDocument/2006/relationships/tags" Target="../tags/tag3218.xml"/><Relationship Id="rId7" Type="http://schemas.openxmlformats.org/officeDocument/2006/relationships/tags" Target="../tags/tag3222.xml"/><Relationship Id="rId12" Type="http://schemas.openxmlformats.org/officeDocument/2006/relationships/image" Target="../media/image5.png"/><Relationship Id="rId2" Type="http://schemas.openxmlformats.org/officeDocument/2006/relationships/tags" Target="../tags/tag3217.xml"/><Relationship Id="rId1" Type="http://schemas.openxmlformats.org/officeDocument/2006/relationships/tags" Target="../tags/tag3216.xml"/><Relationship Id="rId6" Type="http://schemas.openxmlformats.org/officeDocument/2006/relationships/tags" Target="../tags/tag3221.xml"/><Relationship Id="rId11" Type="http://schemas.openxmlformats.org/officeDocument/2006/relationships/image" Target="../media/image1.emf"/><Relationship Id="rId5" Type="http://schemas.openxmlformats.org/officeDocument/2006/relationships/tags" Target="../tags/tag3220.xml"/><Relationship Id="rId10" Type="http://schemas.openxmlformats.org/officeDocument/2006/relationships/oleObject" Target="../embeddings/oleObject18.bin"/><Relationship Id="rId4" Type="http://schemas.openxmlformats.org/officeDocument/2006/relationships/tags" Target="../tags/tag3219.xml"/><Relationship Id="rId9" Type="http://schemas.openxmlformats.org/officeDocument/2006/relationships/slideMaster" Target="../slideMasters/slideMaster23.xml"/></Relationships>
</file>

<file path=ppt/slideLayouts/_rels/slideLayout434.xml.rels><?xml version="1.0" encoding="UTF-8" standalone="yes"?>
<Relationships xmlns="http://schemas.openxmlformats.org/package/2006/relationships"><Relationship Id="rId8" Type="http://schemas.openxmlformats.org/officeDocument/2006/relationships/tags" Target="../tags/tag3231.xml"/><Relationship Id="rId3" Type="http://schemas.openxmlformats.org/officeDocument/2006/relationships/tags" Target="../tags/tag3226.xml"/><Relationship Id="rId7" Type="http://schemas.openxmlformats.org/officeDocument/2006/relationships/tags" Target="../tags/tag3230.xml"/><Relationship Id="rId12" Type="http://schemas.openxmlformats.org/officeDocument/2006/relationships/image" Target="../media/image5.png"/><Relationship Id="rId2" Type="http://schemas.openxmlformats.org/officeDocument/2006/relationships/tags" Target="../tags/tag3225.xml"/><Relationship Id="rId1" Type="http://schemas.openxmlformats.org/officeDocument/2006/relationships/tags" Target="../tags/tag3224.xml"/><Relationship Id="rId6" Type="http://schemas.openxmlformats.org/officeDocument/2006/relationships/tags" Target="../tags/tag3229.xml"/><Relationship Id="rId11" Type="http://schemas.openxmlformats.org/officeDocument/2006/relationships/image" Target="../media/image1.emf"/><Relationship Id="rId5" Type="http://schemas.openxmlformats.org/officeDocument/2006/relationships/tags" Target="../tags/tag3228.xml"/><Relationship Id="rId10" Type="http://schemas.openxmlformats.org/officeDocument/2006/relationships/oleObject" Target="../embeddings/oleObject74.bin"/><Relationship Id="rId4" Type="http://schemas.openxmlformats.org/officeDocument/2006/relationships/tags" Target="../tags/tag3227.xml"/><Relationship Id="rId9"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8" Type="http://schemas.openxmlformats.org/officeDocument/2006/relationships/tags" Target="../tags/tag3239.xml"/><Relationship Id="rId3" Type="http://schemas.openxmlformats.org/officeDocument/2006/relationships/tags" Target="../tags/tag3234.xml"/><Relationship Id="rId7" Type="http://schemas.openxmlformats.org/officeDocument/2006/relationships/tags" Target="../tags/tag3238.xml"/><Relationship Id="rId12" Type="http://schemas.openxmlformats.org/officeDocument/2006/relationships/image" Target="../media/image5.png"/><Relationship Id="rId2" Type="http://schemas.openxmlformats.org/officeDocument/2006/relationships/tags" Target="../tags/tag3233.xml"/><Relationship Id="rId1" Type="http://schemas.openxmlformats.org/officeDocument/2006/relationships/tags" Target="../tags/tag3232.xml"/><Relationship Id="rId6" Type="http://schemas.openxmlformats.org/officeDocument/2006/relationships/tags" Target="../tags/tag3237.xml"/><Relationship Id="rId11" Type="http://schemas.openxmlformats.org/officeDocument/2006/relationships/image" Target="../media/image1.emf"/><Relationship Id="rId5" Type="http://schemas.openxmlformats.org/officeDocument/2006/relationships/tags" Target="../tags/tag3236.xml"/><Relationship Id="rId10" Type="http://schemas.openxmlformats.org/officeDocument/2006/relationships/oleObject" Target="../embeddings/oleObject17.bin"/><Relationship Id="rId4" Type="http://schemas.openxmlformats.org/officeDocument/2006/relationships/tags" Target="../tags/tag3235.xml"/><Relationship Id="rId9"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8" Type="http://schemas.openxmlformats.org/officeDocument/2006/relationships/tags" Target="../tags/tag3247.xml"/><Relationship Id="rId3" Type="http://schemas.openxmlformats.org/officeDocument/2006/relationships/tags" Target="../tags/tag3242.xml"/><Relationship Id="rId7" Type="http://schemas.openxmlformats.org/officeDocument/2006/relationships/tags" Target="../tags/tag3246.xml"/><Relationship Id="rId12" Type="http://schemas.openxmlformats.org/officeDocument/2006/relationships/image" Target="../media/image5.png"/><Relationship Id="rId2" Type="http://schemas.openxmlformats.org/officeDocument/2006/relationships/tags" Target="../tags/tag3241.xml"/><Relationship Id="rId1" Type="http://schemas.openxmlformats.org/officeDocument/2006/relationships/tags" Target="../tags/tag3240.xml"/><Relationship Id="rId6" Type="http://schemas.openxmlformats.org/officeDocument/2006/relationships/tags" Target="../tags/tag3245.xml"/><Relationship Id="rId11" Type="http://schemas.openxmlformats.org/officeDocument/2006/relationships/image" Target="../media/image4.emf"/><Relationship Id="rId5" Type="http://schemas.openxmlformats.org/officeDocument/2006/relationships/tags" Target="../tags/tag3244.xml"/><Relationship Id="rId10" Type="http://schemas.openxmlformats.org/officeDocument/2006/relationships/oleObject" Target="../embeddings/oleObject75.bin"/><Relationship Id="rId4" Type="http://schemas.openxmlformats.org/officeDocument/2006/relationships/tags" Target="../tags/tag3243.xml"/><Relationship Id="rId9"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8" Type="http://schemas.openxmlformats.org/officeDocument/2006/relationships/tags" Target="../tags/tag3255.xml"/><Relationship Id="rId3" Type="http://schemas.openxmlformats.org/officeDocument/2006/relationships/tags" Target="../tags/tag3250.xml"/><Relationship Id="rId7" Type="http://schemas.openxmlformats.org/officeDocument/2006/relationships/tags" Target="../tags/tag3254.xml"/><Relationship Id="rId12" Type="http://schemas.openxmlformats.org/officeDocument/2006/relationships/image" Target="../media/image5.png"/><Relationship Id="rId2" Type="http://schemas.openxmlformats.org/officeDocument/2006/relationships/tags" Target="../tags/tag3249.xml"/><Relationship Id="rId1" Type="http://schemas.openxmlformats.org/officeDocument/2006/relationships/tags" Target="../tags/tag3248.xml"/><Relationship Id="rId6" Type="http://schemas.openxmlformats.org/officeDocument/2006/relationships/tags" Target="../tags/tag3253.xml"/><Relationship Id="rId11" Type="http://schemas.openxmlformats.org/officeDocument/2006/relationships/image" Target="../media/image1.emf"/><Relationship Id="rId5" Type="http://schemas.openxmlformats.org/officeDocument/2006/relationships/tags" Target="../tags/tag3252.xml"/><Relationship Id="rId10" Type="http://schemas.openxmlformats.org/officeDocument/2006/relationships/oleObject" Target="../embeddings/oleObject76.bin"/><Relationship Id="rId4" Type="http://schemas.openxmlformats.org/officeDocument/2006/relationships/tags" Target="../tags/tag3251.xml"/><Relationship Id="rId9" Type="http://schemas.openxmlformats.org/officeDocument/2006/relationships/slideMaster" Target="../slideMasters/slideMaster23.xml"/></Relationships>
</file>

<file path=ppt/slideLayouts/_rels/slideLayout438.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3258.xml"/><Relationship Id="rId7" Type="http://schemas.openxmlformats.org/officeDocument/2006/relationships/slideMaster" Target="../slideMasters/slideMaster23.xml"/><Relationship Id="rId2" Type="http://schemas.openxmlformats.org/officeDocument/2006/relationships/tags" Target="../tags/tag3257.xml"/><Relationship Id="rId1" Type="http://schemas.openxmlformats.org/officeDocument/2006/relationships/tags" Target="../tags/tag3256.xml"/><Relationship Id="rId6" Type="http://schemas.openxmlformats.org/officeDocument/2006/relationships/tags" Target="../tags/tag3261.xml"/><Relationship Id="rId5" Type="http://schemas.openxmlformats.org/officeDocument/2006/relationships/tags" Target="../tags/tag3260.xml"/><Relationship Id="rId10" Type="http://schemas.openxmlformats.org/officeDocument/2006/relationships/image" Target="../media/image5.png"/><Relationship Id="rId4" Type="http://schemas.openxmlformats.org/officeDocument/2006/relationships/tags" Target="../tags/tag3259.xml"/><Relationship Id="rId9" Type="http://schemas.openxmlformats.org/officeDocument/2006/relationships/image" Target="../media/image3.emf"/></Relationships>
</file>

<file path=ppt/slideLayouts/_rels/slideLayout4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264.xml"/><Relationship Id="rId7" Type="http://schemas.openxmlformats.org/officeDocument/2006/relationships/image" Target="../media/image3.emf"/><Relationship Id="rId2" Type="http://schemas.openxmlformats.org/officeDocument/2006/relationships/tags" Target="../tags/tag3263.xml"/><Relationship Id="rId1" Type="http://schemas.openxmlformats.org/officeDocument/2006/relationships/tags" Target="../tags/tag3262.xml"/><Relationship Id="rId6" Type="http://schemas.openxmlformats.org/officeDocument/2006/relationships/oleObject" Target="../embeddings/oleObject66.bin"/><Relationship Id="rId5" Type="http://schemas.openxmlformats.org/officeDocument/2006/relationships/slideMaster" Target="../slideMasters/slideMaster23.xml"/><Relationship Id="rId4" Type="http://schemas.openxmlformats.org/officeDocument/2006/relationships/tags" Target="../tags/tag3265.xml"/></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330.xml"/><Relationship Id="rId7" Type="http://schemas.openxmlformats.org/officeDocument/2006/relationships/slideMaster" Target="../slideMasters/slideMaster3.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9" Type="http://schemas.openxmlformats.org/officeDocument/2006/relationships/image" Target="../media/image3.emf"/></Relationships>
</file>

<file path=ppt/slideLayouts/_rels/slideLayout44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3.xml"/><Relationship Id="rId1" Type="http://schemas.openxmlformats.org/officeDocument/2006/relationships/tags" Target="../tags/tag3266.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41.xml.rels><?xml version="1.0" encoding="UTF-8" standalone="yes"?>
<Relationships xmlns="http://schemas.openxmlformats.org/package/2006/relationships"><Relationship Id="rId8" Type="http://schemas.openxmlformats.org/officeDocument/2006/relationships/slideMaster" Target="../slideMasters/slideMaster23.xml"/><Relationship Id="rId3" Type="http://schemas.openxmlformats.org/officeDocument/2006/relationships/tags" Target="../tags/tag3269.xml"/><Relationship Id="rId7" Type="http://schemas.openxmlformats.org/officeDocument/2006/relationships/tags" Target="../tags/tag3273.xml"/><Relationship Id="rId2" Type="http://schemas.openxmlformats.org/officeDocument/2006/relationships/tags" Target="../tags/tag3268.xml"/><Relationship Id="rId1" Type="http://schemas.openxmlformats.org/officeDocument/2006/relationships/tags" Target="../tags/tag3267.xml"/><Relationship Id="rId6" Type="http://schemas.openxmlformats.org/officeDocument/2006/relationships/tags" Target="../tags/tag3272.xml"/><Relationship Id="rId5" Type="http://schemas.openxmlformats.org/officeDocument/2006/relationships/tags" Target="../tags/tag3271.xml"/><Relationship Id="rId10" Type="http://schemas.openxmlformats.org/officeDocument/2006/relationships/image" Target="../media/image1.emf"/><Relationship Id="rId4" Type="http://schemas.openxmlformats.org/officeDocument/2006/relationships/tags" Target="../tags/tag3270.xml"/><Relationship Id="rId9" Type="http://schemas.openxmlformats.org/officeDocument/2006/relationships/oleObject" Target="../embeddings/oleObject19.bin"/></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3297.xml"/><Relationship Id="rId7" Type="http://schemas.openxmlformats.org/officeDocument/2006/relationships/slideMaster" Target="../slideMasters/slideMaster24.xml"/><Relationship Id="rId2" Type="http://schemas.openxmlformats.org/officeDocument/2006/relationships/tags" Target="../tags/tag3296.xml"/><Relationship Id="rId1" Type="http://schemas.openxmlformats.org/officeDocument/2006/relationships/tags" Target="../tags/tag3295.xml"/><Relationship Id="rId6" Type="http://schemas.openxmlformats.org/officeDocument/2006/relationships/tags" Target="../tags/tag3300.xml"/><Relationship Id="rId5" Type="http://schemas.openxmlformats.org/officeDocument/2006/relationships/tags" Target="../tags/tag3299.xml"/><Relationship Id="rId10" Type="http://schemas.openxmlformats.org/officeDocument/2006/relationships/image" Target="../media/image5.png"/><Relationship Id="rId4" Type="http://schemas.openxmlformats.org/officeDocument/2006/relationships/tags" Target="../tags/tag3298.xml"/><Relationship Id="rId9" Type="http://schemas.openxmlformats.org/officeDocument/2006/relationships/image" Target="../media/image3.emf"/></Relationships>
</file>

<file path=ppt/slideLayouts/_rels/slideLayout444.xml.rels><?xml version="1.0" encoding="UTF-8" standalone="yes"?>
<Relationships xmlns="http://schemas.openxmlformats.org/package/2006/relationships"><Relationship Id="rId8" Type="http://schemas.openxmlformats.org/officeDocument/2006/relationships/slideMaster" Target="../slideMasters/slideMaster24.xml"/><Relationship Id="rId3" Type="http://schemas.openxmlformats.org/officeDocument/2006/relationships/tags" Target="../tags/tag3303.xml"/><Relationship Id="rId7" Type="http://schemas.openxmlformats.org/officeDocument/2006/relationships/tags" Target="../tags/tag3307.xml"/><Relationship Id="rId2" Type="http://schemas.openxmlformats.org/officeDocument/2006/relationships/tags" Target="../tags/tag3302.xml"/><Relationship Id="rId1" Type="http://schemas.openxmlformats.org/officeDocument/2006/relationships/tags" Target="../tags/tag3301.xml"/><Relationship Id="rId6" Type="http://schemas.openxmlformats.org/officeDocument/2006/relationships/tags" Target="../tags/tag3306.xml"/><Relationship Id="rId5" Type="http://schemas.openxmlformats.org/officeDocument/2006/relationships/tags" Target="../tags/tag3305.xml"/><Relationship Id="rId10" Type="http://schemas.openxmlformats.org/officeDocument/2006/relationships/image" Target="../media/image1.emf"/><Relationship Id="rId4" Type="http://schemas.openxmlformats.org/officeDocument/2006/relationships/tags" Target="../tags/tag3304.xml"/><Relationship Id="rId9" Type="http://schemas.openxmlformats.org/officeDocument/2006/relationships/oleObject" Target="../embeddings/oleObject69.bin"/></Relationships>
</file>

<file path=ppt/slideLayouts/_rels/slideLayout44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3310.xml"/><Relationship Id="rId7" Type="http://schemas.openxmlformats.org/officeDocument/2006/relationships/slideMaster" Target="../slideMasters/slideMaster24.xml"/><Relationship Id="rId2" Type="http://schemas.openxmlformats.org/officeDocument/2006/relationships/tags" Target="../tags/tag3309.xml"/><Relationship Id="rId1" Type="http://schemas.openxmlformats.org/officeDocument/2006/relationships/tags" Target="../tags/tag3308.xml"/><Relationship Id="rId6" Type="http://schemas.openxmlformats.org/officeDocument/2006/relationships/tags" Target="../tags/tag3313.xml"/><Relationship Id="rId5" Type="http://schemas.openxmlformats.org/officeDocument/2006/relationships/tags" Target="../tags/tag3312.xml"/><Relationship Id="rId4" Type="http://schemas.openxmlformats.org/officeDocument/2006/relationships/tags" Target="../tags/tag3311.xml"/><Relationship Id="rId9" Type="http://schemas.openxmlformats.org/officeDocument/2006/relationships/image" Target="../media/image3.emf"/></Relationships>
</file>

<file path=ppt/slideLayouts/_rels/slideLayout44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3316.xml"/><Relationship Id="rId7" Type="http://schemas.openxmlformats.org/officeDocument/2006/relationships/slideMaster" Target="../slideMasters/slideMaster24.xml"/><Relationship Id="rId2" Type="http://schemas.openxmlformats.org/officeDocument/2006/relationships/tags" Target="../tags/tag3315.xml"/><Relationship Id="rId1" Type="http://schemas.openxmlformats.org/officeDocument/2006/relationships/tags" Target="../tags/tag3314.xml"/><Relationship Id="rId6" Type="http://schemas.openxmlformats.org/officeDocument/2006/relationships/tags" Target="../tags/tag3319.xml"/><Relationship Id="rId5" Type="http://schemas.openxmlformats.org/officeDocument/2006/relationships/tags" Target="../tags/tag3318.xml"/><Relationship Id="rId4" Type="http://schemas.openxmlformats.org/officeDocument/2006/relationships/tags" Target="../tags/tag3317.xml"/><Relationship Id="rId9" Type="http://schemas.openxmlformats.org/officeDocument/2006/relationships/image" Target="../media/image3.emf"/></Relationships>
</file>

<file path=ppt/slideLayouts/_rels/slideLayout44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3322.xml"/><Relationship Id="rId7" Type="http://schemas.openxmlformats.org/officeDocument/2006/relationships/slideMaster" Target="../slideMasters/slideMaster24.xml"/><Relationship Id="rId2" Type="http://schemas.openxmlformats.org/officeDocument/2006/relationships/tags" Target="../tags/tag3321.xml"/><Relationship Id="rId1" Type="http://schemas.openxmlformats.org/officeDocument/2006/relationships/tags" Target="../tags/tag3320.xml"/><Relationship Id="rId6" Type="http://schemas.openxmlformats.org/officeDocument/2006/relationships/tags" Target="../tags/tag3325.xml"/><Relationship Id="rId5" Type="http://schemas.openxmlformats.org/officeDocument/2006/relationships/tags" Target="../tags/tag3324.xml"/><Relationship Id="rId4" Type="http://schemas.openxmlformats.org/officeDocument/2006/relationships/tags" Target="../tags/tag3323.xml"/><Relationship Id="rId9"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8" Type="http://schemas.openxmlformats.org/officeDocument/2006/relationships/slideMaster" Target="../slideMasters/slideMaster24.xml"/><Relationship Id="rId3" Type="http://schemas.openxmlformats.org/officeDocument/2006/relationships/tags" Target="../tags/tag3328.xml"/><Relationship Id="rId7" Type="http://schemas.openxmlformats.org/officeDocument/2006/relationships/tags" Target="../tags/tag3332.xml"/><Relationship Id="rId2" Type="http://schemas.openxmlformats.org/officeDocument/2006/relationships/tags" Target="../tags/tag3327.xml"/><Relationship Id="rId1" Type="http://schemas.openxmlformats.org/officeDocument/2006/relationships/tags" Target="../tags/tag3326.xml"/><Relationship Id="rId6" Type="http://schemas.openxmlformats.org/officeDocument/2006/relationships/tags" Target="../tags/tag3331.xml"/><Relationship Id="rId5" Type="http://schemas.openxmlformats.org/officeDocument/2006/relationships/tags" Target="../tags/tag3330.xml"/><Relationship Id="rId10" Type="http://schemas.openxmlformats.org/officeDocument/2006/relationships/image" Target="../media/image3.emf"/><Relationship Id="rId4" Type="http://schemas.openxmlformats.org/officeDocument/2006/relationships/tags" Target="../tags/tag3329.xml"/><Relationship Id="rId9" Type="http://schemas.openxmlformats.org/officeDocument/2006/relationships/oleObject" Target="../embeddings/oleObject73.bin"/></Relationships>
</file>

<file path=ppt/slideLayouts/_rels/slideLayout449.xml.rels><?xml version="1.0" encoding="UTF-8" standalone="yes"?>
<Relationships xmlns="http://schemas.openxmlformats.org/package/2006/relationships"><Relationship Id="rId8" Type="http://schemas.openxmlformats.org/officeDocument/2006/relationships/tags" Target="../tags/tag3340.xml"/><Relationship Id="rId13" Type="http://schemas.openxmlformats.org/officeDocument/2006/relationships/image" Target="../media/image5.png"/><Relationship Id="rId3" Type="http://schemas.openxmlformats.org/officeDocument/2006/relationships/tags" Target="../tags/tag3335.xml"/><Relationship Id="rId7" Type="http://schemas.openxmlformats.org/officeDocument/2006/relationships/tags" Target="../tags/tag3339.xml"/><Relationship Id="rId12" Type="http://schemas.openxmlformats.org/officeDocument/2006/relationships/image" Target="../media/image1.emf"/><Relationship Id="rId2" Type="http://schemas.openxmlformats.org/officeDocument/2006/relationships/tags" Target="../tags/tag3334.xml"/><Relationship Id="rId1" Type="http://schemas.openxmlformats.org/officeDocument/2006/relationships/tags" Target="../tags/tag3333.xml"/><Relationship Id="rId6" Type="http://schemas.openxmlformats.org/officeDocument/2006/relationships/tags" Target="../tags/tag3338.xml"/><Relationship Id="rId11" Type="http://schemas.openxmlformats.org/officeDocument/2006/relationships/oleObject" Target="../embeddings/oleObject18.bin"/><Relationship Id="rId5" Type="http://schemas.openxmlformats.org/officeDocument/2006/relationships/tags" Target="../tags/tag3337.xml"/><Relationship Id="rId10" Type="http://schemas.openxmlformats.org/officeDocument/2006/relationships/slideMaster" Target="../slideMasters/slideMaster24.xml"/><Relationship Id="rId4" Type="http://schemas.openxmlformats.org/officeDocument/2006/relationships/tags" Target="../tags/tag3336.xml"/><Relationship Id="rId9" Type="http://schemas.openxmlformats.org/officeDocument/2006/relationships/tags" Target="../tags/tag3341.xml"/></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336.xml"/><Relationship Id="rId7" Type="http://schemas.openxmlformats.org/officeDocument/2006/relationships/slideMaster" Target="../slideMasters/slideMaster3.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9" Type="http://schemas.openxmlformats.org/officeDocument/2006/relationships/image" Target="../media/image3.emf"/></Relationships>
</file>

<file path=ppt/slideLayouts/_rels/slideLayout450.xml.rels><?xml version="1.0" encoding="UTF-8" standalone="yes"?>
<Relationships xmlns="http://schemas.openxmlformats.org/package/2006/relationships"><Relationship Id="rId8" Type="http://schemas.openxmlformats.org/officeDocument/2006/relationships/tags" Target="../tags/tag3349.xml"/><Relationship Id="rId13" Type="http://schemas.openxmlformats.org/officeDocument/2006/relationships/image" Target="../media/image5.png"/><Relationship Id="rId3" Type="http://schemas.openxmlformats.org/officeDocument/2006/relationships/tags" Target="../tags/tag3344.xml"/><Relationship Id="rId7" Type="http://schemas.openxmlformats.org/officeDocument/2006/relationships/tags" Target="../tags/tag3348.xml"/><Relationship Id="rId12" Type="http://schemas.openxmlformats.org/officeDocument/2006/relationships/image" Target="../media/image1.emf"/><Relationship Id="rId2" Type="http://schemas.openxmlformats.org/officeDocument/2006/relationships/tags" Target="../tags/tag3343.xml"/><Relationship Id="rId1" Type="http://schemas.openxmlformats.org/officeDocument/2006/relationships/tags" Target="../tags/tag3342.xml"/><Relationship Id="rId6" Type="http://schemas.openxmlformats.org/officeDocument/2006/relationships/tags" Target="../tags/tag3347.xml"/><Relationship Id="rId11" Type="http://schemas.openxmlformats.org/officeDocument/2006/relationships/oleObject" Target="../embeddings/oleObject74.bin"/><Relationship Id="rId5" Type="http://schemas.openxmlformats.org/officeDocument/2006/relationships/tags" Target="../tags/tag3346.xml"/><Relationship Id="rId10" Type="http://schemas.openxmlformats.org/officeDocument/2006/relationships/slideMaster" Target="../slideMasters/slideMaster24.xml"/><Relationship Id="rId4" Type="http://schemas.openxmlformats.org/officeDocument/2006/relationships/tags" Target="../tags/tag3345.xml"/><Relationship Id="rId9" Type="http://schemas.openxmlformats.org/officeDocument/2006/relationships/tags" Target="../tags/tag3350.xml"/></Relationships>
</file>

<file path=ppt/slideLayouts/_rels/slideLayout451.xml.rels><?xml version="1.0" encoding="UTF-8" standalone="yes"?>
<Relationships xmlns="http://schemas.openxmlformats.org/package/2006/relationships"><Relationship Id="rId8" Type="http://schemas.openxmlformats.org/officeDocument/2006/relationships/tags" Target="../tags/tag3358.xml"/><Relationship Id="rId13" Type="http://schemas.openxmlformats.org/officeDocument/2006/relationships/image" Target="../media/image5.png"/><Relationship Id="rId3" Type="http://schemas.openxmlformats.org/officeDocument/2006/relationships/tags" Target="../tags/tag3353.xml"/><Relationship Id="rId7" Type="http://schemas.openxmlformats.org/officeDocument/2006/relationships/tags" Target="../tags/tag3357.xml"/><Relationship Id="rId12" Type="http://schemas.openxmlformats.org/officeDocument/2006/relationships/image" Target="../media/image1.emf"/><Relationship Id="rId2" Type="http://schemas.openxmlformats.org/officeDocument/2006/relationships/tags" Target="../tags/tag3352.xml"/><Relationship Id="rId1" Type="http://schemas.openxmlformats.org/officeDocument/2006/relationships/tags" Target="../tags/tag3351.xml"/><Relationship Id="rId6" Type="http://schemas.openxmlformats.org/officeDocument/2006/relationships/tags" Target="../tags/tag3356.xml"/><Relationship Id="rId11" Type="http://schemas.openxmlformats.org/officeDocument/2006/relationships/oleObject" Target="../embeddings/oleObject17.bin"/><Relationship Id="rId5" Type="http://schemas.openxmlformats.org/officeDocument/2006/relationships/tags" Target="../tags/tag3355.xml"/><Relationship Id="rId10" Type="http://schemas.openxmlformats.org/officeDocument/2006/relationships/slideMaster" Target="../slideMasters/slideMaster24.xml"/><Relationship Id="rId4" Type="http://schemas.openxmlformats.org/officeDocument/2006/relationships/tags" Target="../tags/tag3354.xml"/><Relationship Id="rId9" Type="http://schemas.openxmlformats.org/officeDocument/2006/relationships/tags" Target="../tags/tag3359.xml"/></Relationships>
</file>

<file path=ppt/slideLayouts/_rels/slideLayout452.xml.rels><?xml version="1.0" encoding="UTF-8" standalone="yes"?>
<Relationships xmlns="http://schemas.openxmlformats.org/package/2006/relationships"><Relationship Id="rId8" Type="http://schemas.openxmlformats.org/officeDocument/2006/relationships/tags" Target="../tags/tag3367.xml"/><Relationship Id="rId13" Type="http://schemas.openxmlformats.org/officeDocument/2006/relationships/image" Target="../media/image5.png"/><Relationship Id="rId3" Type="http://schemas.openxmlformats.org/officeDocument/2006/relationships/tags" Target="../tags/tag3362.xml"/><Relationship Id="rId7" Type="http://schemas.openxmlformats.org/officeDocument/2006/relationships/tags" Target="../tags/tag3366.xml"/><Relationship Id="rId12" Type="http://schemas.openxmlformats.org/officeDocument/2006/relationships/image" Target="../media/image4.emf"/><Relationship Id="rId2" Type="http://schemas.openxmlformats.org/officeDocument/2006/relationships/tags" Target="../tags/tag3361.xml"/><Relationship Id="rId1" Type="http://schemas.openxmlformats.org/officeDocument/2006/relationships/tags" Target="../tags/tag3360.xml"/><Relationship Id="rId6" Type="http://schemas.openxmlformats.org/officeDocument/2006/relationships/tags" Target="../tags/tag3365.xml"/><Relationship Id="rId11" Type="http://schemas.openxmlformats.org/officeDocument/2006/relationships/oleObject" Target="../embeddings/oleObject75.bin"/><Relationship Id="rId5" Type="http://schemas.openxmlformats.org/officeDocument/2006/relationships/tags" Target="../tags/tag3364.xml"/><Relationship Id="rId10" Type="http://schemas.openxmlformats.org/officeDocument/2006/relationships/slideMaster" Target="../slideMasters/slideMaster24.xml"/><Relationship Id="rId4" Type="http://schemas.openxmlformats.org/officeDocument/2006/relationships/tags" Target="../tags/tag3363.xml"/><Relationship Id="rId9" Type="http://schemas.openxmlformats.org/officeDocument/2006/relationships/tags" Target="../tags/tag3368.xml"/></Relationships>
</file>

<file path=ppt/slideLayouts/_rels/slideLayout453.xml.rels><?xml version="1.0" encoding="UTF-8" standalone="yes"?>
<Relationships xmlns="http://schemas.openxmlformats.org/package/2006/relationships"><Relationship Id="rId8" Type="http://schemas.openxmlformats.org/officeDocument/2006/relationships/tags" Target="../tags/tag3376.xml"/><Relationship Id="rId13" Type="http://schemas.openxmlformats.org/officeDocument/2006/relationships/image" Target="../media/image5.png"/><Relationship Id="rId3" Type="http://schemas.openxmlformats.org/officeDocument/2006/relationships/tags" Target="../tags/tag3371.xml"/><Relationship Id="rId7" Type="http://schemas.openxmlformats.org/officeDocument/2006/relationships/tags" Target="../tags/tag3375.xml"/><Relationship Id="rId12" Type="http://schemas.openxmlformats.org/officeDocument/2006/relationships/image" Target="../media/image1.emf"/><Relationship Id="rId2" Type="http://schemas.openxmlformats.org/officeDocument/2006/relationships/tags" Target="../tags/tag3370.xml"/><Relationship Id="rId1" Type="http://schemas.openxmlformats.org/officeDocument/2006/relationships/tags" Target="../tags/tag3369.xml"/><Relationship Id="rId6" Type="http://schemas.openxmlformats.org/officeDocument/2006/relationships/tags" Target="../tags/tag3374.xml"/><Relationship Id="rId11" Type="http://schemas.openxmlformats.org/officeDocument/2006/relationships/oleObject" Target="../embeddings/oleObject76.bin"/><Relationship Id="rId5" Type="http://schemas.openxmlformats.org/officeDocument/2006/relationships/tags" Target="../tags/tag3373.xml"/><Relationship Id="rId10" Type="http://schemas.openxmlformats.org/officeDocument/2006/relationships/slideMaster" Target="../slideMasters/slideMaster24.xml"/><Relationship Id="rId4" Type="http://schemas.openxmlformats.org/officeDocument/2006/relationships/tags" Target="../tags/tag3372.xml"/><Relationship Id="rId9" Type="http://schemas.openxmlformats.org/officeDocument/2006/relationships/tags" Target="../tags/tag3377.xml"/></Relationships>
</file>

<file path=ppt/slideLayouts/_rels/slideLayout454.xml.rels><?xml version="1.0" encoding="UTF-8" standalone="yes"?>
<Relationships xmlns="http://schemas.openxmlformats.org/package/2006/relationships"><Relationship Id="rId8" Type="http://schemas.openxmlformats.org/officeDocument/2006/relationships/slideMaster" Target="../slideMasters/slideMaster24.xml"/><Relationship Id="rId3" Type="http://schemas.openxmlformats.org/officeDocument/2006/relationships/tags" Target="../tags/tag3380.xml"/><Relationship Id="rId7" Type="http://schemas.openxmlformats.org/officeDocument/2006/relationships/tags" Target="../tags/tag3384.xml"/><Relationship Id="rId2" Type="http://schemas.openxmlformats.org/officeDocument/2006/relationships/tags" Target="../tags/tag3379.xml"/><Relationship Id="rId1" Type="http://schemas.openxmlformats.org/officeDocument/2006/relationships/tags" Target="../tags/tag3378.xml"/><Relationship Id="rId6" Type="http://schemas.openxmlformats.org/officeDocument/2006/relationships/tags" Target="../tags/tag3383.xml"/><Relationship Id="rId11" Type="http://schemas.openxmlformats.org/officeDocument/2006/relationships/image" Target="../media/image5.png"/><Relationship Id="rId5" Type="http://schemas.openxmlformats.org/officeDocument/2006/relationships/tags" Target="../tags/tag3382.xml"/><Relationship Id="rId10" Type="http://schemas.openxmlformats.org/officeDocument/2006/relationships/image" Target="../media/image3.emf"/><Relationship Id="rId4" Type="http://schemas.openxmlformats.org/officeDocument/2006/relationships/tags" Target="../tags/tag3381.xml"/><Relationship Id="rId9" Type="http://schemas.openxmlformats.org/officeDocument/2006/relationships/oleObject" Target="../embeddings/oleObject77.bin"/></Relationships>
</file>

<file path=ppt/slideLayouts/_rels/slideLayout45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387.xml"/><Relationship Id="rId7" Type="http://schemas.openxmlformats.org/officeDocument/2006/relationships/oleObject" Target="../embeddings/oleObject66.bin"/><Relationship Id="rId2" Type="http://schemas.openxmlformats.org/officeDocument/2006/relationships/tags" Target="../tags/tag3386.xml"/><Relationship Id="rId1" Type="http://schemas.openxmlformats.org/officeDocument/2006/relationships/tags" Target="../tags/tag3385.xml"/><Relationship Id="rId6" Type="http://schemas.openxmlformats.org/officeDocument/2006/relationships/slideMaster" Target="../slideMasters/slideMaster24.xml"/><Relationship Id="rId5" Type="http://schemas.openxmlformats.org/officeDocument/2006/relationships/tags" Target="../tags/tag3389.xml"/><Relationship Id="rId4" Type="http://schemas.openxmlformats.org/officeDocument/2006/relationships/tags" Target="../tags/tag3388.xml"/><Relationship Id="rId9" Type="http://schemas.openxmlformats.org/officeDocument/2006/relationships/image" Target="../media/image5.png"/></Relationships>
</file>

<file path=ppt/slideLayouts/_rels/slideLayout45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3391.xml"/><Relationship Id="rId1" Type="http://schemas.openxmlformats.org/officeDocument/2006/relationships/tags" Target="../tags/tag339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457.xml.rels><?xml version="1.0" encoding="UTF-8" standalone="yes"?>
<Relationships xmlns="http://schemas.openxmlformats.org/package/2006/relationships"><Relationship Id="rId8" Type="http://schemas.openxmlformats.org/officeDocument/2006/relationships/tags" Target="../tags/tag3399.xml"/><Relationship Id="rId3" Type="http://schemas.openxmlformats.org/officeDocument/2006/relationships/tags" Target="../tags/tag3394.xml"/><Relationship Id="rId7" Type="http://schemas.openxmlformats.org/officeDocument/2006/relationships/tags" Target="../tags/tag3398.xml"/><Relationship Id="rId12" Type="http://schemas.openxmlformats.org/officeDocument/2006/relationships/image" Target="../media/image5.png"/><Relationship Id="rId2" Type="http://schemas.openxmlformats.org/officeDocument/2006/relationships/tags" Target="../tags/tag3393.xml"/><Relationship Id="rId1" Type="http://schemas.openxmlformats.org/officeDocument/2006/relationships/tags" Target="../tags/tag3392.xml"/><Relationship Id="rId6" Type="http://schemas.openxmlformats.org/officeDocument/2006/relationships/tags" Target="../tags/tag3397.xml"/><Relationship Id="rId11" Type="http://schemas.openxmlformats.org/officeDocument/2006/relationships/image" Target="../media/image1.emf"/><Relationship Id="rId5" Type="http://schemas.openxmlformats.org/officeDocument/2006/relationships/tags" Target="../tags/tag3396.xml"/><Relationship Id="rId10" Type="http://schemas.openxmlformats.org/officeDocument/2006/relationships/oleObject" Target="../embeddings/oleObject9.bin"/><Relationship Id="rId4" Type="http://schemas.openxmlformats.org/officeDocument/2006/relationships/tags" Target="../tags/tag3395.xml"/><Relationship Id="rId9" Type="http://schemas.openxmlformats.org/officeDocument/2006/relationships/slideMaster" Target="../slideMasters/slideMaster24.xml"/></Relationships>
</file>

<file path=ppt/slideLayouts/_rels/slideLayout458.xml.rels><?xml version="1.0" encoding="UTF-8" standalone="yes"?>
<Relationships xmlns="http://schemas.openxmlformats.org/package/2006/relationships"><Relationship Id="rId8" Type="http://schemas.openxmlformats.org/officeDocument/2006/relationships/tags" Target="../tags/tag3407.xml"/><Relationship Id="rId3" Type="http://schemas.openxmlformats.org/officeDocument/2006/relationships/tags" Target="../tags/tag3402.xml"/><Relationship Id="rId7" Type="http://schemas.openxmlformats.org/officeDocument/2006/relationships/tags" Target="../tags/tag3406.xml"/><Relationship Id="rId12" Type="http://schemas.openxmlformats.org/officeDocument/2006/relationships/image" Target="../media/image5.png"/><Relationship Id="rId2" Type="http://schemas.openxmlformats.org/officeDocument/2006/relationships/tags" Target="../tags/tag3401.xml"/><Relationship Id="rId1" Type="http://schemas.openxmlformats.org/officeDocument/2006/relationships/tags" Target="../tags/tag3400.xml"/><Relationship Id="rId6" Type="http://schemas.openxmlformats.org/officeDocument/2006/relationships/tags" Target="../tags/tag3405.xml"/><Relationship Id="rId11" Type="http://schemas.openxmlformats.org/officeDocument/2006/relationships/image" Target="../media/image1.emf"/><Relationship Id="rId5" Type="http://schemas.openxmlformats.org/officeDocument/2006/relationships/tags" Target="../tags/tag3404.xml"/><Relationship Id="rId10" Type="http://schemas.openxmlformats.org/officeDocument/2006/relationships/oleObject" Target="../embeddings/oleObject8.bin"/><Relationship Id="rId4" Type="http://schemas.openxmlformats.org/officeDocument/2006/relationships/tags" Target="../tags/tag3403.xml"/><Relationship Id="rId9" Type="http://schemas.openxmlformats.org/officeDocument/2006/relationships/slideMaster" Target="../slideMasters/slideMaster24.xml"/></Relationships>
</file>

<file path=ppt/slideLayouts/_rels/slideLayout4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31.xml"/><Relationship Id="rId7" Type="http://schemas.openxmlformats.org/officeDocument/2006/relationships/image" Target="../media/image3.emf"/><Relationship Id="rId2" Type="http://schemas.openxmlformats.org/officeDocument/2006/relationships/tags" Target="../tags/tag3430.xml"/><Relationship Id="rId1" Type="http://schemas.openxmlformats.org/officeDocument/2006/relationships/tags" Target="../tags/tag3429.xml"/><Relationship Id="rId6" Type="http://schemas.openxmlformats.org/officeDocument/2006/relationships/oleObject" Target="../embeddings/oleObject21.bin"/><Relationship Id="rId5" Type="http://schemas.openxmlformats.org/officeDocument/2006/relationships/slideMaster" Target="../slideMasters/slideMaster25.xml"/><Relationship Id="rId4" Type="http://schemas.openxmlformats.org/officeDocument/2006/relationships/tags" Target="../tags/tag3432.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2.xml"/><Relationship Id="rId7" Type="http://schemas.openxmlformats.org/officeDocument/2006/relationships/tags" Target="../tags/tag346.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5" Type="http://schemas.openxmlformats.org/officeDocument/2006/relationships/tags" Target="../tags/tag344.xml"/><Relationship Id="rId10" Type="http://schemas.openxmlformats.org/officeDocument/2006/relationships/image" Target="../media/image3.emf"/><Relationship Id="rId4" Type="http://schemas.openxmlformats.org/officeDocument/2006/relationships/tags" Target="../tags/tag343.xml"/><Relationship Id="rId9" Type="http://schemas.openxmlformats.org/officeDocument/2006/relationships/oleObject" Target="../embeddings/oleObject43.bin"/></Relationships>
</file>

<file path=ppt/slideLayouts/_rels/slideLayout460.xml.rels><?xml version="1.0" encoding="UTF-8" standalone="yes"?>
<Relationships xmlns="http://schemas.openxmlformats.org/package/2006/relationships"><Relationship Id="rId8" Type="http://schemas.openxmlformats.org/officeDocument/2006/relationships/slideMaster" Target="../slideMasters/slideMaster25.xml"/><Relationship Id="rId3" Type="http://schemas.openxmlformats.org/officeDocument/2006/relationships/tags" Target="../tags/tag3435.xml"/><Relationship Id="rId7" Type="http://schemas.openxmlformats.org/officeDocument/2006/relationships/tags" Target="../tags/tag3439.xml"/><Relationship Id="rId2" Type="http://schemas.openxmlformats.org/officeDocument/2006/relationships/tags" Target="../tags/tag3434.xml"/><Relationship Id="rId1" Type="http://schemas.openxmlformats.org/officeDocument/2006/relationships/tags" Target="../tags/tag3433.xml"/><Relationship Id="rId6" Type="http://schemas.openxmlformats.org/officeDocument/2006/relationships/tags" Target="../tags/tag3438.xml"/><Relationship Id="rId5" Type="http://schemas.openxmlformats.org/officeDocument/2006/relationships/tags" Target="../tags/tag3437.xml"/><Relationship Id="rId10" Type="http://schemas.openxmlformats.org/officeDocument/2006/relationships/image" Target="../media/image1.emf"/><Relationship Id="rId4" Type="http://schemas.openxmlformats.org/officeDocument/2006/relationships/tags" Target="../tags/tag3436.xml"/><Relationship Id="rId9" Type="http://schemas.openxmlformats.org/officeDocument/2006/relationships/oleObject" Target="../embeddings/oleObject22.bin"/></Relationships>
</file>

<file path=ppt/slideLayouts/_rels/slideLayout46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3442.xml"/><Relationship Id="rId7" Type="http://schemas.openxmlformats.org/officeDocument/2006/relationships/slideMaster" Target="../slideMasters/slideMaster25.xml"/><Relationship Id="rId2" Type="http://schemas.openxmlformats.org/officeDocument/2006/relationships/tags" Target="../tags/tag3441.xml"/><Relationship Id="rId1" Type="http://schemas.openxmlformats.org/officeDocument/2006/relationships/tags" Target="../tags/tag3440.xml"/><Relationship Id="rId6" Type="http://schemas.openxmlformats.org/officeDocument/2006/relationships/tags" Target="../tags/tag3445.xml"/><Relationship Id="rId5" Type="http://schemas.openxmlformats.org/officeDocument/2006/relationships/tags" Target="../tags/tag3444.xml"/><Relationship Id="rId4" Type="http://schemas.openxmlformats.org/officeDocument/2006/relationships/tags" Target="../tags/tag3443.xml"/><Relationship Id="rId9" Type="http://schemas.openxmlformats.org/officeDocument/2006/relationships/image" Target="../media/image3.emf"/></Relationships>
</file>

<file path=ppt/slideLayouts/_rels/slideLayout46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3448.xml"/><Relationship Id="rId7" Type="http://schemas.openxmlformats.org/officeDocument/2006/relationships/slideMaster" Target="../slideMasters/slideMaster25.xml"/><Relationship Id="rId2" Type="http://schemas.openxmlformats.org/officeDocument/2006/relationships/tags" Target="../tags/tag3447.xml"/><Relationship Id="rId1" Type="http://schemas.openxmlformats.org/officeDocument/2006/relationships/tags" Target="../tags/tag3446.xml"/><Relationship Id="rId6" Type="http://schemas.openxmlformats.org/officeDocument/2006/relationships/tags" Target="../tags/tag3451.xml"/><Relationship Id="rId5" Type="http://schemas.openxmlformats.org/officeDocument/2006/relationships/tags" Target="../tags/tag3450.xml"/><Relationship Id="rId4" Type="http://schemas.openxmlformats.org/officeDocument/2006/relationships/tags" Target="../tags/tag3449.xml"/><Relationship Id="rId9" Type="http://schemas.openxmlformats.org/officeDocument/2006/relationships/image" Target="../media/image3.emf"/></Relationships>
</file>

<file path=ppt/slideLayouts/_rels/slideLayout46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3454.xml"/><Relationship Id="rId7" Type="http://schemas.openxmlformats.org/officeDocument/2006/relationships/slideMaster" Target="../slideMasters/slideMaster25.xml"/><Relationship Id="rId2" Type="http://schemas.openxmlformats.org/officeDocument/2006/relationships/tags" Target="../tags/tag3453.xml"/><Relationship Id="rId1" Type="http://schemas.openxmlformats.org/officeDocument/2006/relationships/tags" Target="../tags/tag3452.xml"/><Relationship Id="rId6" Type="http://schemas.openxmlformats.org/officeDocument/2006/relationships/tags" Target="../tags/tag3457.xml"/><Relationship Id="rId5" Type="http://schemas.openxmlformats.org/officeDocument/2006/relationships/tags" Target="../tags/tag3456.xml"/><Relationship Id="rId4" Type="http://schemas.openxmlformats.org/officeDocument/2006/relationships/tags" Target="../tags/tag3455.xml"/><Relationship Id="rId9" Type="http://schemas.openxmlformats.org/officeDocument/2006/relationships/image" Target="../media/image3.emf"/></Relationships>
</file>

<file path=ppt/slideLayouts/_rels/slideLayout464.xml.rels><?xml version="1.0" encoding="UTF-8" standalone="yes"?>
<Relationships xmlns="http://schemas.openxmlformats.org/package/2006/relationships"><Relationship Id="rId8" Type="http://schemas.openxmlformats.org/officeDocument/2006/relationships/slideMaster" Target="../slideMasters/slideMaster25.xml"/><Relationship Id="rId3" Type="http://schemas.openxmlformats.org/officeDocument/2006/relationships/tags" Target="../tags/tag3460.xml"/><Relationship Id="rId7" Type="http://schemas.openxmlformats.org/officeDocument/2006/relationships/tags" Target="../tags/tag3464.xml"/><Relationship Id="rId2" Type="http://schemas.openxmlformats.org/officeDocument/2006/relationships/tags" Target="../tags/tag3459.xml"/><Relationship Id="rId1" Type="http://schemas.openxmlformats.org/officeDocument/2006/relationships/tags" Target="../tags/tag3458.xml"/><Relationship Id="rId6" Type="http://schemas.openxmlformats.org/officeDocument/2006/relationships/tags" Target="../tags/tag3463.xml"/><Relationship Id="rId5" Type="http://schemas.openxmlformats.org/officeDocument/2006/relationships/tags" Target="../tags/tag3462.xml"/><Relationship Id="rId10" Type="http://schemas.openxmlformats.org/officeDocument/2006/relationships/image" Target="../media/image3.emf"/><Relationship Id="rId4" Type="http://schemas.openxmlformats.org/officeDocument/2006/relationships/tags" Target="../tags/tag3461.xml"/><Relationship Id="rId9" Type="http://schemas.openxmlformats.org/officeDocument/2006/relationships/oleObject" Target="../embeddings/oleObject26.bin"/></Relationships>
</file>

<file path=ppt/slideLayouts/_rels/slideLayout465.xml.rels><?xml version="1.0" encoding="UTF-8" standalone="yes"?>
<Relationships xmlns="http://schemas.openxmlformats.org/package/2006/relationships"><Relationship Id="rId8" Type="http://schemas.openxmlformats.org/officeDocument/2006/relationships/tags" Target="../tags/tag3472.xml"/><Relationship Id="rId3" Type="http://schemas.openxmlformats.org/officeDocument/2006/relationships/tags" Target="../tags/tag3467.xml"/><Relationship Id="rId7" Type="http://schemas.openxmlformats.org/officeDocument/2006/relationships/tags" Target="../tags/tag3471.xml"/><Relationship Id="rId12" Type="http://schemas.openxmlformats.org/officeDocument/2006/relationships/image" Target="../media/image2.png"/><Relationship Id="rId2" Type="http://schemas.openxmlformats.org/officeDocument/2006/relationships/tags" Target="../tags/tag3466.xml"/><Relationship Id="rId1" Type="http://schemas.openxmlformats.org/officeDocument/2006/relationships/tags" Target="../tags/tag3465.xml"/><Relationship Id="rId6" Type="http://schemas.openxmlformats.org/officeDocument/2006/relationships/tags" Target="../tags/tag3470.xml"/><Relationship Id="rId11" Type="http://schemas.openxmlformats.org/officeDocument/2006/relationships/image" Target="../media/image1.emf"/><Relationship Id="rId5" Type="http://schemas.openxmlformats.org/officeDocument/2006/relationships/tags" Target="../tags/tag3469.xml"/><Relationship Id="rId10" Type="http://schemas.openxmlformats.org/officeDocument/2006/relationships/oleObject" Target="../embeddings/oleObject27.bin"/><Relationship Id="rId4" Type="http://schemas.openxmlformats.org/officeDocument/2006/relationships/tags" Target="../tags/tag3468.xml"/><Relationship Id="rId9" Type="http://schemas.openxmlformats.org/officeDocument/2006/relationships/slideMaster" Target="../slideMasters/slideMaster25.xml"/></Relationships>
</file>

<file path=ppt/slideLayouts/_rels/slideLayout466.xml.rels><?xml version="1.0" encoding="UTF-8" standalone="yes"?>
<Relationships xmlns="http://schemas.openxmlformats.org/package/2006/relationships"><Relationship Id="rId8" Type="http://schemas.openxmlformats.org/officeDocument/2006/relationships/tags" Target="../tags/tag3480.xml"/><Relationship Id="rId3" Type="http://schemas.openxmlformats.org/officeDocument/2006/relationships/tags" Target="../tags/tag3475.xml"/><Relationship Id="rId7" Type="http://schemas.openxmlformats.org/officeDocument/2006/relationships/tags" Target="../tags/tag3479.xml"/><Relationship Id="rId12" Type="http://schemas.openxmlformats.org/officeDocument/2006/relationships/image" Target="../media/image2.png"/><Relationship Id="rId2" Type="http://schemas.openxmlformats.org/officeDocument/2006/relationships/tags" Target="../tags/tag3474.xml"/><Relationship Id="rId1" Type="http://schemas.openxmlformats.org/officeDocument/2006/relationships/tags" Target="../tags/tag3473.xml"/><Relationship Id="rId6" Type="http://schemas.openxmlformats.org/officeDocument/2006/relationships/tags" Target="../tags/tag3478.xml"/><Relationship Id="rId11" Type="http://schemas.openxmlformats.org/officeDocument/2006/relationships/image" Target="../media/image1.emf"/><Relationship Id="rId5" Type="http://schemas.openxmlformats.org/officeDocument/2006/relationships/tags" Target="../tags/tag3477.xml"/><Relationship Id="rId10" Type="http://schemas.openxmlformats.org/officeDocument/2006/relationships/oleObject" Target="../embeddings/oleObject28.bin"/><Relationship Id="rId4" Type="http://schemas.openxmlformats.org/officeDocument/2006/relationships/tags" Target="../tags/tag3476.xml"/><Relationship Id="rId9" Type="http://schemas.openxmlformats.org/officeDocument/2006/relationships/slideMaster" Target="../slideMasters/slideMaster25.xml"/></Relationships>
</file>

<file path=ppt/slideLayouts/_rels/slideLayout467.xml.rels><?xml version="1.0" encoding="UTF-8" standalone="yes"?>
<Relationships xmlns="http://schemas.openxmlformats.org/package/2006/relationships"><Relationship Id="rId8" Type="http://schemas.openxmlformats.org/officeDocument/2006/relationships/tags" Target="../tags/tag3488.xml"/><Relationship Id="rId3" Type="http://schemas.openxmlformats.org/officeDocument/2006/relationships/tags" Target="../tags/tag3483.xml"/><Relationship Id="rId7" Type="http://schemas.openxmlformats.org/officeDocument/2006/relationships/tags" Target="../tags/tag3487.xml"/><Relationship Id="rId12" Type="http://schemas.openxmlformats.org/officeDocument/2006/relationships/image" Target="../media/image2.png"/><Relationship Id="rId2" Type="http://schemas.openxmlformats.org/officeDocument/2006/relationships/tags" Target="../tags/tag3482.xml"/><Relationship Id="rId1" Type="http://schemas.openxmlformats.org/officeDocument/2006/relationships/tags" Target="../tags/tag3481.xml"/><Relationship Id="rId6" Type="http://schemas.openxmlformats.org/officeDocument/2006/relationships/tags" Target="../tags/tag3486.xml"/><Relationship Id="rId11" Type="http://schemas.openxmlformats.org/officeDocument/2006/relationships/image" Target="../media/image3.emf"/><Relationship Id="rId5" Type="http://schemas.openxmlformats.org/officeDocument/2006/relationships/tags" Target="../tags/tag3485.xml"/><Relationship Id="rId10" Type="http://schemas.openxmlformats.org/officeDocument/2006/relationships/oleObject" Target="../embeddings/oleObject29.bin"/><Relationship Id="rId4" Type="http://schemas.openxmlformats.org/officeDocument/2006/relationships/tags" Target="../tags/tag3484.xml"/><Relationship Id="rId9" Type="http://schemas.openxmlformats.org/officeDocument/2006/relationships/slideMaster" Target="../slideMasters/slideMaster25.xml"/></Relationships>
</file>

<file path=ppt/slideLayouts/_rels/slideLayout468.xml.rels><?xml version="1.0" encoding="UTF-8" standalone="yes"?>
<Relationships xmlns="http://schemas.openxmlformats.org/package/2006/relationships"><Relationship Id="rId8" Type="http://schemas.openxmlformats.org/officeDocument/2006/relationships/tags" Target="../tags/tag3496.xml"/><Relationship Id="rId3" Type="http://schemas.openxmlformats.org/officeDocument/2006/relationships/tags" Target="../tags/tag3491.xml"/><Relationship Id="rId7" Type="http://schemas.openxmlformats.org/officeDocument/2006/relationships/tags" Target="../tags/tag3495.xml"/><Relationship Id="rId12" Type="http://schemas.openxmlformats.org/officeDocument/2006/relationships/image" Target="../media/image2.png"/><Relationship Id="rId2" Type="http://schemas.openxmlformats.org/officeDocument/2006/relationships/tags" Target="../tags/tag3490.xml"/><Relationship Id="rId1" Type="http://schemas.openxmlformats.org/officeDocument/2006/relationships/tags" Target="../tags/tag3489.xml"/><Relationship Id="rId6" Type="http://schemas.openxmlformats.org/officeDocument/2006/relationships/tags" Target="../tags/tag3494.xml"/><Relationship Id="rId11" Type="http://schemas.openxmlformats.org/officeDocument/2006/relationships/image" Target="../media/image1.emf"/><Relationship Id="rId5" Type="http://schemas.openxmlformats.org/officeDocument/2006/relationships/tags" Target="../tags/tag3493.xml"/><Relationship Id="rId10" Type="http://schemas.openxmlformats.org/officeDocument/2006/relationships/oleObject" Target="../embeddings/oleObject30.bin"/><Relationship Id="rId4" Type="http://schemas.openxmlformats.org/officeDocument/2006/relationships/tags" Target="../tags/tag3492.xml"/><Relationship Id="rId9" Type="http://schemas.openxmlformats.org/officeDocument/2006/relationships/slideMaster" Target="../slideMasters/slideMaster25.xml"/></Relationships>
</file>

<file path=ppt/slideLayouts/_rels/slideLayout469.xml.rels><?xml version="1.0" encoding="UTF-8" standalone="yes"?>
<Relationships xmlns="http://schemas.openxmlformats.org/package/2006/relationships"><Relationship Id="rId8" Type="http://schemas.openxmlformats.org/officeDocument/2006/relationships/tags" Target="../tags/tag3504.xml"/><Relationship Id="rId3" Type="http://schemas.openxmlformats.org/officeDocument/2006/relationships/tags" Target="../tags/tag3499.xml"/><Relationship Id="rId7" Type="http://schemas.openxmlformats.org/officeDocument/2006/relationships/tags" Target="../tags/tag3503.xml"/><Relationship Id="rId12" Type="http://schemas.openxmlformats.org/officeDocument/2006/relationships/image" Target="../media/image2.png"/><Relationship Id="rId2" Type="http://schemas.openxmlformats.org/officeDocument/2006/relationships/tags" Target="../tags/tag3498.xml"/><Relationship Id="rId1" Type="http://schemas.openxmlformats.org/officeDocument/2006/relationships/tags" Target="../tags/tag3497.xml"/><Relationship Id="rId6" Type="http://schemas.openxmlformats.org/officeDocument/2006/relationships/tags" Target="../tags/tag3502.xml"/><Relationship Id="rId11" Type="http://schemas.openxmlformats.org/officeDocument/2006/relationships/image" Target="../media/image3.emf"/><Relationship Id="rId5" Type="http://schemas.openxmlformats.org/officeDocument/2006/relationships/tags" Target="../tags/tag3501.xml"/><Relationship Id="rId10" Type="http://schemas.openxmlformats.org/officeDocument/2006/relationships/oleObject" Target="../embeddings/oleObject31.bin"/><Relationship Id="rId4" Type="http://schemas.openxmlformats.org/officeDocument/2006/relationships/tags" Target="../tags/tag3500.xml"/><Relationship Id="rId9" Type="http://schemas.openxmlformats.org/officeDocument/2006/relationships/slideMaster" Target="../slideMasters/slideMaster25.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54.xml"/><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image" Target="../media/image2.png"/><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image" Target="../media/image1.emf"/><Relationship Id="rId5" Type="http://schemas.openxmlformats.org/officeDocument/2006/relationships/tags" Target="../tags/tag351.xml"/><Relationship Id="rId10" Type="http://schemas.openxmlformats.org/officeDocument/2006/relationships/oleObject" Target="../embeddings/oleObject44.bin"/><Relationship Id="rId4" Type="http://schemas.openxmlformats.org/officeDocument/2006/relationships/tags" Target="../tags/tag350.xml"/><Relationship Id="rId9"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3507.xml"/><Relationship Id="rId7" Type="http://schemas.openxmlformats.org/officeDocument/2006/relationships/slideMaster" Target="../slideMasters/slideMaster25.xml"/><Relationship Id="rId2" Type="http://schemas.openxmlformats.org/officeDocument/2006/relationships/tags" Target="../tags/tag3506.xml"/><Relationship Id="rId1" Type="http://schemas.openxmlformats.org/officeDocument/2006/relationships/tags" Target="../tags/tag3505.xml"/><Relationship Id="rId6" Type="http://schemas.openxmlformats.org/officeDocument/2006/relationships/tags" Target="../tags/tag3510.xml"/><Relationship Id="rId5" Type="http://schemas.openxmlformats.org/officeDocument/2006/relationships/tags" Target="../tags/tag3509.xml"/><Relationship Id="rId10" Type="http://schemas.openxmlformats.org/officeDocument/2006/relationships/image" Target="../media/image2.png"/><Relationship Id="rId4" Type="http://schemas.openxmlformats.org/officeDocument/2006/relationships/tags" Target="../tags/tag3508.xml"/><Relationship Id="rId9" Type="http://schemas.openxmlformats.org/officeDocument/2006/relationships/image" Target="../media/image3.emf"/></Relationships>
</file>

<file path=ppt/slideLayouts/_rels/slideLayout4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13.xml"/><Relationship Id="rId7" Type="http://schemas.openxmlformats.org/officeDocument/2006/relationships/image" Target="../media/image3.emf"/><Relationship Id="rId2" Type="http://schemas.openxmlformats.org/officeDocument/2006/relationships/tags" Target="../tags/tag3512.xml"/><Relationship Id="rId1" Type="http://schemas.openxmlformats.org/officeDocument/2006/relationships/tags" Target="../tags/tag3511.xml"/><Relationship Id="rId6" Type="http://schemas.openxmlformats.org/officeDocument/2006/relationships/oleObject" Target="../embeddings/oleObject33.bin"/><Relationship Id="rId5" Type="http://schemas.openxmlformats.org/officeDocument/2006/relationships/slideMaster" Target="../slideMasters/slideMaster25.xml"/><Relationship Id="rId4" Type="http://schemas.openxmlformats.org/officeDocument/2006/relationships/tags" Target="../tags/tag3514.xml"/></Relationships>
</file>

<file path=ppt/slideLayouts/_rels/slideLayout4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17.xml"/><Relationship Id="rId7" Type="http://schemas.openxmlformats.org/officeDocument/2006/relationships/image" Target="../media/image3.emf"/><Relationship Id="rId2" Type="http://schemas.openxmlformats.org/officeDocument/2006/relationships/tags" Target="../tags/tag3516.xml"/><Relationship Id="rId1" Type="http://schemas.openxmlformats.org/officeDocument/2006/relationships/tags" Target="../tags/tag3515.xml"/><Relationship Id="rId6" Type="http://schemas.openxmlformats.org/officeDocument/2006/relationships/oleObject" Target="../embeddings/oleObject34.bin"/><Relationship Id="rId5" Type="http://schemas.openxmlformats.org/officeDocument/2006/relationships/slideMaster" Target="../slideMasters/slideMaster25.xml"/><Relationship Id="rId4" Type="http://schemas.openxmlformats.org/officeDocument/2006/relationships/tags" Target="../tags/tag3518.xml"/></Relationships>
</file>

<file path=ppt/slideLayouts/_rels/slideLayout47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21.xml"/><Relationship Id="rId7" Type="http://schemas.openxmlformats.org/officeDocument/2006/relationships/image" Target="../media/image3.emf"/><Relationship Id="rId2" Type="http://schemas.openxmlformats.org/officeDocument/2006/relationships/tags" Target="../tags/tag3520.xml"/><Relationship Id="rId1" Type="http://schemas.openxmlformats.org/officeDocument/2006/relationships/tags" Target="../tags/tag3519.xml"/><Relationship Id="rId6" Type="http://schemas.openxmlformats.org/officeDocument/2006/relationships/oleObject" Target="../embeddings/oleObject35.bin"/><Relationship Id="rId5" Type="http://schemas.openxmlformats.org/officeDocument/2006/relationships/slideMaster" Target="../slideMasters/slideMaster25.xml"/><Relationship Id="rId4" Type="http://schemas.openxmlformats.org/officeDocument/2006/relationships/tags" Target="../tags/tag3522.xml"/></Relationships>
</file>

<file path=ppt/slideLayouts/_rels/slideLayout47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5.xml"/><Relationship Id="rId1" Type="http://schemas.openxmlformats.org/officeDocument/2006/relationships/tags" Target="../tags/tag3523.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476.xml.rels><?xml version="1.0" encoding="UTF-8" standalone="yes"?>
<Relationships xmlns="http://schemas.openxmlformats.org/package/2006/relationships"><Relationship Id="rId8" Type="http://schemas.openxmlformats.org/officeDocument/2006/relationships/slideMaster" Target="../slideMasters/slideMaster25.xml"/><Relationship Id="rId3" Type="http://schemas.openxmlformats.org/officeDocument/2006/relationships/tags" Target="../tags/tag3526.xml"/><Relationship Id="rId7" Type="http://schemas.openxmlformats.org/officeDocument/2006/relationships/tags" Target="../tags/tag3530.xml"/><Relationship Id="rId2" Type="http://schemas.openxmlformats.org/officeDocument/2006/relationships/tags" Target="../tags/tag3525.xml"/><Relationship Id="rId1" Type="http://schemas.openxmlformats.org/officeDocument/2006/relationships/tags" Target="../tags/tag3524.xml"/><Relationship Id="rId6" Type="http://schemas.openxmlformats.org/officeDocument/2006/relationships/tags" Target="../tags/tag3529.xml"/><Relationship Id="rId5" Type="http://schemas.openxmlformats.org/officeDocument/2006/relationships/tags" Target="../tags/tag3528.xml"/><Relationship Id="rId10" Type="http://schemas.openxmlformats.org/officeDocument/2006/relationships/image" Target="../media/image1.emf"/><Relationship Id="rId4" Type="http://schemas.openxmlformats.org/officeDocument/2006/relationships/tags" Target="../tags/tag3527.xml"/><Relationship Id="rId9"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2.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1.emf"/><Relationship Id="rId5" Type="http://schemas.openxmlformats.org/officeDocument/2006/relationships/tags" Target="../tags/tag359.xml"/><Relationship Id="rId10" Type="http://schemas.openxmlformats.org/officeDocument/2006/relationships/oleObject" Target="../embeddings/oleObject45.bin"/><Relationship Id="rId4" Type="http://schemas.openxmlformats.org/officeDocument/2006/relationships/tags" Target="../tags/tag358.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image" Target="../media/image2.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image" Target="../media/image3.emf"/><Relationship Id="rId5" Type="http://schemas.openxmlformats.org/officeDocument/2006/relationships/tags" Target="../tags/tag367.xml"/><Relationship Id="rId10" Type="http://schemas.openxmlformats.org/officeDocument/2006/relationships/oleObject" Target="../embeddings/oleObject46.bin"/><Relationship Id="rId4" Type="http://schemas.openxmlformats.org/officeDocument/2006/relationships/tags" Target="../tags/tag366.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78.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image" Target="../media/image2.png"/><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image" Target="../media/image1.emf"/><Relationship Id="rId5" Type="http://schemas.openxmlformats.org/officeDocument/2006/relationships/tags" Target="../tags/tag375.xml"/><Relationship Id="rId10" Type="http://schemas.openxmlformats.org/officeDocument/2006/relationships/oleObject" Target="../embeddings/oleObject47.bin"/><Relationship Id="rId4" Type="http://schemas.openxmlformats.org/officeDocument/2006/relationships/tags" Target="../tags/tag374.xml"/><Relationship Id="rId9"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86.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media/image5.png"/><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3.emf"/><Relationship Id="rId5" Type="http://schemas.openxmlformats.org/officeDocument/2006/relationships/tags" Target="../tags/tag383.xml"/><Relationship Id="rId10" Type="http://schemas.openxmlformats.org/officeDocument/2006/relationships/oleObject" Target="../embeddings/oleObject48.bin"/><Relationship Id="rId4" Type="http://schemas.openxmlformats.org/officeDocument/2006/relationships/tags" Target="../tags/tag382.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389.xml"/><Relationship Id="rId7" Type="http://schemas.openxmlformats.org/officeDocument/2006/relationships/slideMaster" Target="../slideMasters/slideMaster3.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5" Type="http://schemas.openxmlformats.org/officeDocument/2006/relationships/tags" Target="../tags/tag391.xml"/><Relationship Id="rId10" Type="http://schemas.openxmlformats.org/officeDocument/2006/relationships/image" Target="../media/image2.png"/><Relationship Id="rId4" Type="http://schemas.openxmlformats.org/officeDocument/2006/relationships/tags" Target="../tags/tag390.xml"/><Relationship Id="rId9"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5.xml"/><Relationship Id="rId7" Type="http://schemas.openxmlformats.org/officeDocument/2006/relationships/image" Target="../media/image3.emf"/><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oleObject" Target="../embeddings/oleObject50.bin"/><Relationship Id="rId5" Type="http://schemas.openxmlformats.org/officeDocument/2006/relationships/slideMaster" Target="../slideMasters/slideMaster3.xml"/><Relationship Id="rId4" Type="http://schemas.openxmlformats.org/officeDocument/2006/relationships/tags" Target="../tags/tag396.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9.xml"/><Relationship Id="rId7" Type="http://schemas.openxmlformats.org/officeDocument/2006/relationships/image" Target="../media/image3.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oleObject" Target="../embeddings/oleObject51.bin"/><Relationship Id="rId5" Type="http://schemas.openxmlformats.org/officeDocument/2006/relationships/slideMaster" Target="../slideMasters/slideMaster3.xml"/><Relationship Id="rId4" Type="http://schemas.openxmlformats.org/officeDocument/2006/relationships/tags" Target="../tags/tag400.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3.xml"/><Relationship Id="rId7" Type="http://schemas.openxmlformats.org/officeDocument/2006/relationships/image" Target="../media/image3.emf"/><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oleObject" Target="../embeddings/oleObject52.bin"/><Relationship Id="rId5" Type="http://schemas.openxmlformats.org/officeDocument/2006/relationships/slideMaster" Target="../slideMasters/slideMaster3.xml"/><Relationship Id="rId4" Type="http://schemas.openxmlformats.org/officeDocument/2006/relationships/tags" Target="../tags/tag404.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405.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29.xml"/><Relationship Id="rId7" Type="http://schemas.openxmlformats.org/officeDocument/2006/relationships/image" Target="../media/image3.emf"/><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oleObject" Target="../embeddings/oleObject54.bin"/><Relationship Id="rId5" Type="http://schemas.openxmlformats.org/officeDocument/2006/relationships/slideMaster" Target="../slideMasters/slideMaster4.xml"/><Relationship Id="rId4" Type="http://schemas.openxmlformats.org/officeDocument/2006/relationships/tags" Target="../tags/tag430.xml"/></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33.xml"/><Relationship Id="rId7" Type="http://schemas.openxmlformats.org/officeDocument/2006/relationships/tags" Target="../tags/tag437.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5" Type="http://schemas.openxmlformats.org/officeDocument/2006/relationships/tags" Target="../tags/tag435.xml"/><Relationship Id="rId10" Type="http://schemas.openxmlformats.org/officeDocument/2006/relationships/image" Target="../media/image1.emf"/><Relationship Id="rId4" Type="http://schemas.openxmlformats.org/officeDocument/2006/relationships/tags" Target="../tags/tag434.xml"/><Relationship Id="rId9" Type="http://schemas.openxmlformats.org/officeDocument/2006/relationships/oleObject" Target="../embeddings/oleObject55.bin"/></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440.xml"/><Relationship Id="rId7" Type="http://schemas.openxmlformats.org/officeDocument/2006/relationships/slideMaster" Target="../slideMasters/slideMaster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3.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446.xml"/><Relationship Id="rId7" Type="http://schemas.openxmlformats.org/officeDocument/2006/relationships/slideMaster" Target="../slideMasters/slideMaster4.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9"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452.xml"/><Relationship Id="rId7" Type="http://schemas.openxmlformats.org/officeDocument/2006/relationships/slideMaster" Target="../slideMasters/slideMaster4.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9"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58.xml"/><Relationship Id="rId7" Type="http://schemas.openxmlformats.org/officeDocument/2006/relationships/tags" Target="../tags/tag462.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tags" Target="../tags/tag461.xml"/><Relationship Id="rId5" Type="http://schemas.openxmlformats.org/officeDocument/2006/relationships/tags" Target="../tags/tag460.xml"/><Relationship Id="rId10" Type="http://schemas.openxmlformats.org/officeDocument/2006/relationships/image" Target="../media/image3.emf"/><Relationship Id="rId4" Type="http://schemas.openxmlformats.org/officeDocument/2006/relationships/tags" Target="../tags/tag459.xml"/><Relationship Id="rId9" Type="http://schemas.openxmlformats.org/officeDocument/2006/relationships/oleObject" Target="../embeddings/oleObject59.bin"/></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12" Type="http://schemas.openxmlformats.org/officeDocument/2006/relationships/image" Target="../media/image5.png"/><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image" Target="../media/image1.emf"/><Relationship Id="rId5" Type="http://schemas.openxmlformats.org/officeDocument/2006/relationships/tags" Target="../tags/tag467.xml"/><Relationship Id="rId10" Type="http://schemas.openxmlformats.org/officeDocument/2006/relationships/oleObject" Target="../embeddings/oleObject60.bin"/><Relationship Id="rId4" Type="http://schemas.openxmlformats.org/officeDocument/2006/relationships/tags" Target="../tags/tag466.xml"/><Relationship Id="rId9"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478.xml"/><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image" Target="../media/image5.png"/><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image" Target="../media/image1.emf"/><Relationship Id="rId5" Type="http://schemas.openxmlformats.org/officeDocument/2006/relationships/tags" Target="../tags/tag475.xml"/><Relationship Id="rId10" Type="http://schemas.openxmlformats.org/officeDocument/2006/relationships/oleObject" Target="../embeddings/oleObject61.bin"/><Relationship Id="rId4" Type="http://schemas.openxmlformats.org/officeDocument/2006/relationships/tags" Target="../tags/tag474.xml"/><Relationship Id="rId9"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486.xml"/><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image" Target="../media/image5.png"/><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image" Target="../media/image3.emf"/><Relationship Id="rId5" Type="http://schemas.openxmlformats.org/officeDocument/2006/relationships/tags" Target="../tags/tag483.xml"/><Relationship Id="rId10" Type="http://schemas.openxmlformats.org/officeDocument/2006/relationships/oleObject" Target="../embeddings/oleObject62.bin"/><Relationship Id="rId4" Type="http://schemas.openxmlformats.org/officeDocument/2006/relationships/tags" Target="../tags/tag482.xml"/><Relationship Id="rId9"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94.xml"/><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image" Target="../media/image5.png"/><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image" Target="../media/image1.emf"/><Relationship Id="rId5" Type="http://schemas.openxmlformats.org/officeDocument/2006/relationships/tags" Target="../tags/tag491.xml"/><Relationship Id="rId10" Type="http://schemas.openxmlformats.org/officeDocument/2006/relationships/oleObject" Target="../embeddings/oleObject63.bin"/><Relationship Id="rId4" Type="http://schemas.openxmlformats.org/officeDocument/2006/relationships/tags" Target="../tags/tag490.xml"/><Relationship Id="rId9"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502.xml"/><Relationship Id="rId3" Type="http://schemas.openxmlformats.org/officeDocument/2006/relationships/tags" Target="../tags/tag497.xml"/><Relationship Id="rId7" Type="http://schemas.openxmlformats.org/officeDocument/2006/relationships/tags" Target="../tags/tag501.xml"/><Relationship Id="rId12" Type="http://schemas.openxmlformats.org/officeDocument/2006/relationships/image" Target="../media/image5.png"/><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image" Target="../media/image3.emf"/><Relationship Id="rId5" Type="http://schemas.openxmlformats.org/officeDocument/2006/relationships/tags" Target="../tags/tag499.xml"/><Relationship Id="rId10" Type="http://schemas.openxmlformats.org/officeDocument/2006/relationships/oleObject" Target="../embeddings/oleObject64.bin"/><Relationship Id="rId4" Type="http://schemas.openxmlformats.org/officeDocument/2006/relationships/tags" Target="../tags/tag498.xml"/><Relationship Id="rId9"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tags" Target="../tags/tag505.xml"/><Relationship Id="rId7" Type="http://schemas.openxmlformats.org/officeDocument/2006/relationships/slideMaster" Target="../slideMasters/slideMaster4.xml"/><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5" Type="http://schemas.openxmlformats.org/officeDocument/2006/relationships/tags" Target="../tags/tag507.xml"/><Relationship Id="rId10" Type="http://schemas.openxmlformats.org/officeDocument/2006/relationships/image" Target="../media/image5.png"/><Relationship Id="rId4" Type="http://schemas.openxmlformats.org/officeDocument/2006/relationships/tags" Target="../tags/tag506.xml"/><Relationship Id="rId9"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11.xml"/><Relationship Id="rId7" Type="http://schemas.openxmlformats.org/officeDocument/2006/relationships/image" Target="../media/image3.emf"/><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oleObject" Target="../embeddings/oleObject66.bin"/><Relationship Id="rId5" Type="http://schemas.openxmlformats.org/officeDocument/2006/relationships/slideMaster" Target="../slideMasters/slideMaster4.xml"/><Relationship Id="rId4" Type="http://schemas.openxmlformats.org/officeDocument/2006/relationships/tags" Target="../tags/tag51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513.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71.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537.xml"/><Relationship Id="rId7" Type="http://schemas.openxmlformats.org/officeDocument/2006/relationships/slideMaster" Target="../slideMasters/slideMaster5.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5" Type="http://schemas.openxmlformats.org/officeDocument/2006/relationships/tags" Target="../tags/tag539.xml"/><Relationship Id="rId10" Type="http://schemas.openxmlformats.org/officeDocument/2006/relationships/image" Target="../media/image5.png"/><Relationship Id="rId4" Type="http://schemas.openxmlformats.org/officeDocument/2006/relationships/tags" Target="../tags/tag538.xml"/><Relationship Id="rId9" Type="http://schemas.openxmlformats.org/officeDocument/2006/relationships/image" Target="../media/image3.emf"/></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43.xml"/><Relationship Id="rId7" Type="http://schemas.openxmlformats.org/officeDocument/2006/relationships/tags" Target="../tags/tag547.xml"/><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5" Type="http://schemas.openxmlformats.org/officeDocument/2006/relationships/tags" Target="../tags/tag545.xml"/><Relationship Id="rId10" Type="http://schemas.openxmlformats.org/officeDocument/2006/relationships/image" Target="../media/image1.emf"/><Relationship Id="rId4" Type="http://schemas.openxmlformats.org/officeDocument/2006/relationships/tags" Target="../tags/tag544.xml"/><Relationship Id="rId9" Type="http://schemas.openxmlformats.org/officeDocument/2006/relationships/oleObject" Target="../embeddings/oleObject69.bin"/></Relationships>
</file>

<file path=ppt/slideLayouts/_rels/slideLayout73.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550.xml"/><Relationship Id="rId7" Type="http://schemas.openxmlformats.org/officeDocument/2006/relationships/slideMaster" Target="../slideMasters/slideMaster5.xml"/><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 Id="rId9"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556.xml"/><Relationship Id="rId7" Type="http://schemas.openxmlformats.org/officeDocument/2006/relationships/slideMaster" Target="../slideMasters/slideMaster5.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9"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562.xml"/><Relationship Id="rId7" Type="http://schemas.openxmlformats.org/officeDocument/2006/relationships/slideMaster" Target="../slideMasters/slideMaster5.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tags" Target="../tags/tag563.xml"/><Relationship Id="rId9" Type="http://schemas.openxmlformats.org/officeDocument/2006/relationships/image" Target="../media/image3.emf"/></Relationships>
</file>

<file path=ppt/slideLayouts/_rels/slideLayout7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68.xml"/><Relationship Id="rId7" Type="http://schemas.openxmlformats.org/officeDocument/2006/relationships/tags" Target="../tags/tag572.xml"/><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tags" Target="../tags/tag571.xml"/><Relationship Id="rId5" Type="http://schemas.openxmlformats.org/officeDocument/2006/relationships/tags" Target="../tags/tag570.xml"/><Relationship Id="rId10" Type="http://schemas.openxmlformats.org/officeDocument/2006/relationships/image" Target="../media/image3.emf"/><Relationship Id="rId4" Type="http://schemas.openxmlformats.org/officeDocument/2006/relationships/tags" Target="../tags/tag569.xml"/><Relationship Id="rId9" Type="http://schemas.openxmlformats.org/officeDocument/2006/relationships/oleObject" Target="../embeddings/oleObject73.bin"/></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580.xml"/><Relationship Id="rId13" Type="http://schemas.openxmlformats.org/officeDocument/2006/relationships/image" Target="../media/image5.png"/><Relationship Id="rId3" Type="http://schemas.openxmlformats.org/officeDocument/2006/relationships/tags" Target="../tags/tag575.xml"/><Relationship Id="rId7" Type="http://schemas.openxmlformats.org/officeDocument/2006/relationships/tags" Target="../tags/tag579.xml"/><Relationship Id="rId12" Type="http://schemas.openxmlformats.org/officeDocument/2006/relationships/image" Target="../media/image1.emf"/><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oleObject" Target="../embeddings/oleObject18.bin"/><Relationship Id="rId5" Type="http://schemas.openxmlformats.org/officeDocument/2006/relationships/tags" Target="../tags/tag577.xml"/><Relationship Id="rId10" Type="http://schemas.openxmlformats.org/officeDocument/2006/relationships/slideMaster" Target="../slideMasters/slideMaster5.xml"/><Relationship Id="rId4" Type="http://schemas.openxmlformats.org/officeDocument/2006/relationships/tags" Target="../tags/tag576.xml"/><Relationship Id="rId9" Type="http://schemas.openxmlformats.org/officeDocument/2006/relationships/tags" Target="../tags/tag581.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589.xml"/><Relationship Id="rId13" Type="http://schemas.openxmlformats.org/officeDocument/2006/relationships/image" Target="../media/image5.png"/><Relationship Id="rId3" Type="http://schemas.openxmlformats.org/officeDocument/2006/relationships/tags" Target="../tags/tag584.xml"/><Relationship Id="rId7" Type="http://schemas.openxmlformats.org/officeDocument/2006/relationships/tags" Target="../tags/tag588.xml"/><Relationship Id="rId12" Type="http://schemas.openxmlformats.org/officeDocument/2006/relationships/image" Target="../media/image1.emf"/><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tags" Target="../tags/tag587.xml"/><Relationship Id="rId11" Type="http://schemas.openxmlformats.org/officeDocument/2006/relationships/oleObject" Target="../embeddings/oleObject74.bin"/><Relationship Id="rId5" Type="http://schemas.openxmlformats.org/officeDocument/2006/relationships/tags" Target="../tags/tag586.xml"/><Relationship Id="rId10" Type="http://schemas.openxmlformats.org/officeDocument/2006/relationships/slideMaster" Target="../slideMasters/slideMaster5.xml"/><Relationship Id="rId4" Type="http://schemas.openxmlformats.org/officeDocument/2006/relationships/tags" Target="../tags/tag585.xml"/><Relationship Id="rId9" Type="http://schemas.openxmlformats.org/officeDocument/2006/relationships/tags" Target="../tags/tag590.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image" Target="../media/image5.png"/><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image" Target="../media/image1.emf"/><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oleObject" Target="../embeddings/oleObject17.bin"/><Relationship Id="rId5" Type="http://schemas.openxmlformats.org/officeDocument/2006/relationships/tags" Target="../tags/tag595.xml"/><Relationship Id="rId10" Type="http://schemas.openxmlformats.org/officeDocument/2006/relationships/slideMaster" Target="../slideMasters/slideMaster5.xml"/><Relationship Id="rId4" Type="http://schemas.openxmlformats.org/officeDocument/2006/relationships/tags" Target="../tags/tag594.xml"/><Relationship Id="rId9" Type="http://schemas.openxmlformats.org/officeDocument/2006/relationships/tags" Target="../tags/tag599.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607.xml"/><Relationship Id="rId13" Type="http://schemas.openxmlformats.org/officeDocument/2006/relationships/image" Target="../media/image5.png"/><Relationship Id="rId3" Type="http://schemas.openxmlformats.org/officeDocument/2006/relationships/tags" Target="../tags/tag602.xml"/><Relationship Id="rId7" Type="http://schemas.openxmlformats.org/officeDocument/2006/relationships/tags" Target="../tags/tag606.xml"/><Relationship Id="rId12" Type="http://schemas.openxmlformats.org/officeDocument/2006/relationships/image" Target="../media/image4.emf"/><Relationship Id="rId2" Type="http://schemas.openxmlformats.org/officeDocument/2006/relationships/tags" Target="../tags/tag601.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oleObject" Target="../embeddings/oleObject75.bin"/><Relationship Id="rId5" Type="http://schemas.openxmlformats.org/officeDocument/2006/relationships/tags" Target="../tags/tag604.xml"/><Relationship Id="rId10" Type="http://schemas.openxmlformats.org/officeDocument/2006/relationships/slideMaster" Target="../slideMasters/slideMaster5.xml"/><Relationship Id="rId4" Type="http://schemas.openxmlformats.org/officeDocument/2006/relationships/tags" Target="../tags/tag603.xml"/><Relationship Id="rId9" Type="http://schemas.openxmlformats.org/officeDocument/2006/relationships/tags" Target="../tags/tag608.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image" Target="../media/image5.png"/><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image" Target="../media/image1.emf"/><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oleObject" Target="../embeddings/oleObject76.bin"/><Relationship Id="rId5" Type="http://schemas.openxmlformats.org/officeDocument/2006/relationships/tags" Target="../tags/tag613.xml"/><Relationship Id="rId10" Type="http://schemas.openxmlformats.org/officeDocument/2006/relationships/slideMaster" Target="../slideMasters/slideMaster5.xml"/><Relationship Id="rId4" Type="http://schemas.openxmlformats.org/officeDocument/2006/relationships/tags" Target="../tags/tag612.xml"/><Relationship Id="rId9" Type="http://schemas.openxmlformats.org/officeDocument/2006/relationships/tags" Target="../tags/tag617.xml"/></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image" Target="../media/image5.png"/><Relationship Id="rId5" Type="http://schemas.openxmlformats.org/officeDocument/2006/relationships/tags" Target="../tags/tag622.xml"/><Relationship Id="rId10" Type="http://schemas.openxmlformats.org/officeDocument/2006/relationships/image" Target="../media/image3.emf"/><Relationship Id="rId4" Type="http://schemas.openxmlformats.org/officeDocument/2006/relationships/tags" Target="../tags/tag621.xml"/><Relationship Id="rId9" Type="http://schemas.openxmlformats.org/officeDocument/2006/relationships/oleObject" Target="../embeddings/oleObject77.bin"/></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27.xml"/><Relationship Id="rId7" Type="http://schemas.openxmlformats.org/officeDocument/2006/relationships/oleObject" Target="../embeddings/oleObject66.bin"/><Relationship Id="rId2" Type="http://schemas.openxmlformats.org/officeDocument/2006/relationships/tags" Target="../tags/tag626.xml"/><Relationship Id="rId1" Type="http://schemas.openxmlformats.org/officeDocument/2006/relationships/tags" Target="../tags/tag625.xml"/><Relationship Id="rId6" Type="http://schemas.openxmlformats.org/officeDocument/2006/relationships/slideMaster" Target="../slideMasters/slideMaster5.xml"/><Relationship Id="rId5" Type="http://schemas.openxmlformats.org/officeDocument/2006/relationships/tags" Target="../tags/tag629.xml"/><Relationship Id="rId4" Type="http://schemas.openxmlformats.org/officeDocument/2006/relationships/tags" Target="../tags/tag628.xml"/><Relationship Id="rId9"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54.xml"/><Relationship Id="rId7" Type="http://schemas.openxmlformats.org/officeDocument/2006/relationships/oleObject" Target="../embeddings/oleObject68.bin"/><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slideMaster" Target="../slideMasters/slideMaster6.xml"/><Relationship Id="rId5" Type="http://schemas.openxmlformats.org/officeDocument/2006/relationships/tags" Target="../tags/tag656.xml"/><Relationship Id="rId4" Type="http://schemas.openxmlformats.org/officeDocument/2006/relationships/tags" Target="../tags/tag655.xml"/><Relationship Id="rId9"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59.xml"/><Relationship Id="rId7" Type="http://schemas.openxmlformats.org/officeDocument/2006/relationships/tags" Target="../tags/tag663.xml"/><Relationship Id="rId2" Type="http://schemas.openxmlformats.org/officeDocument/2006/relationships/tags" Target="../tags/tag658.xml"/><Relationship Id="rId1" Type="http://schemas.openxmlformats.org/officeDocument/2006/relationships/tags" Target="../tags/tag657.xml"/><Relationship Id="rId6" Type="http://schemas.openxmlformats.org/officeDocument/2006/relationships/tags" Target="../tags/tag662.xml"/><Relationship Id="rId5" Type="http://schemas.openxmlformats.org/officeDocument/2006/relationships/tags" Target="../tags/tag661.xml"/><Relationship Id="rId10" Type="http://schemas.openxmlformats.org/officeDocument/2006/relationships/image" Target="../media/image1.emf"/><Relationship Id="rId4" Type="http://schemas.openxmlformats.org/officeDocument/2006/relationships/tags" Target="../tags/tag660.xml"/><Relationship Id="rId9" Type="http://schemas.openxmlformats.org/officeDocument/2006/relationships/oleObject" Target="../embeddings/oleObject69.bin"/></Relationships>
</file>

<file path=ppt/slideLayouts/_rels/slideLayout87.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666.xml"/><Relationship Id="rId7" Type="http://schemas.openxmlformats.org/officeDocument/2006/relationships/slideMaster" Target="../slideMasters/slideMaster6.xml"/><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tags" Target="../tags/tag669.xml"/><Relationship Id="rId5" Type="http://schemas.openxmlformats.org/officeDocument/2006/relationships/tags" Target="../tags/tag668.xml"/><Relationship Id="rId4" Type="http://schemas.openxmlformats.org/officeDocument/2006/relationships/tags" Target="../tags/tag667.xml"/><Relationship Id="rId9" Type="http://schemas.openxmlformats.org/officeDocument/2006/relationships/image" Target="../media/image3.emf"/></Relationships>
</file>

<file path=ppt/slideLayouts/_rels/slideLayout88.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672.xml"/><Relationship Id="rId7" Type="http://schemas.openxmlformats.org/officeDocument/2006/relationships/slideMaster" Target="../slideMasters/slideMaster6.xml"/><Relationship Id="rId2" Type="http://schemas.openxmlformats.org/officeDocument/2006/relationships/tags" Target="../tags/tag671.xml"/><Relationship Id="rId1" Type="http://schemas.openxmlformats.org/officeDocument/2006/relationships/tags" Target="../tags/tag670.xml"/><Relationship Id="rId6" Type="http://schemas.openxmlformats.org/officeDocument/2006/relationships/tags" Target="../tags/tag675.xml"/><Relationship Id="rId5" Type="http://schemas.openxmlformats.org/officeDocument/2006/relationships/tags" Target="../tags/tag674.xml"/><Relationship Id="rId4" Type="http://schemas.openxmlformats.org/officeDocument/2006/relationships/tags" Target="../tags/tag673.xml"/><Relationship Id="rId9" Type="http://schemas.openxmlformats.org/officeDocument/2006/relationships/image" Target="../media/image3.emf"/></Relationships>
</file>

<file path=ppt/slideLayouts/_rels/slideLayout8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678.xml"/><Relationship Id="rId7" Type="http://schemas.openxmlformats.org/officeDocument/2006/relationships/slideMaster" Target="../slideMasters/slideMaster6.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tags" Target="../tags/tag681.xml"/><Relationship Id="rId5" Type="http://schemas.openxmlformats.org/officeDocument/2006/relationships/tags" Target="../tags/tag680.xml"/><Relationship Id="rId4" Type="http://schemas.openxmlformats.org/officeDocument/2006/relationships/tags" Target="../tags/tag679.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84.xml"/><Relationship Id="rId7" Type="http://schemas.openxmlformats.org/officeDocument/2006/relationships/tags" Target="../tags/tag688.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5" Type="http://schemas.openxmlformats.org/officeDocument/2006/relationships/tags" Target="../tags/tag686.xml"/><Relationship Id="rId10" Type="http://schemas.openxmlformats.org/officeDocument/2006/relationships/image" Target="../media/image3.emf"/><Relationship Id="rId4" Type="http://schemas.openxmlformats.org/officeDocument/2006/relationships/tags" Target="../tags/tag685.xml"/><Relationship Id="rId9" Type="http://schemas.openxmlformats.org/officeDocument/2006/relationships/oleObject" Target="../embeddings/oleObject73.bin"/></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696.xml"/><Relationship Id="rId3" Type="http://schemas.openxmlformats.org/officeDocument/2006/relationships/tags" Target="../tags/tag691.xml"/><Relationship Id="rId7" Type="http://schemas.openxmlformats.org/officeDocument/2006/relationships/tags" Target="../tags/tag695.xml"/><Relationship Id="rId12" Type="http://schemas.openxmlformats.org/officeDocument/2006/relationships/image" Target="../media/image5.png"/><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image" Target="../media/image1.emf"/><Relationship Id="rId5" Type="http://schemas.openxmlformats.org/officeDocument/2006/relationships/tags" Target="../tags/tag693.xml"/><Relationship Id="rId10" Type="http://schemas.openxmlformats.org/officeDocument/2006/relationships/oleObject" Target="../embeddings/oleObject18.bin"/><Relationship Id="rId4" Type="http://schemas.openxmlformats.org/officeDocument/2006/relationships/tags" Target="../tags/tag692.xml"/><Relationship Id="rId9"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704.xml"/><Relationship Id="rId3" Type="http://schemas.openxmlformats.org/officeDocument/2006/relationships/tags" Target="../tags/tag699.xml"/><Relationship Id="rId7" Type="http://schemas.openxmlformats.org/officeDocument/2006/relationships/tags" Target="../tags/tag703.xml"/><Relationship Id="rId12" Type="http://schemas.openxmlformats.org/officeDocument/2006/relationships/image" Target="../media/image5.png"/><Relationship Id="rId2" Type="http://schemas.openxmlformats.org/officeDocument/2006/relationships/tags" Target="../tags/tag698.xml"/><Relationship Id="rId1" Type="http://schemas.openxmlformats.org/officeDocument/2006/relationships/tags" Target="../tags/tag697.xml"/><Relationship Id="rId6" Type="http://schemas.openxmlformats.org/officeDocument/2006/relationships/tags" Target="../tags/tag702.xml"/><Relationship Id="rId11" Type="http://schemas.openxmlformats.org/officeDocument/2006/relationships/image" Target="../media/image1.emf"/><Relationship Id="rId5" Type="http://schemas.openxmlformats.org/officeDocument/2006/relationships/tags" Target="../tags/tag701.xml"/><Relationship Id="rId10" Type="http://schemas.openxmlformats.org/officeDocument/2006/relationships/oleObject" Target="../embeddings/oleObject74.bin"/><Relationship Id="rId4" Type="http://schemas.openxmlformats.org/officeDocument/2006/relationships/tags" Target="../tags/tag700.xml"/><Relationship Id="rId9"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image" Target="../media/image5.png"/><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image" Target="../media/image1.emf"/><Relationship Id="rId5" Type="http://schemas.openxmlformats.org/officeDocument/2006/relationships/tags" Target="../tags/tag709.xml"/><Relationship Id="rId10" Type="http://schemas.openxmlformats.org/officeDocument/2006/relationships/oleObject" Target="../embeddings/oleObject17.bin"/><Relationship Id="rId4" Type="http://schemas.openxmlformats.org/officeDocument/2006/relationships/tags" Target="../tags/tag708.xml"/><Relationship Id="rId9"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720.xml"/><Relationship Id="rId3" Type="http://schemas.openxmlformats.org/officeDocument/2006/relationships/tags" Target="../tags/tag715.xml"/><Relationship Id="rId7" Type="http://schemas.openxmlformats.org/officeDocument/2006/relationships/tags" Target="../tags/tag719.xml"/><Relationship Id="rId12" Type="http://schemas.openxmlformats.org/officeDocument/2006/relationships/image" Target="../media/image5.png"/><Relationship Id="rId2" Type="http://schemas.openxmlformats.org/officeDocument/2006/relationships/tags" Target="../tags/tag714.xml"/><Relationship Id="rId1" Type="http://schemas.openxmlformats.org/officeDocument/2006/relationships/tags" Target="../tags/tag713.xml"/><Relationship Id="rId6" Type="http://schemas.openxmlformats.org/officeDocument/2006/relationships/tags" Target="../tags/tag718.xml"/><Relationship Id="rId11" Type="http://schemas.openxmlformats.org/officeDocument/2006/relationships/image" Target="../media/image4.emf"/><Relationship Id="rId5" Type="http://schemas.openxmlformats.org/officeDocument/2006/relationships/tags" Target="../tags/tag717.xml"/><Relationship Id="rId10" Type="http://schemas.openxmlformats.org/officeDocument/2006/relationships/oleObject" Target="../embeddings/oleObject75.bin"/><Relationship Id="rId4" Type="http://schemas.openxmlformats.org/officeDocument/2006/relationships/tags" Target="../tags/tag716.xml"/><Relationship Id="rId9"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28.xml"/><Relationship Id="rId3" Type="http://schemas.openxmlformats.org/officeDocument/2006/relationships/tags" Target="../tags/tag723.xml"/><Relationship Id="rId7" Type="http://schemas.openxmlformats.org/officeDocument/2006/relationships/tags" Target="../tags/tag727.xml"/><Relationship Id="rId12" Type="http://schemas.openxmlformats.org/officeDocument/2006/relationships/image" Target="../media/image5.png"/><Relationship Id="rId2" Type="http://schemas.openxmlformats.org/officeDocument/2006/relationships/tags" Target="../tags/tag722.xml"/><Relationship Id="rId1" Type="http://schemas.openxmlformats.org/officeDocument/2006/relationships/tags" Target="../tags/tag721.xml"/><Relationship Id="rId6" Type="http://schemas.openxmlformats.org/officeDocument/2006/relationships/tags" Target="../tags/tag726.xml"/><Relationship Id="rId11" Type="http://schemas.openxmlformats.org/officeDocument/2006/relationships/image" Target="../media/image1.emf"/><Relationship Id="rId5" Type="http://schemas.openxmlformats.org/officeDocument/2006/relationships/tags" Target="../tags/tag725.xml"/><Relationship Id="rId10" Type="http://schemas.openxmlformats.org/officeDocument/2006/relationships/oleObject" Target="../embeddings/oleObject76.bin"/><Relationship Id="rId4" Type="http://schemas.openxmlformats.org/officeDocument/2006/relationships/tags" Target="../tags/tag724.xml"/><Relationship Id="rId9"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731.xml"/><Relationship Id="rId7" Type="http://schemas.openxmlformats.org/officeDocument/2006/relationships/slideMaster" Target="../slideMasters/slideMaster6.xml"/><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5" Type="http://schemas.openxmlformats.org/officeDocument/2006/relationships/tags" Target="../tags/tag733.xml"/><Relationship Id="rId10" Type="http://schemas.openxmlformats.org/officeDocument/2006/relationships/image" Target="../media/image5.png"/><Relationship Id="rId4" Type="http://schemas.openxmlformats.org/officeDocument/2006/relationships/tags" Target="../tags/tag732.xml"/><Relationship Id="rId9" Type="http://schemas.openxmlformats.org/officeDocument/2006/relationships/image" Target="../media/image3.emf"/></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37.xml"/><Relationship Id="rId7" Type="http://schemas.openxmlformats.org/officeDocument/2006/relationships/image" Target="../media/image3.emf"/><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oleObject" Target="../embeddings/oleObject66.bin"/><Relationship Id="rId5" Type="http://schemas.openxmlformats.org/officeDocument/2006/relationships/slideMaster" Target="../slideMasters/slideMaster6.xml"/><Relationship Id="rId4" Type="http://schemas.openxmlformats.org/officeDocument/2006/relationships/tags" Target="../tags/tag738.x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6.xml"/><Relationship Id="rId1" Type="http://schemas.openxmlformats.org/officeDocument/2006/relationships/tags" Target="../tags/tag739.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9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42.xml"/><Relationship Id="rId7" Type="http://schemas.openxmlformats.org/officeDocument/2006/relationships/tags" Target="../tags/tag746.xml"/><Relationship Id="rId2" Type="http://schemas.openxmlformats.org/officeDocument/2006/relationships/tags" Target="../tags/tag741.xml"/><Relationship Id="rId1" Type="http://schemas.openxmlformats.org/officeDocument/2006/relationships/tags" Target="../tags/tag740.xml"/><Relationship Id="rId6" Type="http://schemas.openxmlformats.org/officeDocument/2006/relationships/tags" Target="../tags/tag745.xml"/><Relationship Id="rId5" Type="http://schemas.openxmlformats.org/officeDocument/2006/relationships/tags" Target="../tags/tag744.xml"/><Relationship Id="rId10" Type="http://schemas.openxmlformats.org/officeDocument/2006/relationships/image" Target="../media/image1.emf"/><Relationship Id="rId4" Type="http://schemas.openxmlformats.org/officeDocument/2006/relationships/tags" Target="../tags/tag743.xml"/><Relationship Id="rId9" Type="http://schemas.openxmlformats.org/officeDocument/2006/relationships/oleObject" Target="../embeddings/oleObject1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26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US"/>
              <a:t>Click to edit Master subtitle style</a:t>
            </a:r>
            <a:endParaRPr lang="en-GB"/>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US"/>
              <a:t>Click to edit Master title style</a:t>
            </a:r>
            <a:endParaRPr lang="en-GB"/>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D38A8E74-5590-C456-74EA-03AE3B9D2C5F}"/>
              </a:ext>
            </a:extLst>
          </p:cNvPr>
          <p:cNvPicPr>
            <a:picLocks noChangeAspect="1"/>
          </p:cNvPicPr>
          <p:nvPr userDrawn="1"/>
        </p:nvPicPr>
        <p:blipFill>
          <a:blip r:embed="rId9"/>
          <a:srcRect t="20577" b="27299"/>
          <a:stretch/>
        </p:blipFill>
        <p:spPr>
          <a:xfrm>
            <a:off x="508438" y="694674"/>
            <a:ext cx="2441367" cy="1275702"/>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203098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5E8492E-458C-D0E4-905C-36EA2275CB0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0551837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a:t>
            </a:r>
            <a:r>
              <a:rPr lang="en-US" err="1"/>
              <a:t>SafeLives</a:t>
            </a:r>
            <a:r>
              <a:rPr lang="en-US"/>
              <a:t>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35267328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76377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6118886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3851720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208039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077330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49447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660974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64901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2574532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5841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5428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7D439EC-16DB-34AF-D15E-1F291C4E3FFB}"/>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5103681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540292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6711138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616450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516741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6208672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76950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953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2712449230"/>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614728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066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345350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4407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5428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0"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179826" y="791042"/>
            <a:ext cx="3050932"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179826" y="1362094"/>
            <a:ext cx="2757338"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665E317-E0F4-61D8-5944-3E84418094DA}"/>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7393280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58866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785057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959116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8751475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62409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5348723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385149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532741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76061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7" name="Picture 399" descr="Safe Lives logo">
            <a:extLst>
              <a:ext uri="{FF2B5EF4-FFF2-40B4-BE49-F238E27FC236}">
                <a16:creationId xmlns:a16="http://schemas.microsoft.com/office/drawing/2014/main" id="{CCE2A0BD-6280-4D82-B06B-1964387F509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99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518311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9" name="Picture 399" descr="Safe Lives logo">
            <a:extLst>
              <a:ext uri="{FF2B5EF4-FFF2-40B4-BE49-F238E27FC236}">
                <a16:creationId xmlns:a16="http://schemas.microsoft.com/office/drawing/2014/main" id="{CB2800BB-674A-4357-A441-BBF59AC8FDA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790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53577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7" name="Picture 399" descr="Safe Lives logo">
            <a:extLst>
              <a:ext uri="{FF2B5EF4-FFF2-40B4-BE49-F238E27FC236}">
                <a16:creationId xmlns:a16="http://schemas.microsoft.com/office/drawing/2014/main" id="{F83F5331-59ED-4480-8342-B507EDF6496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6481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7489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9" name="Picture 399" descr="Safe Lives logo">
            <a:extLst>
              <a:ext uri="{FF2B5EF4-FFF2-40B4-BE49-F238E27FC236}">
                <a16:creationId xmlns:a16="http://schemas.microsoft.com/office/drawing/2014/main" id="{09081317-C63D-40E9-8A8B-B85BE251618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625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32518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7" name="Picture 399" descr="Safe Lives logo">
            <a:extLst>
              <a:ext uri="{FF2B5EF4-FFF2-40B4-BE49-F238E27FC236}">
                <a16:creationId xmlns:a16="http://schemas.microsoft.com/office/drawing/2014/main" id="{433AB880-EC59-4D2D-A52A-67A9501357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6145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975366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20" name="Picture 399" descr="Safe Lives logo">
            <a:extLst>
              <a:ext uri="{FF2B5EF4-FFF2-40B4-BE49-F238E27FC236}">
                <a16:creationId xmlns:a16="http://schemas.microsoft.com/office/drawing/2014/main" id="{29DA01A1-C6DD-4617-8917-D59EF3A13E7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89773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1"/>
            <a:ext cx="12192000" cy="1753564"/>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2. Slide Title">
            <a:extLst>
              <a:ext uri="{FF2B5EF4-FFF2-40B4-BE49-F238E27FC236}">
                <a16:creationId xmlns:a16="http://schemas.microsoft.com/office/drawing/2014/main" id="{ABE0050F-C179-E245-C9C9-864A048D9A91}"/>
              </a:ext>
            </a:extLst>
          </p:cNvPr>
          <p:cNvSpPr>
            <a:spLocks noGrp="1"/>
          </p:cNvSpPr>
          <p:nvPr>
            <p:ph type="title"/>
            <p:custDataLst>
              <p:tags r:id="rId5"/>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5" name="3. Subtitle">
            <a:extLst>
              <a:ext uri="{FF2B5EF4-FFF2-40B4-BE49-F238E27FC236}">
                <a16:creationId xmlns:a16="http://schemas.microsoft.com/office/drawing/2014/main" id="{FB22CD1C-B634-BFA7-5280-E0F8C750C329}"/>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60E290B7-AA22-2F66-4DD2-1637F610F182}"/>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0275434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09353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6171715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26735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4659921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699796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4A40D8D-6393-4C6D-8574-FE754EDCCB36}"/>
              </a:ext>
            </a:extLst>
          </p:cNvPr>
          <p:cNvSpPr>
            <a:spLocks/>
          </p:cNvSpPr>
          <p:nvPr userDrawn="1"/>
        </p:nvSpPr>
        <p:spPr>
          <a:xfrm>
            <a:off x="-3048" y="3176"/>
            <a:ext cx="12195048" cy="6813227"/>
          </a:xfrm>
          <a:prstGeom prst="rect">
            <a:avLst/>
          </a:prstGeom>
          <a:gradFill flip="none" rotWithShape="1">
            <a:gsLst>
              <a:gs pos="0">
                <a:srgbClr val="002072">
                  <a:shade val="30000"/>
                  <a:satMod val="115000"/>
                </a:srgbClr>
              </a:gs>
              <a:gs pos="50000">
                <a:srgbClr val="002072">
                  <a:shade val="67500"/>
                  <a:satMod val="115000"/>
                </a:srgbClr>
              </a:gs>
              <a:gs pos="100000">
                <a:srgbClr val="002072">
                  <a:shade val="100000"/>
                  <a:satMod val="115000"/>
                </a:srgbClr>
              </a:gs>
            </a:gsLst>
            <a:lin ang="135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4511845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76229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399" descr="Safe Lives logo">
            <a:extLst>
              <a:ext uri="{FF2B5EF4-FFF2-40B4-BE49-F238E27FC236}">
                <a16:creationId xmlns:a16="http://schemas.microsoft.com/office/drawing/2014/main" id="{C526D8F7-C2B6-49E1-84A7-002B8D0203E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2699" y="2687348"/>
            <a:ext cx="2966602" cy="14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226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614728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03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345350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17699360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58866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4303505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959116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9368191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62409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5903972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385149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26659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2455529"/>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D66B59F1-65E1-32A1-D8AF-0CA78FCA6D9D}"/>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660CD979-9DBF-EEBB-4EB7-80FEC738CBDC}"/>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8FD995B4-EF60-6454-2AF5-F0AD35D63B5F}"/>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323902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76061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7" name="Picture 399" descr="Safe Lives logo">
            <a:extLst>
              <a:ext uri="{FF2B5EF4-FFF2-40B4-BE49-F238E27FC236}">
                <a16:creationId xmlns:a16="http://schemas.microsoft.com/office/drawing/2014/main" id="{CCE2A0BD-6280-4D82-B06B-1964387F509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650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518311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9" name="Picture 399" descr="Safe Lives logo">
            <a:extLst>
              <a:ext uri="{FF2B5EF4-FFF2-40B4-BE49-F238E27FC236}">
                <a16:creationId xmlns:a16="http://schemas.microsoft.com/office/drawing/2014/main" id="{CB2800BB-674A-4357-A441-BBF59AC8FDA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745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53577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7" name="Picture 399" descr="Safe Lives logo">
            <a:extLst>
              <a:ext uri="{FF2B5EF4-FFF2-40B4-BE49-F238E27FC236}">
                <a16:creationId xmlns:a16="http://schemas.microsoft.com/office/drawing/2014/main" id="{F83F5331-59ED-4480-8342-B507EDF6496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294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7489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9" name="Picture 399" descr="Safe Lives logo">
            <a:extLst>
              <a:ext uri="{FF2B5EF4-FFF2-40B4-BE49-F238E27FC236}">
                <a16:creationId xmlns:a16="http://schemas.microsoft.com/office/drawing/2014/main" id="{09081317-C63D-40E9-8A8B-B85BE251618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599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32518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7" name="Picture 399" descr="Safe Lives logo">
            <a:extLst>
              <a:ext uri="{FF2B5EF4-FFF2-40B4-BE49-F238E27FC236}">
                <a16:creationId xmlns:a16="http://schemas.microsoft.com/office/drawing/2014/main" id="{433AB880-EC59-4D2D-A52A-67A9501357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230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975366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20" name="Picture 399" descr="Safe Lives logo">
            <a:extLst>
              <a:ext uri="{FF2B5EF4-FFF2-40B4-BE49-F238E27FC236}">
                <a16:creationId xmlns:a16="http://schemas.microsoft.com/office/drawing/2014/main" id="{29DA01A1-C6DD-4617-8917-D59EF3A13E7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5631032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09353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7232555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26735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2370964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699796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4A40D8D-6393-4C6D-8574-FE754EDCCB36}"/>
              </a:ext>
            </a:extLst>
          </p:cNvPr>
          <p:cNvSpPr>
            <a:spLocks/>
          </p:cNvSpPr>
          <p:nvPr userDrawn="1"/>
        </p:nvSpPr>
        <p:spPr>
          <a:xfrm>
            <a:off x="-3048" y="3176"/>
            <a:ext cx="12195048" cy="6813227"/>
          </a:xfrm>
          <a:prstGeom prst="rect">
            <a:avLst/>
          </a:prstGeom>
          <a:gradFill flip="none" rotWithShape="1">
            <a:gsLst>
              <a:gs pos="0">
                <a:srgbClr val="002072">
                  <a:shade val="30000"/>
                  <a:satMod val="115000"/>
                </a:srgbClr>
              </a:gs>
              <a:gs pos="50000">
                <a:srgbClr val="002072">
                  <a:shade val="67500"/>
                  <a:satMod val="115000"/>
                </a:srgbClr>
              </a:gs>
              <a:gs pos="100000">
                <a:srgbClr val="002072">
                  <a:shade val="100000"/>
                  <a:satMod val="115000"/>
                </a:srgbClr>
              </a:gs>
            </a:gsLst>
            <a:lin ang="135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820149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76229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399" descr="Safe Lives logo">
            <a:extLst>
              <a:ext uri="{FF2B5EF4-FFF2-40B4-BE49-F238E27FC236}">
                <a16:creationId xmlns:a16="http://schemas.microsoft.com/office/drawing/2014/main" id="{C526D8F7-C2B6-49E1-84A7-002B8D0203E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2699" y="2687348"/>
            <a:ext cx="2966602" cy="14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0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3429000"/>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5C945B2F-1E7C-F0BD-328E-D3D0DA46C32E}"/>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B000632B-E130-9B97-FFA0-1F2FF1F44BC1}"/>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51DE9578-4EC6-3FDB-5A4C-BFEBB6B2833A}"/>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6045859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360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27430490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583131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886643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83862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764288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941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688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580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3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4663022"/>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F932FFBE-A6E0-748D-5434-0CF85A622980}"/>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25437B52-044D-A7D7-5889-23697C438247}"/>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36BCFEA2-A4F3-CE62-4E4C-B039451CD080}"/>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162507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533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383782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8548488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7295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83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71871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5564066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048540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mn-lt"/>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latin typeface="+mj-lt"/>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mn-lt"/>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444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235393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latin typeface="+mj-lt"/>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atin typeface="+mn-lt"/>
              </a:defRPr>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23611957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623246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latin typeface="+mj-lt"/>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42233930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136091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latin typeface="+mj-lt"/>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343379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19471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US"/>
              <a:t>Click to edit Master title style</a:t>
            </a:r>
            <a:endParaRPr lang="en-GB"/>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5" name="Picture 4">
            <a:extLst>
              <a:ext uri="{FF2B5EF4-FFF2-40B4-BE49-F238E27FC236}">
                <a16:creationId xmlns:a16="http://schemas.microsoft.com/office/drawing/2014/main" id="{D926CE42-F05D-A6D6-3B35-EF12A10DBB2C}"/>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5408241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0853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atin typeface="+mj-lt"/>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4447467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08746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a:lnSpc>
                <a:spcPct val="105000"/>
              </a:lnSpc>
              <a:defRPr sz="3400">
                <a:latin typeface="+mj-lt"/>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25091367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97286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atin typeface="+mj-lt"/>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397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561234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atin typeface="+mj-lt"/>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815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4508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lvl1pPr>
              <a:defRPr>
                <a:latin typeface="+mj-lt"/>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1526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551784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atin typeface="+mj-lt"/>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latin typeface="+mn-lt"/>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00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63363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lvl1pPr>
              <a:defRPr>
                <a:latin typeface="+mj-lt"/>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59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199104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atin typeface="+mj-lt"/>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mn-lt"/>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20641720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08513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mn-lt"/>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Tree>
    <p:extLst>
      <p:ext uri="{BB962C8B-B14F-4D97-AF65-F5344CB8AC3E}">
        <p14:creationId xmlns:p14="http://schemas.microsoft.com/office/powerpoint/2010/main" val="12890639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9747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6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697054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F3C5CB2A-AA73-4071-472A-736780F08429}"/>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9789556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1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2649831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221278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2585899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2452840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256444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111240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707586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355321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78669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099647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288668-6CB7-F367-C41B-1877B40A8831}"/>
              </a:ext>
            </a:extLst>
          </p:cNvPr>
          <p:cNvPicPr>
            <a:picLocks noChangeAspect="1"/>
          </p:cNvPicPr>
          <p:nvPr userDrawn="1"/>
        </p:nvPicPr>
        <p:blipFill>
          <a:blip r:embed="rId5"/>
          <a:srcRect t="20577" b="27299"/>
          <a:stretch/>
        </p:blipFill>
        <p:spPr>
          <a:xfrm>
            <a:off x="4680805" y="2689510"/>
            <a:ext cx="2830389" cy="147898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613047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7627994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3201727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0663645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7368746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7169636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1137682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83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31366470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6"/>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8"/>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9"/>
            </p:custDataLst>
          </p:nvPr>
        </p:nvSpPr>
        <p:spPr>
          <a:xfrm>
            <a:off x="554736" y="569813"/>
            <a:ext cx="6967728" cy="384721"/>
          </a:xfrm>
        </p:spPr>
        <p:txBody>
          <a:bodyPr vert="horz">
            <a:noAutofit/>
          </a:bodyPr>
          <a:lstStyle>
            <a:lvl1pPr>
              <a:defRPr/>
            </a:lvl1pPr>
          </a:lstStyle>
          <a:p>
            <a:r>
              <a:rPr lang="en-US"/>
              <a:t>Click to edit Master title style</a:t>
            </a:r>
          </a:p>
        </p:txBody>
      </p:sp>
    </p:spTree>
    <p:extLst>
      <p:ext uri="{BB962C8B-B14F-4D97-AF65-F5344CB8AC3E}">
        <p14:creationId xmlns:p14="http://schemas.microsoft.com/office/powerpoint/2010/main" val="32209215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0041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019161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US"/>
              <a:t>Click to edit Master title style</a:t>
            </a:r>
            <a:endParaRPr lang="en-GB"/>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US"/>
              <a:t>Click to edit Master subtitle style</a:t>
            </a:r>
            <a:endParaRPr lang="en-GB"/>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650295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60960" y="-187"/>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3753068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504895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2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188976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3335420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3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3156374"/>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13551380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4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779937"/>
            <a:ext cx="12192000" cy="298704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2201358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612054"/>
            <a:ext cx="12192000" cy="5245946"/>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0338180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244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2903550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509005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87999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Century Gothic" panose="020B0502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Century Gothic" panose="020B0502020202020204" pitchFamily="34" charset="0"/>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Century Gothic" panose="020B0502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4640306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2352533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46599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072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72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9972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9923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958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910239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010766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72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15201997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83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30130658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17436548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1803997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26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296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019161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2993550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553781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6357694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135941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492283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26477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40762673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35467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42141980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522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3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614728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DC9551FF-E4E8-D896-DB66-9789B0164273}"/>
              </a:ext>
            </a:extLst>
          </p:cNvPr>
          <p:cNvPicPr>
            <a:picLocks noChangeAspect="1"/>
          </p:cNvPicPr>
          <p:nvPr userDrawn="1"/>
        </p:nvPicPr>
        <p:blipFill>
          <a:blip r:embed="rId8"/>
          <a:srcRect t="20577" b="27299"/>
          <a:stretch/>
        </p:blipFill>
        <p:spPr>
          <a:xfrm>
            <a:off x="478259" y="600648"/>
            <a:ext cx="2625159" cy="1371740"/>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677360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895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22351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lvl1pPr rtl="0">
              <a:defRPr>
                <a:latin typeface="+mj-lt"/>
                <a:ea typeface="+mj-ea"/>
                <a:cs typeface="+mj-cs"/>
              </a:defRPr>
            </a:lvl1pPr>
          </a:lstStyle>
          <a:p>
            <a:r>
              <a:rPr lang="en-GB"/>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985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203098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GB"/>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528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5428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lvl1pPr rtl="0">
              <a:defRPr>
                <a:latin typeface="+mj-lt"/>
                <a:ea typeface="+mj-ea"/>
                <a:cs typeface="+mj-cs"/>
              </a:defRPr>
            </a:lvl1pPr>
          </a:lstStyle>
          <a:p>
            <a:r>
              <a:rPr lang="en-GB"/>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485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19471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3444066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697054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7636813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099647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431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42792146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DF65-9F4E-B89F-32EE-7B975B645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160E97-62D6-72DE-3720-BD83F9D766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417C9-A040-ACEE-B323-77669356F995}"/>
              </a:ext>
            </a:extLst>
          </p:cNvPr>
          <p:cNvSpPr>
            <a:spLocks noGrp="1"/>
          </p:cNvSpPr>
          <p:nvPr>
            <p:ph type="dt" sz="half" idx="10"/>
          </p:nvPr>
        </p:nvSpPr>
        <p:spPr/>
        <p:txBody>
          <a:bodyPr/>
          <a:lstStyle/>
          <a:p>
            <a:r>
              <a:rPr lang="en-GB"/>
              <a:t>24/11/2023</a:t>
            </a:r>
          </a:p>
        </p:txBody>
      </p:sp>
      <p:sp>
        <p:nvSpPr>
          <p:cNvPr id="5" name="Footer Placeholder 4">
            <a:extLst>
              <a:ext uri="{FF2B5EF4-FFF2-40B4-BE49-F238E27FC236}">
                <a16:creationId xmlns:a16="http://schemas.microsoft.com/office/drawing/2014/main" id="{C18C609A-6861-1A28-F68A-E4DA9FAE6726}"/>
              </a:ext>
            </a:extLst>
          </p:cNvPr>
          <p:cNvSpPr>
            <a:spLocks noGrp="1"/>
          </p:cNvSpPr>
          <p:nvPr>
            <p:ph type="ftr" sz="quarter" idx="11"/>
          </p:nvPr>
        </p:nvSpPr>
        <p:spPr/>
        <p:txBody>
          <a:bodyPr/>
          <a:lstStyle/>
          <a:p>
            <a:r>
              <a:rPr lang="en-GB"/>
              <a:t>shanabegum@sthelesn.gov.uk</a:t>
            </a:r>
          </a:p>
          <a:p>
            <a:endParaRPr lang="en-GB"/>
          </a:p>
        </p:txBody>
      </p:sp>
      <p:sp>
        <p:nvSpPr>
          <p:cNvPr id="6" name="Slide Number Placeholder 5">
            <a:extLst>
              <a:ext uri="{FF2B5EF4-FFF2-40B4-BE49-F238E27FC236}">
                <a16:creationId xmlns:a16="http://schemas.microsoft.com/office/drawing/2014/main" id="{A034F4EE-E9A1-BD88-FE2D-A67D271D7392}"/>
              </a:ext>
            </a:extLst>
          </p:cNvPr>
          <p:cNvSpPr>
            <a:spLocks noGrp="1"/>
          </p:cNvSpPr>
          <p:nvPr>
            <p:ph type="sldNum" sz="quarter" idx="12"/>
          </p:nvPr>
        </p:nvSpPr>
        <p:spPr/>
        <p:txBody>
          <a:bodyPr/>
          <a:lstStyle/>
          <a:p>
            <a:fld id="{31CB25AA-6D2B-4BCB-8B3D-553F57BF86F2}" type="slidenum">
              <a:rPr lang="en-GB" smtClean="0"/>
              <a:t>‹#›</a:t>
            </a:fld>
            <a:endParaRPr lang="en-GB"/>
          </a:p>
        </p:txBody>
      </p:sp>
      <p:pic>
        <p:nvPicPr>
          <p:cNvPr id="8" name="Picture 7" descr="A logo with text on it&#10;&#10;Description automatically generated">
            <a:extLst>
              <a:ext uri="{FF2B5EF4-FFF2-40B4-BE49-F238E27FC236}">
                <a16:creationId xmlns:a16="http://schemas.microsoft.com/office/drawing/2014/main" id="{12358E22-04E5-2E5C-1D4B-BCE8E951A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2599" y="445553"/>
            <a:ext cx="2208545" cy="1164705"/>
          </a:xfrm>
          <a:prstGeom prst="rect">
            <a:avLst/>
          </a:prstGeom>
        </p:spPr>
      </p:pic>
    </p:spTree>
    <p:extLst>
      <p:ext uri="{BB962C8B-B14F-4D97-AF65-F5344CB8AC3E}">
        <p14:creationId xmlns:p14="http://schemas.microsoft.com/office/powerpoint/2010/main" val="10646267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230834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345350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383771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6527755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892276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7397116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2559727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9388157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524707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vl1pPr>
          </a:lstStyle>
          <a:p>
            <a:r>
              <a:rPr lang="en-US"/>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800306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413692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1873600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18986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solidFill>
                  <a:schemeClr val="accent2"/>
                </a:solidFill>
              </a:defRPr>
            </a:lvl1pPr>
          </a:lstStyle>
          <a:p>
            <a:pPr lvl="0"/>
            <a:r>
              <a:rPr lang="en-US"/>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27" name="Picture 399" descr="Safe Lives logo">
            <a:extLst>
              <a:ext uri="{FF2B5EF4-FFF2-40B4-BE49-F238E27FC236}">
                <a16:creationId xmlns:a16="http://schemas.microsoft.com/office/drawing/2014/main" id="{CCE2A0BD-6280-4D82-B06B-1964387F509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232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02160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accent2"/>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9" name="Picture 399" descr="Safe Lives logo">
            <a:extLst>
              <a:ext uri="{FF2B5EF4-FFF2-40B4-BE49-F238E27FC236}">
                <a16:creationId xmlns:a16="http://schemas.microsoft.com/office/drawing/2014/main" id="{CB2800BB-674A-4357-A441-BBF59AC8FDA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143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44439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a:defRPr>
                <a:solidFill>
                  <a:schemeClr val="accent2"/>
                </a:solidFill>
              </a:defRPr>
            </a:lvl1pPr>
          </a:lstStyle>
          <a:p>
            <a:r>
              <a:rPr lang="en-US"/>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7" name="Picture 399" descr="Safe Lives logo">
            <a:extLst>
              <a:ext uri="{FF2B5EF4-FFF2-40B4-BE49-F238E27FC236}">
                <a16:creationId xmlns:a16="http://schemas.microsoft.com/office/drawing/2014/main" id="{F83F5331-59ED-4480-8342-B507EDF6496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4252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64933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a:defRPr>
                <a:solidFill>
                  <a:schemeClr val="accent2"/>
                </a:solidFill>
              </a:defRPr>
            </a:lvl1pPr>
          </a:lstStyle>
          <a:p>
            <a:r>
              <a:rPr lang="en-US"/>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9" name="Picture 399" descr="Safe Lives logo">
            <a:extLst>
              <a:ext uri="{FF2B5EF4-FFF2-40B4-BE49-F238E27FC236}">
                <a16:creationId xmlns:a16="http://schemas.microsoft.com/office/drawing/2014/main" id="{09081317-C63D-40E9-8A8B-B85BE251618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506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790860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a:defRPr>
                <a:solidFill>
                  <a:schemeClr val="accent2"/>
                </a:solidFill>
              </a:defRPr>
            </a:lvl1pPr>
          </a:lstStyle>
          <a:p>
            <a:r>
              <a:rPr lang="en-US"/>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7" name="Picture 399" descr="Safe Lives logo">
            <a:extLst>
              <a:ext uri="{FF2B5EF4-FFF2-40B4-BE49-F238E27FC236}">
                <a16:creationId xmlns:a16="http://schemas.microsoft.com/office/drawing/2014/main" id="{433AB880-EC59-4D2D-A52A-67A9501357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16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58866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92196645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107977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0" name="Picture 399" descr="Safe Lives logo">
            <a:extLst>
              <a:ext uri="{FF2B5EF4-FFF2-40B4-BE49-F238E27FC236}">
                <a16:creationId xmlns:a16="http://schemas.microsoft.com/office/drawing/2014/main" id="{29DA01A1-C6DD-4617-8917-D59EF3A13E7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21802549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4949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1527238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1605443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399" descr="Safe Lives logo">
            <a:extLst>
              <a:ext uri="{FF2B5EF4-FFF2-40B4-BE49-F238E27FC236}">
                <a16:creationId xmlns:a16="http://schemas.microsoft.com/office/drawing/2014/main" id="{C526D8F7-C2B6-49E1-84A7-002B8D0203E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2699" y="2687348"/>
            <a:ext cx="2966602" cy="14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882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Century Gothic" panose="020B0502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Century Gothic" panose="020B0502020202020204" pitchFamily="34" charset="0"/>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Century Gothic" panose="020B0502020202020204" pitchFamily="34" charset="0"/>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556092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162844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7515233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197503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121210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430233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070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959116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52829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261445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2618750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3452216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66631033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933796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8416924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8636936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21707966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83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9724045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6"/>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8"/>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9"/>
            </p:custDataLst>
          </p:nvPr>
        </p:nvSpPr>
        <p:spPr>
          <a:xfrm>
            <a:off x="554736" y="569813"/>
            <a:ext cx="6967728" cy="384721"/>
          </a:xfrm>
        </p:spPr>
        <p:txBody>
          <a:bodyPr vert="horz">
            <a:noAutofit/>
          </a:bodyPr>
          <a:lstStyle>
            <a:lvl1pPr>
              <a:defRPr/>
            </a:lvl1pPr>
          </a:lstStyle>
          <a:p>
            <a:r>
              <a:rPr lang="en-US"/>
              <a:t>Click to edit Master title style</a:t>
            </a:r>
          </a:p>
        </p:txBody>
      </p:sp>
    </p:spTree>
    <p:extLst>
      <p:ext uri="{BB962C8B-B14F-4D97-AF65-F5344CB8AC3E}">
        <p14:creationId xmlns:p14="http://schemas.microsoft.com/office/powerpoint/2010/main" val="165821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62409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77501537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17771320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60960" y="-187"/>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46893980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4091910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2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188976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45484908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3156374"/>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5126010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4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779937"/>
            <a:ext cx="12192000" cy="298704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35156688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1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612054"/>
            <a:ext cx="12192000" cy="5245946"/>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50513690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243791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93212520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76890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9366484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26416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10452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385149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31267882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41385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657650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600503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61105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698286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75525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82596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1814757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09750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69835975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675725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1486994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98928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761951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419334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411096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407170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058150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329682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610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76061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C2A13074-8CB6-52E0-B442-A4E0AF06F12F}"/>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19981856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58802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87844258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5885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624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26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US"/>
              <a:t>Click to edit Master subtitle style</a:t>
            </a:r>
            <a:endParaRPr lang="en-GB"/>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US"/>
              <a:t>Click to edit Master title style</a:t>
            </a:r>
            <a:endParaRPr lang="en-GB"/>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D38A8E74-5590-C456-74EA-03AE3B9D2C5F}"/>
              </a:ext>
            </a:extLst>
          </p:cNvPr>
          <p:cNvPicPr>
            <a:picLocks noChangeAspect="1"/>
          </p:cNvPicPr>
          <p:nvPr userDrawn="1"/>
        </p:nvPicPr>
        <p:blipFill>
          <a:blip r:embed="rId9"/>
          <a:srcRect t="20577" b="27299"/>
          <a:stretch/>
        </p:blipFill>
        <p:spPr>
          <a:xfrm>
            <a:off x="508438" y="694674"/>
            <a:ext cx="2441367" cy="1275702"/>
          </a:xfrm>
          <a:prstGeom prst="rect">
            <a:avLst/>
          </a:prstGeom>
        </p:spPr>
      </p:pic>
    </p:spTree>
    <p:extLst>
      <p:ext uri="{BB962C8B-B14F-4D97-AF65-F5344CB8AC3E}">
        <p14:creationId xmlns:p14="http://schemas.microsoft.com/office/powerpoint/2010/main" val="32281137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019161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US"/>
              <a:t>Click to edit Master title style</a:t>
            </a:r>
            <a:endParaRPr lang="en-GB"/>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US"/>
              <a:t>Click to edit Master subtitle style</a:t>
            </a:r>
            <a:endParaRPr lang="en-GB"/>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68573027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553781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US"/>
              <a:t>Click to edit Master title style</a:t>
            </a:r>
            <a:endParaRPr lang="en-GB"/>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623171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135941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US"/>
              <a:t>Click to edit Master title style</a:t>
            </a:r>
            <a:endParaRPr lang="en-GB"/>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06877270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26477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endParaRPr lang="en-GB"/>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3730219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35467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5967953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522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1132D5FB-9021-B31B-167E-B3755DCBFD84}"/>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66623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553781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US"/>
              <a:t>Click to edit Master title style</a:t>
            </a:r>
            <a:endParaRPr lang="en-GB"/>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518311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3" name="Picture 2">
            <a:extLst>
              <a:ext uri="{FF2B5EF4-FFF2-40B4-BE49-F238E27FC236}">
                <a16:creationId xmlns:a16="http://schemas.microsoft.com/office/drawing/2014/main" id="{E522CD49-6873-69A4-CE07-1901BB535112}"/>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2869524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677360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8BE97EE6-1752-00E3-7D58-3D53790D703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86192081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22351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06CA19C-5F0C-9F7B-9CC3-BBADA9B2C415}"/>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01273641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203098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5E8492E-458C-D0E4-905C-36EA2275CB0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13799610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5428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7D439EC-16DB-34AF-D15E-1F291C4E3FFB}"/>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65117995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5428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0"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179826" y="791042"/>
            <a:ext cx="3050932"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179826" y="1362094"/>
            <a:ext cx="2757338"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665E317-E0F4-61D8-5944-3E84418094DA}"/>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34175220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1"/>
            <a:ext cx="12192000" cy="1753564"/>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2. Slide Title">
            <a:extLst>
              <a:ext uri="{FF2B5EF4-FFF2-40B4-BE49-F238E27FC236}">
                <a16:creationId xmlns:a16="http://schemas.microsoft.com/office/drawing/2014/main" id="{ABE0050F-C179-E245-C9C9-864A048D9A91}"/>
              </a:ext>
            </a:extLst>
          </p:cNvPr>
          <p:cNvSpPr>
            <a:spLocks noGrp="1"/>
          </p:cNvSpPr>
          <p:nvPr>
            <p:ph type="title"/>
            <p:custDataLst>
              <p:tags r:id="rId5"/>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5" name="3. Subtitle">
            <a:extLst>
              <a:ext uri="{FF2B5EF4-FFF2-40B4-BE49-F238E27FC236}">
                <a16:creationId xmlns:a16="http://schemas.microsoft.com/office/drawing/2014/main" id="{FB22CD1C-B634-BFA7-5280-E0F8C750C329}"/>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60E290B7-AA22-2F66-4DD2-1637F610F182}"/>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0517979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2455529"/>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D66B59F1-65E1-32A1-D8AF-0CA78FCA6D9D}"/>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660CD979-9DBF-EEBB-4EB7-80FEC738CBDC}"/>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8FD995B4-EF60-6454-2AF5-F0AD35D63B5F}"/>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9940692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3429000"/>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5C945B2F-1E7C-F0BD-328E-D3D0DA46C32E}"/>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B000632B-E130-9B97-FFA0-1F2FF1F44BC1}"/>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51DE9578-4EC6-3FDB-5A4C-BFEBB6B2833A}"/>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73656669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3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280873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4663022"/>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F932FFBE-A6E0-748D-5434-0CF85A622980}"/>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25437B52-044D-A7D7-5889-23697C438247}"/>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36BCFEA2-A4F3-CE62-4E4C-B039451CD080}"/>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8326407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19471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US"/>
              <a:t>Click to edit Master title style</a:t>
            </a:r>
            <a:endParaRPr lang="en-GB"/>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5" name="Picture 4">
            <a:extLst>
              <a:ext uri="{FF2B5EF4-FFF2-40B4-BE49-F238E27FC236}">
                <a16:creationId xmlns:a16="http://schemas.microsoft.com/office/drawing/2014/main" id="{D926CE42-F05D-A6D6-3B35-EF12A10DBB2C}"/>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585315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53577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4" name="Picture 3">
            <a:extLst>
              <a:ext uri="{FF2B5EF4-FFF2-40B4-BE49-F238E27FC236}">
                <a16:creationId xmlns:a16="http://schemas.microsoft.com/office/drawing/2014/main" id="{69740512-A58E-173C-1052-3C12CDD073DC}"/>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68773984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697054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F3C5CB2A-AA73-4071-472A-736780F08429}"/>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03360099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099647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288668-6CB7-F367-C41B-1877B40A8831}"/>
              </a:ext>
            </a:extLst>
          </p:cNvPr>
          <p:cNvPicPr>
            <a:picLocks noChangeAspect="1"/>
          </p:cNvPicPr>
          <p:nvPr userDrawn="1"/>
        </p:nvPicPr>
        <p:blipFill>
          <a:blip r:embed="rId5"/>
          <a:srcRect t="20577" b="27299"/>
          <a:stretch/>
        </p:blipFill>
        <p:spPr>
          <a:xfrm>
            <a:off x="4680805" y="2689510"/>
            <a:ext cx="2830389" cy="1478980"/>
          </a:xfrm>
          <a:prstGeom prst="rect">
            <a:avLst/>
          </a:prstGeom>
        </p:spPr>
      </p:pic>
    </p:spTree>
    <p:extLst>
      <p:ext uri="{BB962C8B-B14F-4D97-AF65-F5344CB8AC3E}">
        <p14:creationId xmlns:p14="http://schemas.microsoft.com/office/powerpoint/2010/main" val="18464021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BAFF3E-9335-4BBE-93F3-3E44C2C88A50}"/>
              </a:ext>
            </a:extLst>
          </p:cNvPr>
          <p:cNvGraphicFramePr>
            <a:graphicFrameLocks noChangeAspect="1"/>
          </p:cNvGraphicFramePr>
          <p:nvPr userDrawn="1">
            <p:custDataLst>
              <p:tags r:id="rId1"/>
            </p:custDataLst>
            <p:extLst>
              <p:ext uri="{D42A27DB-BD31-4B8C-83A1-F6EECF244321}">
                <p14:modId xmlns:p14="http://schemas.microsoft.com/office/powerpoint/2010/main" val="1129417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EBBAFF3E-9335-4BBE-93F3-3E44C2C88A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5" descr="SAFELIVES_STRAP_RGB_300.jpg">
            <a:extLst>
              <a:ext uri="{FF2B5EF4-FFF2-40B4-BE49-F238E27FC236}">
                <a16:creationId xmlns:a16="http://schemas.microsoft.com/office/drawing/2014/main" id="{AAC6E4EC-1D9D-4CC1-B3BB-4871CDBA403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9600" y="6311901"/>
            <a:ext cx="3048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828800"/>
            <a:ext cx="10972800" cy="1384995"/>
          </a:xfrm>
        </p:spPr>
        <p:txBody>
          <a:bodyPr/>
          <a:lstStyle>
            <a:lvl1pPr rtl="0">
              <a:defRPr>
                <a:latin typeface="+mn-lt"/>
                <a:ea typeface="+mn-ea"/>
                <a:cs typeface="+mn-cs"/>
              </a:defRPr>
            </a:lvl1pPr>
            <a:lvl2pPr rtl="0">
              <a:defRPr>
                <a:latin typeface="+mn-lt"/>
                <a:ea typeface="+mn-ea"/>
                <a:cs typeface="+mn-cs"/>
              </a:defRPr>
            </a:lvl2pPr>
            <a:lvl3pPr rtl="0">
              <a:defRPr>
                <a:latin typeface="+mn-lt"/>
                <a:ea typeface="+mn-ea"/>
                <a:cs typeface="+mn-cs"/>
              </a:defRPr>
            </a:lvl3pPr>
            <a:lvl4pPr rtl="0">
              <a:defRPr>
                <a:latin typeface="+mn-lt"/>
                <a:ea typeface="+mn-ea"/>
                <a:cs typeface="+mn-cs"/>
              </a:defRPr>
            </a:lvl4pPr>
            <a:lvl5pPr rtl="0">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Vertical Title 8"/>
          <p:cNvSpPr>
            <a:spLocks noGrp="1"/>
          </p:cNvSpPr>
          <p:nvPr>
            <p:ph type="title"/>
          </p:nvPr>
        </p:nvSpPr>
        <p:spPr>
          <a:xfrm>
            <a:off x="609600" y="758279"/>
            <a:ext cx="10972800" cy="384721"/>
          </a:xfrm>
        </p:spPr>
        <p:txBody>
          <a:bodyPr vert="horz"/>
          <a:lstStyle>
            <a:lvl1pPr rtl="0">
              <a:defRPr>
                <a:latin typeface="+mj-lt"/>
                <a:ea typeface="+mj-ea"/>
                <a:cs typeface="+mj-cs"/>
              </a:defRPr>
            </a:lvl1pPr>
          </a:lstStyle>
          <a:p>
            <a:r>
              <a:rPr lang="en-US"/>
              <a:t>Click to edit Master title style</a:t>
            </a:r>
            <a:endParaRPr lang="en-GB"/>
          </a:p>
        </p:txBody>
      </p:sp>
      <p:sp>
        <p:nvSpPr>
          <p:cNvPr id="5" name="Rectangle 7">
            <a:extLst>
              <a:ext uri="{FF2B5EF4-FFF2-40B4-BE49-F238E27FC236}">
                <a16:creationId xmlns:a16="http://schemas.microsoft.com/office/drawing/2014/main" id="{B1C11538-46CB-4357-A708-8398DF510C7E}"/>
              </a:ext>
            </a:extLst>
          </p:cNvPr>
          <p:cNvSpPr>
            <a:spLocks noGrp="1" noChangeArrowheads="1"/>
          </p:cNvSpPr>
          <p:nvPr>
            <p:ph type="ftr" sz="quarter" idx="10"/>
          </p:nvPr>
        </p:nvSpPr>
        <p:spPr/>
        <p:txBody>
          <a:bodyPr/>
          <a:lstStyle>
            <a:lvl1pPr rtl="0">
              <a:defRPr>
                <a:latin typeface="+mn-lt"/>
                <a:ea typeface="+mn-ea"/>
                <a:cs typeface="+mn-cs"/>
              </a:defRPr>
            </a:lvl1pPr>
          </a:lstStyle>
          <a:p>
            <a:pPr>
              <a:defRPr/>
            </a:pPr>
            <a:r>
              <a:rPr lang="en-GB"/>
              <a:t>© SafeLives 2017</a:t>
            </a:r>
          </a:p>
        </p:txBody>
      </p:sp>
    </p:spTree>
    <p:extLst>
      <p:ext uri="{BB962C8B-B14F-4D97-AF65-F5344CB8AC3E}">
        <p14:creationId xmlns:p14="http://schemas.microsoft.com/office/powerpoint/2010/main" val="126983365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2147695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76377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102228655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Century Gothic" panose="020B0502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Century Gothic" panose="020B0502020202020204" pitchFamily="34" charset="0"/>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Century Gothic" panose="020B0502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6887491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Century Gothic" panose="020B0502020202020204" pitchFamily="34" charset="0"/>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5010054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88575885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5356018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82581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7489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55302D75-3D0D-D5C7-DA56-654429B892BF}"/>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42342282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300624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99545341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164545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98152335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66355421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1298760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18984760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71873036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6"/>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8"/>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9"/>
            </p:custDataLst>
          </p:nvPr>
        </p:nvSpPr>
        <p:spPr>
          <a:xfrm>
            <a:off x="554736" y="569813"/>
            <a:ext cx="6967728" cy="384721"/>
          </a:xfrm>
        </p:spPr>
        <p:txBody>
          <a:bodyPr vert="horz">
            <a:noAutofit/>
          </a:bodyPr>
          <a:lstStyle>
            <a:lvl1pPr>
              <a:defRPr/>
            </a:lvl1pPr>
          </a:lstStyle>
          <a:p>
            <a:r>
              <a:rPr lang="en-US"/>
              <a:t>Click to edit Master title style</a:t>
            </a:r>
          </a:p>
        </p:txBody>
      </p:sp>
    </p:spTree>
    <p:extLst>
      <p:ext uri="{BB962C8B-B14F-4D97-AF65-F5344CB8AC3E}">
        <p14:creationId xmlns:p14="http://schemas.microsoft.com/office/powerpoint/2010/main" val="415234755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047154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32518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6191773D-8986-B0BC-1BFF-100B3F088909}"/>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7911823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60960" y="-187"/>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16766236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710761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9430534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2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188976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09638619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3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0"/>
            <a:ext cx="12192000" cy="3156374"/>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10673100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4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779937"/>
            <a:ext cx="12192000" cy="298704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0197674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3-line">
    <p:spTree>
      <p:nvGrpSpPr>
        <p:cNvPr id="1" name=""/>
        <p:cNvGrpSpPr/>
        <p:nvPr/>
      </p:nvGrpSpPr>
      <p:grpSpPr>
        <a:xfrm>
          <a:off x="0" y="0"/>
          <a:ext cx="0" cy="0"/>
          <a:chOff x="0" y="0"/>
          <a:chExt cx="0" cy="0"/>
        </a:xfrm>
      </p:grpSpPr>
      <p:sp>
        <p:nvSpPr>
          <p:cNvPr id="11" name="RectangleLight">
            <a:extLst>
              <a:ext uri="{FF2B5EF4-FFF2-40B4-BE49-F238E27FC236}">
                <a16:creationId xmlns:a16="http://schemas.microsoft.com/office/drawing/2014/main" id="{00E9A708-E68D-4867-AAAF-5BA4A4E145AB}"/>
              </a:ext>
            </a:extLst>
          </p:cNvPr>
          <p:cNvSpPr/>
          <p:nvPr userDrawn="1">
            <p:custDataLst>
              <p:tags r:id="rId1"/>
            </p:custDataLst>
          </p:nvPr>
        </p:nvSpPr>
        <p:spPr bwMode="ltGray">
          <a:xfrm>
            <a:off x="0" y="1612054"/>
            <a:ext cx="12192000" cy="5245946"/>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8"/>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77998364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13115761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2956817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69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975366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4" name="Picture 3">
            <a:extLst>
              <a:ext uri="{FF2B5EF4-FFF2-40B4-BE49-F238E27FC236}">
                <a16:creationId xmlns:a16="http://schemas.microsoft.com/office/drawing/2014/main" id="{81B4DAF5-313D-6F4E-5A4B-6163E656C1E3}"/>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7321634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677597804"/>
      </p:ext>
    </p:extLst>
  </p:cSld>
  <p:clrMapOvr>
    <a:masterClrMapping/>
  </p:clrMapOvr>
  <p:hf hdr="0" ftr="0" dt="0"/>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GB"/>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138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9"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80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6" y="6533380"/>
            <a:ext cx="325501"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71"/>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207749"/>
          </a:xfrm>
          <a:prstGeom prst="rect">
            <a:avLst/>
          </a:prstGeom>
        </p:spPr>
        <p:txBody>
          <a:bodyPr wrap="square">
            <a:spAutoFit/>
          </a:bodyPr>
          <a:lstStyle>
            <a:lvl1pPr marL="0" indent="0" algn="l">
              <a:buNone/>
              <a:defRPr sz="1350" b="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71"/>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7" y="41599"/>
            <a:ext cx="2514601"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9"/>
            <a:ext cx="859319"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087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DF65-9F4E-B89F-32EE-7B975B645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160E97-62D6-72DE-3720-BD83F9D766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417C9-A040-ACEE-B323-77669356F995}"/>
              </a:ext>
            </a:extLst>
          </p:cNvPr>
          <p:cNvSpPr>
            <a:spLocks noGrp="1"/>
          </p:cNvSpPr>
          <p:nvPr>
            <p:ph type="dt" sz="half" idx="10"/>
          </p:nvPr>
        </p:nvSpPr>
        <p:spPr/>
        <p:txBody>
          <a:bodyPr/>
          <a:lstStyle/>
          <a:p>
            <a:r>
              <a:rPr lang="en-GB"/>
              <a:t>24/11/2023</a:t>
            </a:r>
          </a:p>
        </p:txBody>
      </p:sp>
      <p:sp>
        <p:nvSpPr>
          <p:cNvPr id="5" name="Footer Placeholder 4">
            <a:extLst>
              <a:ext uri="{FF2B5EF4-FFF2-40B4-BE49-F238E27FC236}">
                <a16:creationId xmlns:a16="http://schemas.microsoft.com/office/drawing/2014/main" id="{C18C609A-6861-1A28-F68A-E4DA9FAE6726}"/>
              </a:ext>
            </a:extLst>
          </p:cNvPr>
          <p:cNvSpPr>
            <a:spLocks noGrp="1"/>
          </p:cNvSpPr>
          <p:nvPr>
            <p:ph type="ftr" sz="quarter" idx="11"/>
          </p:nvPr>
        </p:nvSpPr>
        <p:spPr/>
        <p:txBody>
          <a:bodyPr/>
          <a:lstStyle/>
          <a:p>
            <a:r>
              <a:rPr lang="en-GB"/>
              <a:t>shanabegum@sthelesn.gov.uk</a:t>
            </a:r>
          </a:p>
          <a:p>
            <a:endParaRPr lang="en-GB"/>
          </a:p>
        </p:txBody>
      </p:sp>
      <p:sp>
        <p:nvSpPr>
          <p:cNvPr id="6" name="Slide Number Placeholder 5">
            <a:extLst>
              <a:ext uri="{FF2B5EF4-FFF2-40B4-BE49-F238E27FC236}">
                <a16:creationId xmlns:a16="http://schemas.microsoft.com/office/drawing/2014/main" id="{A034F4EE-E9A1-BD88-FE2D-A67D271D7392}"/>
              </a:ext>
            </a:extLst>
          </p:cNvPr>
          <p:cNvSpPr>
            <a:spLocks noGrp="1"/>
          </p:cNvSpPr>
          <p:nvPr>
            <p:ph type="sldNum" sz="quarter" idx="12"/>
          </p:nvPr>
        </p:nvSpPr>
        <p:spPr/>
        <p:txBody>
          <a:bodyPr/>
          <a:lstStyle/>
          <a:p>
            <a:fld id="{31CB25AA-6D2B-4BCB-8B3D-553F57BF86F2}" type="slidenum">
              <a:rPr lang="en-GB" smtClean="0"/>
              <a:t>‹#›</a:t>
            </a:fld>
            <a:endParaRPr lang="en-GB"/>
          </a:p>
        </p:txBody>
      </p:sp>
      <p:pic>
        <p:nvPicPr>
          <p:cNvPr id="8" name="Picture 7" descr="A logo with text on it&#10;&#10;Description automatically generated">
            <a:extLst>
              <a:ext uri="{FF2B5EF4-FFF2-40B4-BE49-F238E27FC236}">
                <a16:creationId xmlns:a16="http://schemas.microsoft.com/office/drawing/2014/main" id="{12358E22-04E5-2E5C-1D4B-BCE8E951A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2599" y="445553"/>
            <a:ext cx="2208545" cy="1164705"/>
          </a:xfrm>
          <a:prstGeom prst="rect">
            <a:avLst/>
          </a:prstGeom>
        </p:spPr>
      </p:pic>
    </p:spTree>
    <p:extLst>
      <p:ext uri="{BB962C8B-B14F-4D97-AF65-F5344CB8AC3E}">
        <p14:creationId xmlns:p14="http://schemas.microsoft.com/office/powerpoint/2010/main" val="16720486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6877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116656810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933557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758279"/>
            <a:ext cx="10972800" cy="384721"/>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2024</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13145839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063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429834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09353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B4DBD7CC-7E5B-9391-8E66-3F03C7463417}"/>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1964906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155201547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246944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8983167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422665803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457200"/>
            <a:ext cx="10972800" cy="685800"/>
          </a:xfrm>
        </p:spPr>
        <p:txBody>
          <a:bodyPr/>
          <a:lstStyle>
            <a:lvl1pPr>
              <a:defRPr>
                <a:solidFill>
                  <a:srgbClr val="009FDF"/>
                </a:solidFill>
              </a:defRPr>
            </a:lvl1p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2024</a:t>
            </a:r>
          </a:p>
        </p:txBody>
      </p:sp>
      <p:sp>
        <p:nvSpPr>
          <p:cNvPr id="10" name="Content Placeholder 2"/>
          <p:cNvSpPr>
            <a:spLocks noGrp="1"/>
          </p:cNvSpPr>
          <p:nvPr>
            <p:ph idx="13" hasCustomPrompt="1"/>
          </p:nvPr>
        </p:nvSpPr>
        <p:spPr>
          <a:xfrm>
            <a:off x="6096000" y="1828800"/>
            <a:ext cx="5486400" cy="4114800"/>
          </a:xfrm>
        </p:spPr>
        <p:txBody>
          <a:bodyPr/>
          <a:lstStyle>
            <a:lvl1pPr marL="0" indent="0">
              <a:buNone/>
              <a:defRPr>
                <a:solidFill>
                  <a:schemeClr val="tx1">
                    <a:lumMod val="50000"/>
                  </a:schemeClr>
                </a:solidFill>
              </a:defRPr>
            </a:lvl1pPr>
          </a:lstStyle>
          <a:p>
            <a:pPr lvl="0"/>
            <a:r>
              <a:rPr lang="en-GB"/>
              <a:t>Click to add object</a:t>
            </a:r>
            <a:endParaRPr lang="en-US"/>
          </a:p>
        </p:txBody>
      </p:sp>
      <p:sp>
        <p:nvSpPr>
          <p:cNvPr id="11" name="Content Placeholder 2"/>
          <p:cNvSpPr>
            <a:spLocks noGrp="1"/>
          </p:cNvSpPr>
          <p:nvPr>
            <p:ph idx="16" hasCustomPrompt="1"/>
          </p:nvPr>
        </p:nvSpPr>
        <p:spPr>
          <a:xfrm>
            <a:off x="609600" y="1828800"/>
            <a:ext cx="5486400" cy="4114800"/>
          </a:xfrm>
        </p:spPr>
        <p:txBody>
          <a:bodyPr/>
          <a:lstStyle>
            <a:lvl1pPr marL="0" indent="0">
              <a:buNone/>
              <a:defRPr>
                <a:solidFill>
                  <a:schemeClr val="tx1">
                    <a:lumMod val="50000"/>
                  </a:schemeClr>
                </a:solidFill>
              </a:defRPr>
            </a:lvl1pPr>
          </a:lstStyle>
          <a:p>
            <a:pPr lvl="0"/>
            <a:r>
              <a:rPr lang="en-GB"/>
              <a:t>Click to add object</a:t>
            </a:r>
            <a:endParaRPr lang="en-US"/>
          </a:p>
        </p:txBody>
      </p:sp>
      <p:pic>
        <p:nvPicPr>
          <p:cNvPr id="2" name="Picture 1">
            <a:extLst>
              <a:ext uri="{FF2B5EF4-FFF2-40B4-BE49-F238E27FC236}">
                <a16:creationId xmlns:a16="http://schemas.microsoft.com/office/drawing/2014/main" id="{384376CC-866D-4930-F3CE-E26DFE3D3C10}"/>
              </a:ext>
            </a:extLst>
          </p:cNvPr>
          <p:cNvPicPr>
            <a:picLocks noChangeAspect="1"/>
          </p:cNvPicPr>
          <p:nvPr userDrawn="1"/>
        </p:nvPicPr>
        <p:blipFill>
          <a:blip r:embed="rId2"/>
          <a:stretch>
            <a:fillRect/>
          </a:stretch>
        </p:blipFill>
        <p:spPr>
          <a:xfrm>
            <a:off x="417825" y="6373976"/>
            <a:ext cx="2976331" cy="223255"/>
          </a:xfrm>
          <a:prstGeom prst="rect">
            <a:avLst/>
          </a:prstGeom>
        </p:spPr>
      </p:pic>
    </p:spTree>
    <p:extLst>
      <p:ext uri="{BB962C8B-B14F-4D97-AF65-F5344CB8AC3E}">
        <p14:creationId xmlns:p14="http://schemas.microsoft.com/office/powerpoint/2010/main" val="295292734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711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3048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endParaRPr lang="en-US"/>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419031730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2015</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412042189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45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26735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E1D70264-D560-F9F3-CD1B-C5FA625BEA84}"/>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71894938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DA66AFD4-5DA8-F137-F467-4A7EBC063955}"/>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1" name="think-cell data - do not delete" hidden="1">
                        <a:extLst>
                          <a:ext uri="{FF2B5EF4-FFF2-40B4-BE49-F238E27FC236}">
                            <a16:creationId xmlns:a16="http://schemas.microsoft.com/office/drawing/2014/main" id="{DA66AFD4-5DA8-F137-F467-4A7EBC06395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64F41F5-6D4E-DD77-8920-0BD9E20AB4E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5685" b="5961"/>
          <a:stretch/>
        </p:blipFill>
        <p:spPr>
          <a:xfrm>
            <a:off x="0" y="2978"/>
            <a:ext cx="12192000" cy="6855022"/>
          </a:xfrm>
          <a:prstGeom prst="rect">
            <a:avLst/>
          </a:prstGeom>
        </p:spPr>
      </p:pic>
      <p:sp>
        <p:nvSpPr>
          <p:cNvPr id="2" name="Title 1">
            <a:extLst>
              <a:ext uri="{FF2B5EF4-FFF2-40B4-BE49-F238E27FC236}">
                <a16:creationId xmlns:a16="http://schemas.microsoft.com/office/drawing/2014/main" id="{B7E410F2-6086-2EF4-FB34-C93A1C6885C2}"/>
              </a:ext>
            </a:extLst>
          </p:cNvPr>
          <p:cNvSpPr>
            <a:spLocks noGrp="1"/>
          </p:cNvSpPr>
          <p:nvPr>
            <p:ph type="title"/>
          </p:nvPr>
        </p:nvSpPr>
        <p:spPr>
          <a:xfrm>
            <a:off x="583018" y="363983"/>
            <a:ext cx="11029862" cy="762635"/>
          </a:xfrm>
          <a:prstGeom prst="rect">
            <a:avLst/>
          </a:prstGeom>
        </p:spPr>
        <p:txBody>
          <a:bodyPr vert="horz">
            <a:normAutofit/>
          </a:bodyPr>
          <a:lstStyle>
            <a:lvl1pPr>
              <a:defRPr sz="3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5E25EC-254F-B5FD-D1D8-7163E7128E86}"/>
              </a:ext>
            </a:extLst>
          </p:cNvPr>
          <p:cNvSpPr>
            <a:spLocks noGrp="1"/>
          </p:cNvSpPr>
          <p:nvPr>
            <p:ph idx="1"/>
          </p:nvPr>
        </p:nvSpPr>
        <p:spPr>
          <a:xfrm>
            <a:off x="625548" y="1825625"/>
            <a:ext cx="10987332" cy="4351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AF89AF68-D9D3-FE7C-EBD5-4D1618CFAF3A}"/>
              </a:ext>
            </a:extLst>
          </p:cNvPr>
          <p:cNvPicPr>
            <a:picLocks noChangeAspect="1"/>
          </p:cNvPicPr>
          <p:nvPr userDrawn="1"/>
        </p:nvPicPr>
        <p:blipFill>
          <a:blip r:embed="rId7"/>
          <a:srcRect t="20577" b="27299"/>
          <a:stretch/>
        </p:blipFill>
        <p:spPr>
          <a:xfrm>
            <a:off x="10150546" y="350386"/>
            <a:ext cx="1462334" cy="764122"/>
          </a:xfrm>
          <a:prstGeom prst="rect">
            <a:avLst/>
          </a:prstGeom>
        </p:spPr>
      </p:pic>
    </p:spTree>
    <p:extLst>
      <p:ext uri="{BB962C8B-B14F-4D97-AF65-F5344CB8AC3E}">
        <p14:creationId xmlns:p14="http://schemas.microsoft.com/office/powerpoint/2010/main" val="21117597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userDrawn="1">
  <p:cSld name="1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A500B220-6EAF-4CD6-9C92-4AC560F704EE}"/>
              </a:ext>
            </a:extLst>
          </p:cNvPr>
          <p:cNvSpPr txBox="1">
            <a:spLocks/>
          </p:cNvSpPr>
          <p:nvPr userDrawn="1">
            <p:custDataLst>
              <p:tags r:id="rId5"/>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66662885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4400" b="1" i="0" u="none" strike="noStrike" kern="1200" cap="none" spc="0" normalizeH="0" baseline="0" noProof="0">
              <a:ln>
                <a:noFill/>
              </a:ln>
              <a:solidFill>
                <a:srgbClr val="002072"/>
              </a:solidFill>
              <a:effectLst/>
              <a:uLnTx/>
              <a:uFillTx/>
              <a:latin typeface="Century Gothic"/>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rgbClr val="FFFFFF"/>
                </a:solidFill>
                <a:effectLst/>
                <a:uLnTx/>
                <a:uFillTx/>
                <a:latin typeface="Century Gothic"/>
                <a:ea typeface="+mn-ea"/>
                <a:cs typeface="Arial" panose="020B0604020202020204" pitchFamily="34" charset="0"/>
              </a:rPr>
              <a:t>Source: …</a:t>
            </a:r>
          </a:p>
        </p:txBody>
      </p:sp>
    </p:spTree>
    <p:extLst>
      <p:ext uri="{BB962C8B-B14F-4D97-AF65-F5344CB8AC3E}">
        <p14:creationId xmlns:p14="http://schemas.microsoft.com/office/powerpoint/2010/main" val="239033436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rgbClr val="000000"/>
                </a:solidFill>
                <a:effectLst/>
                <a:uLnTx/>
                <a:uFillTx/>
                <a:latin typeface="Century Gothic"/>
                <a:ea typeface="+mn-ea"/>
                <a:cs typeface="Arial" panose="020B0604020202020204" pitchFamily="34" charset="0"/>
              </a:rPr>
              <a:t>Source: …</a:t>
            </a:r>
          </a:p>
        </p:txBody>
      </p:sp>
      <p:pic>
        <p:nvPicPr>
          <p:cNvPr id="3" name="Picture 2">
            <a:extLst>
              <a:ext uri="{FF2B5EF4-FFF2-40B4-BE49-F238E27FC236}">
                <a16:creationId xmlns:a16="http://schemas.microsoft.com/office/drawing/2014/main" id="{F3C5CB2A-AA73-4071-472A-736780F08429}"/>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0664744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2500" b="1" i="0" u="none" strike="noStrike" kern="1200" cap="none" spc="0" normalizeH="0" baseline="0" noProof="0">
              <a:ln>
                <a:noFill/>
              </a:ln>
              <a:solidFill>
                <a:srgbClr val="FFFFFF"/>
              </a:solidFill>
              <a:effectLst/>
              <a:uLnTx/>
              <a:uFillTx/>
              <a:latin typeface="Century Gothic"/>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0F0F0"/>
              </a:solidFill>
              <a:effectLst/>
              <a:uLnTx/>
              <a:uFillTx/>
              <a:latin typeface="Century Gothic"/>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rgbClr val="000000"/>
                </a:solidFill>
                <a:effectLst/>
                <a:uLnTx/>
                <a:uFillTx/>
                <a:latin typeface="Century Gothic"/>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5E8492E-458C-D0E4-905C-36EA2275CB0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5367631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US"/>
              <a:t>Click to edit Master subtitle style</a:t>
            </a:r>
            <a:endParaRPr lang="en-GB"/>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US"/>
              <a:t>Click to edit Master title style</a:t>
            </a:r>
            <a:endParaRPr lang="en-GB"/>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D38A8E74-5590-C456-74EA-03AE3B9D2C5F}"/>
              </a:ext>
            </a:extLst>
          </p:cNvPr>
          <p:cNvPicPr>
            <a:picLocks noChangeAspect="1"/>
          </p:cNvPicPr>
          <p:nvPr userDrawn="1"/>
        </p:nvPicPr>
        <p:blipFill>
          <a:blip r:embed="rId9"/>
          <a:srcRect t="20577" b="27299"/>
          <a:stretch/>
        </p:blipFill>
        <p:spPr>
          <a:xfrm>
            <a:off x="508438" y="694674"/>
            <a:ext cx="2441367" cy="1275702"/>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US"/>
              <a:t>Click to edit Master title style</a:t>
            </a:r>
            <a:endParaRPr lang="en-GB"/>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US"/>
              <a:t>Click to edit Master subtitle style</a:t>
            </a:r>
            <a:endParaRPr lang="en-GB"/>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US"/>
              <a:t>Click to edit Master title style</a:t>
            </a:r>
            <a:endParaRPr lang="en-GB"/>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85249868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US"/>
              <a:t>Click to edit Master title style</a:t>
            </a:r>
            <a:endParaRPr lang="en-GB"/>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07970749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endParaRPr lang="en-GB"/>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97063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699796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4A40D8D-6393-4C6D-8574-FE754EDCCB36}"/>
              </a:ext>
            </a:extLst>
          </p:cNvPr>
          <p:cNvSpPr>
            <a:spLocks/>
          </p:cNvSpPr>
          <p:nvPr userDrawn="1"/>
        </p:nvSpPr>
        <p:spPr>
          <a:xfrm>
            <a:off x="-3048" y="3176"/>
            <a:ext cx="12195048" cy="6813227"/>
          </a:xfrm>
          <a:prstGeom prst="rect">
            <a:avLst/>
          </a:prstGeom>
          <a:gradFill flip="none" rotWithShape="1">
            <a:gsLst>
              <a:gs pos="0">
                <a:srgbClr val="002072">
                  <a:shade val="30000"/>
                  <a:satMod val="115000"/>
                </a:srgbClr>
              </a:gs>
              <a:gs pos="50000">
                <a:srgbClr val="002072">
                  <a:shade val="67500"/>
                  <a:satMod val="115000"/>
                </a:srgbClr>
              </a:gs>
              <a:gs pos="100000">
                <a:srgbClr val="002072">
                  <a:shade val="100000"/>
                  <a:satMod val="115000"/>
                </a:srgbClr>
              </a:gs>
            </a:gsLst>
            <a:lin ang="135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75064C91-C178-472A-7EDF-57D6093BEBB2}"/>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47181751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1169766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1132D5FB-9021-B31B-167E-B3755DCBFD84}"/>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80941607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8BE97EE6-1752-00E3-7D58-3D53790D703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57509887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06CA19C-5F0C-9F7B-9CC3-BBADA9B2C415}"/>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5409616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5E8492E-458C-D0E4-905C-36EA2275CB0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0551837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F7D439EC-16DB-34AF-D15E-1F291C4E3FFB}"/>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51036819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0"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179826" y="791042"/>
            <a:ext cx="3050932"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179826" y="1362094"/>
            <a:ext cx="2757338"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665E317-E0F4-61D8-5944-3E84418094DA}"/>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73932802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1"/>
            <a:ext cx="12192000" cy="1753564"/>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2. Slide Title">
            <a:extLst>
              <a:ext uri="{FF2B5EF4-FFF2-40B4-BE49-F238E27FC236}">
                <a16:creationId xmlns:a16="http://schemas.microsoft.com/office/drawing/2014/main" id="{ABE0050F-C179-E245-C9C9-864A048D9A91}"/>
              </a:ext>
            </a:extLst>
          </p:cNvPr>
          <p:cNvSpPr>
            <a:spLocks noGrp="1"/>
          </p:cNvSpPr>
          <p:nvPr>
            <p:ph type="title"/>
            <p:custDataLst>
              <p:tags r:id="rId5"/>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5" name="3. Subtitle">
            <a:extLst>
              <a:ext uri="{FF2B5EF4-FFF2-40B4-BE49-F238E27FC236}">
                <a16:creationId xmlns:a16="http://schemas.microsoft.com/office/drawing/2014/main" id="{FB22CD1C-B634-BFA7-5280-E0F8C750C329}"/>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60E290B7-AA22-2F66-4DD2-1637F610F182}"/>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02754344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2455529"/>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D66B59F1-65E1-32A1-D8AF-0CA78FCA6D9D}"/>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660CD979-9DBF-EEBB-4EB7-80FEC738CBDC}"/>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8FD995B4-EF60-6454-2AF5-F0AD35D63B5F}"/>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32390220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3429000"/>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5C945B2F-1E7C-F0BD-328E-D3D0DA46C32E}"/>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B000632B-E130-9B97-FFA0-1F2FF1F44BC1}"/>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51DE9578-4EC6-3FDB-5A4C-BFEBB6B2833A}"/>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604585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76229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D1AD70-3A85-DFA9-D9C7-38A8A71AEF15}"/>
              </a:ext>
            </a:extLst>
          </p:cNvPr>
          <p:cNvPicPr>
            <a:picLocks noChangeAspect="1"/>
          </p:cNvPicPr>
          <p:nvPr userDrawn="1"/>
        </p:nvPicPr>
        <p:blipFill>
          <a:blip r:embed="rId5"/>
          <a:srcRect t="20577" b="27299"/>
          <a:stretch/>
        </p:blipFill>
        <p:spPr>
          <a:xfrm>
            <a:off x="4547977" y="2665845"/>
            <a:ext cx="3096045" cy="1526309"/>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3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816403"/>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3" name="Rectangle 2">
            <a:extLst>
              <a:ext uri="{FF2B5EF4-FFF2-40B4-BE49-F238E27FC236}">
                <a16:creationId xmlns:a16="http://schemas.microsoft.com/office/drawing/2014/main" id="{FB89571F-8409-AFAD-EAAB-84E074AA08BD}"/>
              </a:ext>
            </a:extLst>
          </p:cNvPr>
          <p:cNvSpPr/>
          <p:nvPr userDrawn="1"/>
        </p:nvSpPr>
        <p:spPr>
          <a:xfrm>
            <a:off x="0" y="0"/>
            <a:ext cx="12192000" cy="4663022"/>
          </a:xfrm>
          <a:prstGeom prst="rect">
            <a:avLst/>
          </a:prstGeom>
          <a:solidFill>
            <a:srgbClr val="D6F2F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 name="3. Subtitle">
            <a:extLst>
              <a:ext uri="{FF2B5EF4-FFF2-40B4-BE49-F238E27FC236}">
                <a16:creationId xmlns:a16="http://schemas.microsoft.com/office/drawing/2014/main" id="{F932FFBE-A6E0-748D-5434-0CF85A622980}"/>
              </a:ext>
            </a:extLst>
          </p:cNvPr>
          <p:cNvSpPr>
            <a:spLocks noGrp="1"/>
          </p:cNvSpPr>
          <p:nvPr>
            <p:ph type="subTitle" idx="1"/>
            <p:custDataLst>
              <p:tags r:id="rId5"/>
            </p:custDataLst>
          </p:nvPr>
        </p:nvSpPr>
        <p:spPr>
          <a:xfrm>
            <a:off x="554736" y="983404"/>
            <a:ext cx="6967728"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2. Slide Title">
            <a:extLst>
              <a:ext uri="{FF2B5EF4-FFF2-40B4-BE49-F238E27FC236}">
                <a16:creationId xmlns:a16="http://schemas.microsoft.com/office/drawing/2014/main" id="{25437B52-044D-A7D7-5889-23697C438247}"/>
              </a:ext>
            </a:extLst>
          </p:cNvPr>
          <p:cNvSpPr>
            <a:spLocks noGrp="1"/>
          </p:cNvSpPr>
          <p:nvPr>
            <p:ph type="title"/>
            <p:custDataLst>
              <p:tags r:id="rId6"/>
            </p:custDataLst>
          </p:nvPr>
        </p:nvSpPr>
        <p:spPr>
          <a:xfrm>
            <a:off x="554736" y="569813"/>
            <a:ext cx="6967728" cy="384721"/>
          </a:xfrm>
        </p:spPr>
        <p:txBody>
          <a:bodyPr vert="horz">
            <a:noAutofit/>
          </a:bodyPr>
          <a:lstStyle>
            <a:lvl1pPr rtl="0">
              <a:defRPr>
                <a:latin typeface="+mj-lt"/>
                <a:ea typeface="+mj-ea"/>
                <a:cs typeface="+mj-cs"/>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36BCFEA2-A4F3-CE62-4E4C-B039451CD080}"/>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16250758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US"/>
              <a:t>Click to edit Master title style</a:t>
            </a:r>
            <a:endParaRPr lang="en-GB"/>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5" name="Picture 4">
            <a:extLst>
              <a:ext uri="{FF2B5EF4-FFF2-40B4-BE49-F238E27FC236}">
                <a16:creationId xmlns:a16="http://schemas.microsoft.com/office/drawing/2014/main" id="{D926CE42-F05D-A6D6-3B35-EF12A10DBB2C}"/>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54082416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F3C5CB2A-AA73-4071-472A-736780F08429}"/>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288668-6CB7-F367-C41B-1877B40A8831}"/>
              </a:ext>
            </a:extLst>
          </p:cNvPr>
          <p:cNvPicPr>
            <a:picLocks noChangeAspect="1"/>
          </p:cNvPicPr>
          <p:nvPr userDrawn="1"/>
        </p:nvPicPr>
        <p:blipFill>
          <a:blip r:embed="rId5"/>
          <a:srcRect t="20577" b="27299"/>
          <a:stretch/>
        </p:blipFill>
        <p:spPr>
          <a:xfrm>
            <a:off x="4680805" y="2689510"/>
            <a:ext cx="2830389" cy="147898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65029552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50331895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Century Gothic" panose="020B0502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Century Gothic" panose="020B0502020202020204" pitchFamily="34" charset="0"/>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Century Gothic" panose="020B0502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46403068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Century Gothic" panose="020B0502020202020204" pitchFamily="34" charset="0"/>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7161502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15201997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828B67B-D1DD-4C99-A96A-C4634B806210}"/>
              </a:ext>
            </a:extLst>
          </p:cNvPr>
          <p:cNvSpPr txBox="1">
            <a:spLocks/>
          </p:cNvSpPr>
          <p:nvPr userDrawn="1">
            <p:custDataLst>
              <p:tags r:id="rId6"/>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2394682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1 https://www.uos.ac.uk/sites/www.uos.ac.uk/files/2020-12-10-Refuge%20Scoping%20Review%20amendedFINAL.pdf</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280947520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7178625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75320959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5513237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6271509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2039528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C22A7A3E-D9D8-4156-8E70-461844C02AD1}"/>
              </a:ext>
            </a:extLst>
          </p:cNvPr>
          <p:cNvSpPr txBox="1">
            <a:spLocks/>
          </p:cNvSpPr>
          <p:nvPr userDrawn="1">
            <p:custDataLst>
              <p:tags r:id="rId9"/>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137988187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BAAE08E9-5620-4CE8-835F-B7D62CAB3532}"/>
              </a:ext>
            </a:extLst>
          </p:cNvPr>
          <p:cNvSpPr txBox="1">
            <a:spLocks/>
          </p:cNvSpPr>
          <p:nvPr userDrawn="1">
            <p:custDataLst>
              <p:tags r:id="rId9"/>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26288264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B4DF336-C6F3-443F-8865-4DA08B0CB836}"/>
              </a:ext>
            </a:extLst>
          </p:cNvPr>
          <p:cNvSpPr txBox="1">
            <a:spLocks/>
          </p:cNvSpPr>
          <p:nvPr userDrawn="1">
            <p:custDataLst>
              <p:tags r:id="rId9"/>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12278523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C5E83EA-6547-4542-8C45-1BDAB544EF69}"/>
              </a:ext>
            </a:extLst>
          </p:cNvPr>
          <p:cNvSpPr txBox="1">
            <a:spLocks/>
          </p:cNvSpPr>
          <p:nvPr userDrawn="1">
            <p:custDataLst>
              <p:tags r:id="rId9"/>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393725309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97BC79D-8109-4F30-98F0-0F9410A85AAD}"/>
              </a:ext>
            </a:extLst>
          </p:cNvPr>
          <p:cNvSpPr txBox="1">
            <a:spLocks/>
          </p:cNvSpPr>
          <p:nvPr userDrawn="1">
            <p:custDataLst>
              <p:tags r:id="rId9"/>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338111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135941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US"/>
              <a:t>Click to edit Master title style</a:t>
            </a:r>
            <a:endParaRPr lang="en-GB"/>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019161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US"/>
              <a:t>Click to edit Master title style</a:t>
            </a:r>
            <a:endParaRPr lang="en-GB"/>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US"/>
              <a:t>Click to edit Master subtitle style</a:t>
            </a:r>
            <a:endParaRPr lang="en-GB"/>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284659625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ED958EB0-087C-44DE-A3D1-772829259F28}"/>
              </a:ext>
            </a:extLst>
          </p:cNvPr>
          <p:cNvSpPr txBox="1">
            <a:spLocks/>
          </p:cNvSpPr>
          <p:nvPr userDrawn="1">
            <p:custDataLst>
              <p:tags r:id="rId7"/>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232058967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A500B220-6EAF-4CD6-9C92-4AC560F704EE}"/>
              </a:ext>
            </a:extLst>
          </p:cNvPr>
          <p:cNvSpPr txBox="1">
            <a:spLocks/>
          </p:cNvSpPr>
          <p:nvPr userDrawn="1">
            <p:custDataLst>
              <p:tags r:id="rId5"/>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211647070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1419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
        <p:nvSpPr>
          <p:cNvPr id="11" name="1. On-page tracker">
            <a:extLst>
              <a:ext uri="{FF2B5EF4-FFF2-40B4-BE49-F238E27FC236}">
                <a16:creationId xmlns:a16="http://schemas.microsoft.com/office/drawing/2014/main" id="{BA2871FF-9AAE-4A7F-81C9-A62A0919F2EB}"/>
              </a:ext>
            </a:extLst>
          </p:cNvPr>
          <p:cNvSpPr txBox="1">
            <a:spLocks/>
          </p:cNvSpPr>
          <p:nvPr userDrawn="1">
            <p:custDataLst>
              <p:tags r:id="rId8"/>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135680403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7626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72402980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1409127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5061069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010679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8145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187151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7835E585-755E-F263-1957-FA612BEB3339}"/>
              </a:ext>
            </a:extLst>
          </p:cNvPr>
          <p:cNvPicPr>
            <a:picLocks noChangeAspect="1"/>
          </p:cNvPicPr>
          <p:nvPr userDrawn="1"/>
        </p:nvPicPr>
        <p:blipFill>
          <a:blip r:embed="rId8"/>
          <a:srcRect t="20577" b="27299"/>
          <a:stretch/>
        </p:blipFill>
        <p:spPr>
          <a:xfrm>
            <a:off x="550800" y="475472"/>
            <a:ext cx="2835695" cy="1481752"/>
          </a:xfrm>
          <a:prstGeom prst="rect">
            <a:avLst/>
          </a:prstGeom>
        </p:spPr>
      </p:pic>
    </p:spTree>
    <p:extLst>
      <p:ext uri="{BB962C8B-B14F-4D97-AF65-F5344CB8AC3E}">
        <p14:creationId xmlns:p14="http://schemas.microsoft.com/office/powerpoint/2010/main" val="82119784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7184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0386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89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83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7173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482250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7461815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329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2017</a:t>
            </a:r>
          </a:p>
        </p:txBody>
      </p:sp>
    </p:spTree>
    <p:extLst>
      <p:ext uri="{BB962C8B-B14F-4D97-AF65-F5344CB8AC3E}">
        <p14:creationId xmlns:p14="http://schemas.microsoft.com/office/powerpoint/2010/main" val="161489698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 SafeLives 2015</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3135650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76377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388549638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53081039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9760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87245237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19231551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44933604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4642579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a:lvl1pPr>
          </a:lstStyle>
          <a:p>
            <a:pPr>
              <a:defRPr/>
            </a:pPr>
            <a:r>
              <a:rPr lang="en-US"/>
              <a:t>© SafeLives 2016</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177255752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8546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88627285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95369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3842610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061845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23279388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74831639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5267828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285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6644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7166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6976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0184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19993227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72427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4099189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20686490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0877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428494550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4900183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93212520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93664843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10452852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657650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611057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75525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181475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300924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51676585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69835975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14869949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7619515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41109663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00581501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861053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87844258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5885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GB"/>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624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latin typeface="+mn-lt"/>
                <a:ea typeface="+mn-ea"/>
                <a:cs typeface="+mn-cs"/>
              </a:defRPr>
            </a:lvl1pPr>
          </a:lstStyle>
          <a:p>
            <a:pPr lvl="0">
              <a:buNone/>
            </a:pPr>
            <a:r>
              <a:rPr lang="en-GB"/>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latin typeface="+mn-lt"/>
                <a:ea typeface="+mn-ea"/>
                <a:cs typeface="+mn-cs"/>
              </a:defRPr>
            </a:lvl1pPr>
          </a:lstStyle>
          <a:p>
            <a:pPr lvl="0">
              <a:buNone/>
            </a:pPr>
            <a:r>
              <a:rPr lang="en-GB"/>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rtl="0">
              <a:defRPr lang="en-US" sz="4400" dirty="0">
                <a:solidFill>
                  <a:schemeClr val="accent1"/>
                </a:solidFill>
                <a:latin typeface="+mj-lt"/>
                <a:ea typeface="+mj-ea"/>
                <a:cs typeface="+mj-cs"/>
              </a:defRPr>
            </a:lvl1pPr>
          </a:lstStyle>
          <a:p>
            <a:pPr lvl="0"/>
            <a:r>
              <a:rPr lang="en-GB"/>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DC9551FF-E4E8-D896-DB66-9789B0164273}"/>
              </a:ext>
            </a:extLst>
          </p:cNvPr>
          <p:cNvPicPr>
            <a:picLocks noChangeAspect="1"/>
          </p:cNvPicPr>
          <p:nvPr userDrawn="1"/>
        </p:nvPicPr>
        <p:blipFill>
          <a:blip r:embed="rId8"/>
          <a:srcRect t="20577" b="27299"/>
          <a:stretch/>
        </p:blipFill>
        <p:spPr>
          <a:xfrm>
            <a:off x="478259" y="600648"/>
            <a:ext cx="2625159" cy="1371740"/>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880389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93481595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GB"/>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rtl="0">
              <a:lnSpc>
                <a:spcPct val="100000"/>
              </a:lnSpc>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92196645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52829456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GB"/>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377501537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31267882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C2A13074-8CB6-52E0-B442-A4E0AF06F12F}"/>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19981856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3" name="Picture 2">
            <a:extLst>
              <a:ext uri="{FF2B5EF4-FFF2-40B4-BE49-F238E27FC236}">
                <a16:creationId xmlns:a16="http://schemas.microsoft.com/office/drawing/2014/main" id="{E522CD49-6873-69A4-CE07-1901BB535112}"/>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2869524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4" name="Picture 3">
            <a:extLst>
              <a:ext uri="{FF2B5EF4-FFF2-40B4-BE49-F238E27FC236}">
                <a16:creationId xmlns:a16="http://schemas.microsoft.com/office/drawing/2014/main" id="{69740512-A58E-173C-1052-3C12CDD073DC}"/>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687739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55302D75-3D0D-D5C7-DA56-654429B892BF}"/>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42342282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6191773D-8986-B0BC-1BFF-100B3F088909}"/>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791182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2597862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E5C522F3-0073-FF0D-C748-42289002F812}"/>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4980370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4" name="Picture 3">
            <a:extLst>
              <a:ext uri="{FF2B5EF4-FFF2-40B4-BE49-F238E27FC236}">
                <a16:creationId xmlns:a16="http://schemas.microsoft.com/office/drawing/2014/main" id="{81B4DAF5-313D-6F4E-5A4B-6163E656C1E3}"/>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73216347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B4DBD7CC-7E5B-9391-8E66-3F03C7463417}"/>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1964906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E1D70264-D560-F9F3-CD1B-C5FA625BEA84}"/>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71894938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4A40D8D-6393-4C6D-8574-FE754EDCCB36}"/>
              </a:ext>
            </a:extLst>
          </p:cNvPr>
          <p:cNvSpPr>
            <a:spLocks/>
          </p:cNvSpPr>
          <p:nvPr userDrawn="1"/>
        </p:nvSpPr>
        <p:spPr>
          <a:xfrm>
            <a:off x="-3048" y="3176"/>
            <a:ext cx="12195048" cy="6813227"/>
          </a:xfrm>
          <a:prstGeom prst="rect">
            <a:avLst/>
          </a:prstGeom>
          <a:gradFill flip="none" rotWithShape="1">
            <a:gsLst>
              <a:gs pos="0">
                <a:srgbClr val="002072">
                  <a:shade val="30000"/>
                  <a:satMod val="115000"/>
                </a:srgbClr>
              </a:gs>
              <a:gs pos="50000">
                <a:srgbClr val="002072">
                  <a:shade val="67500"/>
                  <a:satMod val="115000"/>
                </a:srgbClr>
              </a:gs>
              <a:gs pos="100000">
                <a:srgbClr val="002072">
                  <a:shade val="100000"/>
                  <a:satMod val="115000"/>
                </a:srgbClr>
              </a:gs>
            </a:gsLst>
            <a:lin ang="135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75064C91-C178-472A-7EDF-57D6093BEBB2}"/>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47181751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D1AD70-3A85-DFA9-D9C7-38A8A71AEF15}"/>
              </a:ext>
            </a:extLst>
          </p:cNvPr>
          <p:cNvPicPr>
            <a:picLocks noChangeAspect="1"/>
          </p:cNvPicPr>
          <p:nvPr userDrawn="1"/>
        </p:nvPicPr>
        <p:blipFill>
          <a:blip r:embed="rId5"/>
          <a:srcRect t="20577" b="27299"/>
          <a:stretch/>
        </p:blipFill>
        <p:spPr>
          <a:xfrm>
            <a:off x="4547977" y="2665845"/>
            <a:ext cx="3096045" cy="1526309"/>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609600" y="457200"/>
            <a:ext cx="10972800" cy="685800"/>
          </a:xfrm>
        </p:spPr>
        <p:txBody>
          <a:bodyPr/>
          <a:lstStyle/>
          <a:p>
            <a:r>
              <a:rPr lang="en-US"/>
              <a:t>Click to edit Master title style</a:t>
            </a:r>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a:t>1 https://www.uos.ac.uk/sites/www.uos.ac.uk/files/2020-12-10-Refuge%20Scoping%20Review%20amendedFINAL.pdf</a:t>
            </a:r>
          </a:p>
        </p:txBody>
      </p:sp>
      <p:pic>
        <p:nvPicPr>
          <p:cNvPr id="7" name="Picture 6" descr="SAFELIVES_STRAP_RGB_300.jpg"/>
          <p:cNvPicPr>
            <a:picLocks noChangeAspect="1"/>
          </p:cNvPicPr>
          <p:nvPr userDrawn="1"/>
        </p:nvPicPr>
        <p:blipFill>
          <a:blip r:embed="rId2"/>
          <a:stretch>
            <a:fillRect/>
          </a:stretch>
        </p:blipFill>
        <p:spPr>
          <a:xfrm>
            <a:off x="609600" y="6312185"/>
            <a:ext cx="3048000" cy="206380"/>
          </a:xfrm>
          <a:prstGeom prst="rect">
            <a:avLst/>
          </a:prstGeom>
        </p:spPr>
      </p:pic>
    </p:spTree>
    <p:extLst>
      <p:ext uri="{BB962C8B-B14F-4D97-AF65-F5344CB8AC3E}">
        <p14:creationId xmlns:p14="http://schemas.microsoft.com/office/powerpoint/2010/main" val="280947520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rtl="0">
              <a:defRPr lang="en-US" dirty="0">
                <a:solidFill>
                  <a:schemeClr val="accent1"/>
                </a:solidFill>
                <a:latin typeface="+mj-lt"/>
                <a:ea typeface="+mj-ea"/>
                <a:cs typeface="+mj-cs"/>
              </a:defRPr>
            </a:lvl1pPr>
          </a:lstStyle>
          <a:p>
            <a:pPr lvl="0"/>
            <a:r>
              <a:rPr lang="en-US"/>
              <a:t>Click to edit Master title style</a:t>
            </a:r>
            <a:endParaRPr lang="en-GB"/>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rtl="0">
              <a:defRPr lang="en-US" sz="1800" b="0" dirty="0">
                <a:latin typeface="+mn-lt"/>
                <a:ea typeface="+mn-ea"/>
                <a:cs typeface="+mn-cs"/>
              </a:defRPr>
            </a:lvl1pPr>
          </a:lstStyle>
          <a:p>
            <a:pPr lvl="0">
              <a:buNone/>
            </a:pPr>
            <a:r>
              <a:rPr lang="en-US"/>
              <a:t>Click to edit Master subtitle style</a:t>
            </a:r>
            <a:endParaRPr lang="en-GB"/>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Tree>
    <p:extLst>
      <p:ext uri="{BB962C8B-B14F-4D97-AF65-F5344CB8AC3E}">
        <p14:creationId xmlns:p14="http://schemas.microsoft.com/office/powerpoint/2010/main" val="2846596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007065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solidFill>
                  <a:schemeClr val="accent2"/>
                </a:solidFill>
                <a:latin typeface="+mj-lt"/>
                <a:ea typeface="+mj-ea"/>
                <a:cs typeface="+mj-cs"/>
              </a:defRPr>
            </a:lvl1pPr>
          </a:lstStyle>
          <a:p>
            <a:pPr lvl="0"/>
            <a:r>
              <a:rPr lang="en-GB"/>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3" name="Picture 2">
            <a:extLst>
              <a:ext uri="{FF2B5EF4-FFF2-40B4-BE49-F238E27FC236}">
                <a16:creationId xmlns:a16="http://schemas.microsoft.com/office/drawing/2014/main" id="{1B0D1828-2523-54E1-BC89-3C73A1FCA23E}"/>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966599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305470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4" name="Picture 3">
            <a:extLst>
              <a:ext uri="{FF2B5EF4-FFF2-40B4-BE49-F238E27FC236}">
                <a16:creationId xmlns:a16="http://schemas.microsoft.com/office/drawing/2014/main" id="{F6F0ACF0-96A4-62B6-F792-0433A671034A}"/>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55695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26477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endParaRPr lang="en-GB"/>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507812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solidFill>
                  <a:schemeClr val="bg2"/>
                </a:solidFill>
                <a:latin typeface="+mn-lt"/>
                <a:ea typeface="+mn-ea"/>
                <a:cs typeface="+mn-cs"/>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0C6B4B84-3483-7C6B-320F-BEB59E9FCEF2}"/>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216389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8416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a:solidFill>
                <a:schemeClr val="bg2"/>
              </a:solidFill>
              <a:latin typeface="+mn-lt"/>
              <a:ea typeface="+mn-ea"/>
              <a:cs typeface="+mn-cs"/>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mn-cs"/>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rtl="0">
              <a:defRPr>
                <a:solidFill>
                  <a:schemeClr val="accent2"/>
                </a:solidFill>
                <a:latin typeface="+mj-lt"/>
                <a:ea typeface="+mj-ea"/>
                <a:cs typeface="+mj-cs"/>
              </a:defRPr>
            </a:lvl1pPr>
          </a:lstStyle>
          <a:p>
            <a:r>
              <a:rPr lang="en-GB"/>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rtl="0">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GB"/>
              <a:t>Add tracker</a:t>
            </a:r>
          </a:p>
        </p:txBody>
      </p:sp>
      <p:pic>
        <p:nvPicPr>
          <p:cNvPr id="17" name="Picture 399" descr="Safe Lives logo">
            <a:extLst>
              <a:ext uri="{FF2B5EF4-FFF2-40B4-BE49-F238E27FC236}">
                <a16:creationId xmlns:a16="http://schemas.microsoft.com/office/drawing/2014/main" id="{433AB880-EC59-4D2D-A52A-67A9501357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59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8307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rtl="0">
              <a:defRPr>
                <a:latin typeface="+mj-lt"/>
                <a:ea typeface="+mj-ea"/>
                <a:cs typeface="+mj-cs"/>
              </a:defRPr>
            </a:lvl1pPr>
          </a:lstStyle>
          <a:p>
            <a:r>
              <a:rPr lang="en-GB"/>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4" name="Picture 3">
            <a:extLst>
              <a:ext uri="{FF2B5EF4-FFF2-40B4-BE49-F238E27FC236}">
                <a16:creationId xmlns:a16="http://schemas.microsoft.com/office/drawing/2014/main" id="{4BED53F2-A746-E252-B670-8D8BD6DF7319}"/>
              </a:ext>
            </a:extLst>
          </p:cNvPr>
          <p:cNvPicPr>
            <a:picLocks noChangeAspect="1"/>
          </p:cNvPicPr>
          <p:nvPr userDrawn="1"/>
        </p:nvPicPr>
        <p:blipFill>
          <a:blip r:embed="rId10"/>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58682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589584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9596BCF1-0569-8301-4187-3BE16D16E123}"/>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459537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355458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Arrow: Pentagon 21">
            <a:extLst>
              <a:ext uri="{FF2B5EF4-FFF2-40B4-BE49-F238E27FC236}">
                <a16:creationId xmlns:a16="http://schemas.microsoft.com/office/drawing/2014/main" id="{DA147FA3-3F66-4C86-95DF-1079089D5102}"/>
              </a:ext>
            </a:extLst>
          </p:cNvPr>
          <p:cNvSpPr>
            <a:spLocks/>
          </p:cNvSpPr>
          <p:nvPr userDrawn="1"/>
        </p:nvSpPr>
        <p:spPr>
          <a:xfrm>
            <a:off x="10039257" y="-3459"/>
            <a:ext cx="2152743" cy="6793844"/>
          </a:xfrm>
          <a:prstGeom prst="homePlate">
            <a:avLst>
              <a:gd name="adj" fmla="val 0"/>
            </a:avLst>
          </a:prstGeom>
          <a:solidFill>
            <a:srgbClr val="74A5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3" name="Arrow: Pentagon 22">
            <a:extLst>
              <a:ext uri="{FF2B5EF4-FFF2-40B4-BE49-F238E27FC236}">
                <a16:creationId xmlns:a16="http://schemas.microsoft.com/office/drawing/2014/main" id="{6144457C-51AD-46E1-860D-1ABDD9EF74DC}"/>
              </a:ext>
            </a:extLst>
          </p:cNvPr>
          <p:cNvSpPr>
            <a:spLocks/>
          </p:cNvSpPr>
          <p:nvPr userDrawn="1"/>
        </p:nvSpPr>
        <p:spPr>
          <a:xfrm>
            <a:off x="8165764" y="-3459"/>
            <a:ext cx="2152743" cy="6793844"/>
          </a:xfrm>
          <a:prstGeom prst="homePlate">
            <a:avLst>
              <a:gd name="adj" fmla="val 12583"/>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4" name="Arrow: Pentagon 23">
            <a:extLst>
              <a:ext uri="{FF2B5EF4-FFF2-40B4-BE49-F238E27FC236}">
                <a16:creationId xmlns:a16="http://schemas.microsoft.com/office/drawing/2014/main" id="{58E587DA-976B-4BE1-8FD5-6B1FD78A833D}"/>
              </a:ext>
            </a:extLst>
          </p:cNvPr>
          <p:cNvSpPr>
            <a:spLocks/>
          </p:cNvSpPr>
          <p:nvPr userDrawn="1"/>
        </p:nvSpPr>
        <p:spPr>
          <a:xfrm>
            <a:off x="6284758" y="-3459"/>
            <a:ext cx="2152743" cy="6793844"/>
          </a:xfrm>
          <a:prstGeom prst="homePlate">
            <a:avLst>
              <a:gd name="adj" fmla="val 12583"/>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5" name="Arrow: Pentagon 24">
            <a:extLst>
              <a:ext uri="{FF2B5EF4-FFF2-40B4-BE49-F238E27FC236}">
                <a16:creationId xmlns:a16="http://schemas.microsoft.com/office/drawing/2014/main" id="{0B061FC0-32ED-4444-9137-FE3CA772C5B1}"/>
              </a:ext>
            </a:extLst>
          </p:cNvPr>
          <p:cNvSpPr>
            <a:spLocks/>
          </p:cNvSpPr>
          <p:nvPr userDrawn="1"/>
        </p:nvSpPr>
        <p:spPr>
          <a:xfrm>
            <a:off x="4403751" y="-3459"/>
            <a:ext cx="2152743" cy="6793844"/>
          </a:xfrm>
          <a:prstGeom prst="homePlate">
            <a:avLst>
              <a:gd name="adj" fmla="val 12583"/>
            </a:avLst>
          </a:prstGeom>
          <a:solidFill>
            <a:schemeClr val="accent4">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26" name="Arrow: Pentagon 25">
            <a:extLst>
              <a:ext uri="{FF2B5EF4-FFF2-40B4-BE49-F238E27FC236}">
                <a16:creationId xmlns:a16="http://schemas.microsoft.com/office/drawing/2014/main" id="{F56B3A18-FD86-414A-94A2-73C610F5F2F8}"/>
              </a:ext>
            </a:extLst>
          </p:cNvPr>
          <p:cNvSpPr>
            <a:spLocks/>
          </p:cNvSpPr>
          <p:nvPr userDrawn="1"/>
        </p:nvSpPr>
        <p:spPr>
          <a:xfrm>
            <a:off x="2530258" y="-3459"/>
            <a:ext cx="2152743" cy="6793844"/>
          </a:xfrm>
          <a:prstGeom prst="homePlate">
            <a:avLst>
              <a:gd name="adj" fmla="val 12583"/>
            </a:avLst>
          </a:prstGeom>
          <a:solidFill>
            <a:srgbClr val="05193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100">
              <a:solidFill>
                <a:schemeClr val="tx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userDrawn="1">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DA86F30E-E408-00CF-EF02-791DDE9FE1BB}"/>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300678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171155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4A40D8D-6393-4C6D-8574-FE754EDCCB36}"/>
              </a:ext>
            </a:extLst>
          </p:cNvPr>
          <p:cNvSpPr>
            <a:spLocks/>
          </p:cNvSpPr>
          <p:nvPr userDrawn="1"/>
        </p:nvSpPr>
        <p:spPr>
          <a:xfrm>
            <a:off x="-3048" y="3176"/>
            <a:ext cx="12195048" cy="6813227"/>
          </a:xfrm>
          <a:prstGeom prst="rect">
            <a:avLst/>
          </a:prstGeom>
          <a:gradFill flip="none" rotWithShape="1">
            <a:gsLst>
              <a:gs pos="0">
                <a:srgbClr val="002072">
                  <a:shade val="30000"/>
                  <a:satMod val="115000"/>
                </a:srgbClr>
              </a:gs>
              <a:gs pos="50000">
                <a:srgbClr val="002072">
                  <a:shade val="67500"/>
                  <a:satMod val="115000"/>
                </a:srgbClr>
              </a:gs>
              <a:gs pos="100000">
                <a:srgbClr val="002072">
                  <a:shade val="100000"/>
                  <a:satMod val="115000"/>
                </a:srgbClr>
              </a:gs>
            </a:gsLst>
            <a:lin ang="135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pic>
        <p:nvPicPr>
          <p:cNvPr id="3" name="Picture 2">
            <a:extLst>
              <a:ext uri="{FF2B5EF4-FFF2-40B4-BE49-F238E27FC236}">
                <a16:creationId xmlns:a16="http://schemas.microsoft.com/office/drawing/2014/main" id="{67AAC510-D03D-A718-951B-5D004BF3919C}"/>
              </a:ext>
            </a:extLst>
          </p:cNvPr>
          <p:cNvPicPr>
            <a:picLocks noChangeAspect="1"/>
          </p:cNvPicPr>
          <p:nvPr userDrawn="1"/>
        </p:nvPicPr>
        <p:blipFill>
          <a:blip r:embed="rId8"/>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96637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76229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765655B-D1B8-6A62-05BF-ABD457626C14}"/>
              </a:ext>
            </a:extLst>
          </p:cNvPr>
          <p:cNvPicPr>
            <a:picLocks noChangeAspect="1"/>
          </p:cNvPicPr>
          <p:nvPr userDrawn="1"/>
        </p:nvPicPr>
        <p:blipFill>
          <a:blip r:embed="rId5"/>
          <a:srcRect t="20577" b="27299"/>
          <a:stretch/>
        </p:blipFill>
        <p:spPr>
          <a:xfrm>
            <a:off x="4240783" y="2459583"/>
            <a:ext cx="3710433" cy="1938834"/>
          </a:xfrm>
          <a:prstGeom prst="rect">
            <a:avLst/>
          </a:prstGeom>
        </p:spPr>
      </p:pic>
    </p:spTree>
    <p:extLst>
      <p:ext uri="{BB962C8B-B14F-4D97-AF65-F5344CB8AC3E}">
        <p14:creationId xmlns:p14="http://schemas.microsoft.com/office/powerpoint/2010/main" val="1992219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230834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Documenttype">
            <a:extLst>
              <a:ext uri="{FF2B5EF4-FFF2-40B4-BE49-F238E27FC236}">
                <a16:creationId xmlns:a16="http://schemas.microsoft.com/office/drawing/2014/main" id="{FA989DBF-B03D-47B7-9D86-87CF827F045F}"/>
              </a:ext>
            </a:extLst>
          </p:cNvPr>
          <p:cNvSpPr>
            <a:spLocks noGrp="1"/>
          </p:cNvSpPr>
          <p:nvPr>
            <p:ph type="body" sz="quarter" idx="13" hasCustomPrompt="1"/>
            <p:custDataLst>
              <p:tags r:id="rId2"/>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0" name="Subtitle">
            <a:extLst>
              <a:ext uri="{FF2B5EF4-FFF2-40B4-BE49-F238E27FC236}">
                <a16:creationId xmlns:a16="http://schemas.microsoft.com/office/drawing/2014/main" id="{AF0B3083-76EF-4010-BA3A-FE5EC4D4AFE9}"/>
              </a:ext>
            </a:extLst>
          </p:cNvPr>
          <p:cNvSpPr>
            <a:spLocks noGrp="1"/>
          </p:cNvSpPr>
          <p:nvPr>
            <p:ph type="subTitle" idx="1"/>
            <p:custDataLst>
              <p:tags r:id="rId3"/>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12" name="Title">
            <a:extLst>
              <a:ext uri="{FF2B5EF4-FFF2-40B4-BE49-F238E27FC236}">
                <a16:creationId xmlns:a16="http://schemas.microsoft.com/office/drawing/2014/main" id="{55C6803A-9D74-4391-9BC6-BDB5F7EE7BFE}"/>
              </a:ext>
            </a:extLst>
          </p:cNvPr>
          <p:cNvSpPr>
            <a:spLocks noGrp="1"/>
          </p:cNvSpPr>
          <p:nvPr>
            <p:ph type="title"/>
            <p:custDataLst>
              <p:tags r:id="rId4"/>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13" name="Rectangle 12">
            <a:extLst>
              <a:ext uri="{FF2B5EF4-FFF2-40B4-BE49-F238E27FC236}">
                <a16:creationId xmlns:a16="http://schemas.microsoft.com/office/drawing/2014/main" id="{C43B5278-D6A5-4634-9F51-FF9A75AC862E}"/>
              </a:ext>
            </a:extLst>
          </p:cNvPr>
          <p:cNvSpPr/>
          <p:nvPr userDrawn="1"/>
        </p:nvSpPr>
        <p:spPr bwMode="ltGray">
          <a:xfrm>
            <a:off x="0" y="6585527"/>
            <a:ext cx="12192000" cy="27247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79323741-7D95-4475-BBAE-6BF0804B641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26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383771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C6D8CD7-51DF-4418-9345-1C4FEDF854F2}"/>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54A0DDC6-1734-41AA-ACF3-8E5EE2519A91}"/>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217F2368-A476-4849-97DD-E9B48823F47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8A96072C-AFAC-4F65-80EB-07668E43059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A65DB92F-1A42-4767-BF9A-17C832251F90}"/>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26067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892276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97B4BACC-3FD1-4878-881A-AEE994FF36FB}"/>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11" name="Slide Number">
            <a:extLst>
              <a:ext uri="{FF2B5EF4-FFF2-40B4-BE49-F238E27FC236}">
                <a16:creationId xmlns:a16="http://schemas.microsoft.com/office/drawing/2014/main" id="{8448547A-A90E-419E-9C2C-8C4F732A73F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98F3638A-DAD7-4086-A869-EABB5C9C2B3F}"/>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30638FAF-0678-47AC-9C44-47FFAA44E96C}"/>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8388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35467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GB"/>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Source: …</a:t>
            </a:r>
          </a:p>
        </p:txBody>
      </p:sp>
    </p:spTree>
    <p:extLst>
      <p:ext uri="{BB962C8B-B14F-4D97-AF65-F5344CB8AC3E}">
        <p14:creationId xmlns:p14="http://schemas.microsoft.com/office/powerpoint/2010/main" val="241169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2559727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FA099FAB-69DD-4BC2-AA1E-063F5A19F587}"/>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11" name="Slide Number">
            <a:extLst>
              <a:ext uri="{FF2B5EF4-FFF2-40B4-BE49-F238E27FC236}">
                <a16:creationId xmlns:a16="http://schemas.microsoft.com/office/drawing/2014/main" id="{F8658A4E-F77B-492B-912C-96FFAA632F6E}"/>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5FFB6492-2594-4166-9106-0C08799B3074}"/>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EE0FB4D8-A882-49E9-B92A-E983E87F3381}"/>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635020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524707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9CF3DC42-E126-47F2-8218-E37F638BB40D}"/>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vl1pPr>
          </a:lstStyle>
          <a:p>
            <a:r>
              <a:rPr lang="en-US"/>
              <a:t>Click to edit Master title style</a:t>
            </a:r>
          </a:p>
        </p:txBody>
      </p:sp>
      <p:sp>
        <p:nvSpPr>
          <p:cNvPr id="11" name="Slide Number">
            <a:extLst>
              <a:ext uri="{FF2B5EF4-FFF2-40B4-BE49-F238E27FC236}">
                <a16:creationId xmlns:a16="http://schemas.microsoft.com/office/drawing/2014/main" id="{4F037EC3-138F-43D7-9FAC-2D96849F4D3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1. On-page tracker">
            <a:extLst>
              <a:ext uri="{FF2B5EF4-FFF2-40B4-BE49-F238E27FC236}">
                <a16:creationId xmlns:a16="http://schemas.microsoft.com/office/drawing/2014/main" id="{1D21215F-8A5A-4089-98B9-BB06995E9516}"/>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5. Source" hidden="1">
            <a:extLst>
              <a:ext uri="{FF2B5EF4-FFF2-40B4-BE49-F238E27FC236}">
                <a16:creationId xmlns:a16="http://schemas.microsoft.com/office/drawing/2014/main" id="{77AD60B7-D278-4393-AE5D-DF27525D8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32436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413692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0B23B40C-7054-48BE-BEEF-9A16D01BC408}"/>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6D88FAFA-F846-4870-B3B8-9DEF5D5858D8}"/>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Slide Number">
            <a:extLst>
              <a:ext uri="{FF2B5EF4-FFF2-40B4-BE49-F238E27FC236}">
                <a16:creationId xmlns:a16="http://schemas.microsoft.com/office/drawing/2014/main" id="{0B0C45C2-3801-4D38-AFFC-12D6C06CF2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1. On-page tracker">
            <a:extLst>
              <a:ext uri="{FF2B5EF4-FFF2-40B4-BE49-F238E27FC236}">
                <a16:creationId xmlns:a16="http://schemas.microsoft.com/office/drawing/2014/main" id="{C817B9ED-2C0E-4F1D-B640-8A6F9906CF3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5. Source" hidden="1">
            <a:extLst>
              <a:ext uri="{FF2B5EF4-FFF2-40B4-BE49-F238E27FC236}">
                <a16:creationId xmlns:a16="http://schemas.microsoft.com/office/drawing/2014/main" id="{C6117283-2904-455D-B13D-EA59C0FC601C}"/>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83687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18986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22" name="Slide Number">
            <a:extLst>
              <a:ext uri="{FF2B5EF4-FFF2-40B4-BE49-F238E27FC236}">
                <a16:creationId xmlns:a16="http://schemas.microsoft.com/office/drawing/2014/main" id="{4BCCE99B-5FCE-4A39-9BAC-49D337B4B9EB}"/>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3" name="2. Slide Title">
            <a:extLst>
              <a:ext uri="{FF2B5EF4-FFF2-40B4-BE49-F238E27FC236}">
                <a16:creationId xmlns:a16="http://schemas.microsoft.com/office/drawing/2014/main" id="{93FD5A64-D428-4F71-B61A-832057A04C0A}"/>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solidFill>
                  <a:schemeClr val="accent2"/>
                </a:solidFill>
              </a:defRPr>
            </a:lvl1pPr>
          </a:lstStyle>
          <a:p>
            <a:pPr lvl="0"/>
            <a:r>
              <a:rPr lang="en-US"/>
              <a:t>Click to edit Master title style</a:t>
            </a:r>
          </a:p>
        </p:txBody>
      </p:sp>
      <p:sp>
        <p:nvSpPr>
          <p:cNvPr id="24" name="3. Subtitle">
            <a:extLst>
              <a:ext uri="{FF2B5EF4-FFF2-40B4-BE49-F238E27FC236}">
                <a16:creationId xmlns:a16="http://schemas.microsoft.com/office/drawing/2014/main" id="{F5C32FE2-A943-410B-8E31-3626F31AFD74}"/>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5" name="5. Source" hidden="1">
            <a:extLst>
              <a:ext uri="{FF2B5EF4-FFF2-40B4-BE49-F238E27FC236}">
                <a16:creationId xmlns:a16="http://schemas.microsoft.com/office/drawing/2014/main" id="{F8113B3E-F2A5-4007-AB1E-3977CEAEEAA3}"/>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6" name="1. On-page tracker">
            <a:extLst>
              <a:ext uri="{FF2B5EF4-FFF2-40B4-BE49-F238E27FC236}">
                <a16:creationId xmlns:a16="http://schemas.microsoft.com/office/drawing/2014/main" id="{3244CB2D-18F8-4168-8F0B-4AC098BA6B93}"/>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27" name="Picture 399" descr="Safe Lives logo">
            <a:extLst>
              <a:ext uri="{FF2B5EF4-FFF2-40B4-BE49-F238E27FC236}">
                <a16:creationId xmlns:a16="http://schemas.microsoft.com/office/drawing/2014/main" id="{CCE2A0BD-6280-4D82-B06B-1964387F509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48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02160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8322F598-0D41-488E-B40F-BE22205C455C}"/>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B73D90B6-8734-47CD-B335-68DD4288367C}"/>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accent2"/>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08B75A79-027E-4C36-9994-F827B4D94BE6}"/>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6" name="5. Source" hidden="1">
            <a:extLst>
              <a:ext uri="{FF2B5EF4-FFF2-40B4-BE49-F238E27FC236}">
                <a16:creationId xmlns:a16="http://schemas.microsoft.com/office/drawing/2014/main" id="{C0D9FB4A-CF54-424D-92B3-89A4F2119B8D}"/>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8" name="1. On-page tracker">
            <a:extLst>
              <a:ext uri="{FF2B5EF4-FFF2-40B4-BE49-F238E27FC236}">
                <a16:creationId xmlns:a16="http://schemas.microsoft.com/office/drawing/2014/main" id="{5B17DC28-D452-4B45-8658-C2E7ED127080}"/>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9" name="Picture 399" descr="Safe Lives logo">
            <a:extLst>
              <a:ext uri="{FF2B5EF4-FFF2-40B4-BE49-F238E27FC236}">
                <a16:creationId xmlns:a16="http://schemas.microsoft.com/office/drawing/2014/main" id="{CB2800BB-674A-4357-A441-BBF59AC8FDA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75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44439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2ABECC2F-18F0-4E8C-9ABC-21EC59F4B9F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3E92CD21-2EAE-4D65-9CB7-DB1756112EBD}"/>
              </a:ext>
            </a:extLst>
          </p:cNvPr>
          <p:cNvSpPr>
            <a:spLocks noGrp="1"/>
          </p:cNvSpPr>
          <p:nvPr>
            <p:ph type="title"/>
            <p:custDataLst>
              <p:tags r:id="rId5"/>
            </p:custDataLst>
          </p:nvPr>
        </p:nvSpPr>
        <p:spPr>
          <a:xfrm>
            <a:off x="554736" y="569813"/>
            <a:ext cx="5065776" cy="384721"/>
          </a:xfrm>
        </p:spPr>
        <p:txBody>
          <a:bodyPr vert="horz">
            <a:noAutofit/>
          </a:bodyPr>
          <a:lstStyle>
            <a:lvl1pPr>
              <a:defRPr>
                <a:solidFill>
                  <a:schemeClr val="accent2"/>
                </a:solidFill>
              </a:defRPr>
            </a:lvl1pPr>
          </a:lstStyle>
          <a:p>
            <a:r>
              <a:rPr lang="en-US"/>
              <a:t>Click to edit Master title style</a:t>
            </a:r>
          </a:p>
        </p:txBody>
      </p:sp>
      <p:sp>
        <p:nvSpPr>
          <p:cNvPr id="14" name="3. Subtitle">
            <a:extLst>
              <a:ext uri="{FF2B5EF4-FFF2-40B4-BE49-F238E27FC236}">
                <a16:creationId xmlns:a16="http://schemas.microsoft.com/office/drawing/2014/main" id="{B1B03167-C200-496C-BA2C-FCF91881CC48}"/>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82848104-9489-4084-8367-6B012EDC4634}"/>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6" name="1. On-page tracker">
            <a:extLst>
              <a:ext uri="{FF2B5EF4-FFF2-40B4-BE49-F238E27FC236}">
                <a16:creationId xmlns:a16="http://schemas.microsoft.com/office/drawing/2014/main" id="{0CABA04D-6F85-4233-8382-AE03747FC59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7" name="Picture 399" descr="Safe Lives logo">
            <a:extLst>
              <a:ext uri="{FF2B5EF4-FFF2-40B4-BE49-F238E27FC236}">
                <a16:creationId xmlns:a16="http://schemas.microsoft.com/office/drawing/2014/main" id="{F83F5331-59ED-4480-8342-B507EDF6496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87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64933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370FC951-C329-43E0-AED1-A8E12E5244D8}"/>
              </a:ext>
            </a:extLst>
          </p:cNvPr>
          <p:cNvSpPr>
            <a:spLocks noGrp="1"/>
          </p:cNvSpPr>
          <p:nvPr>
            <p:ph type="title"/>
            <p:custDataLst>
              <p:tags r:id="rId4"/>
            </p:custDataLst>
          </p:nvPr>
        </p:nvSpPr>
        <p:spPr>
          <a:xfrm>
            <a:off x="554736" y="569813"/>
            <a:ext cx="6967728" cy="384721"/>
          </a:xfrm>
        </p:spPr>
        <p:txBody>
          <a:bodyPr vert="horz">
            <a:noAutofit/>
          </a:bodyPr>
          <a:lstStyle>
            <a:lvl1pPr>
              <a:defRPr>
                <a:solidFill>
                  <a:schemeClr val="accent2"/>
                </a:solidFill>
              </a:defRPr>
            </a:lvl1pPr>
          </a:lstStyle>
          <a:p>
            <a:r>
              <a:rPr lang="en-US"/>
              <a:t>Click to edit Master title style</a:t>
            </a:r>
          </a:p>
        </p:txBody>
      </p:sp>
      <p:sp>
        <p:nvSpPr>
          <p:cNvPr id="13" name="Slide Number">
            <a:extLst>
              <a:ext uri="{FF2B5EF4-FFF2-40B4-BE49-F238E27FC236}">
                <a16:creationId xmlns:a16="http://schemas.microsoft.com/office/drawing/2014/main" id="{D9EC9347-9094-4DF3-9681-A1A3E26E9E4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4" name="3. Subtitle">
            <a:extLst>
              <a:ext uri="{FF2B5EF4-FFF2-40B4-BE49-F238E27FC236}">
                <a16:creationId xmlns:a16="http://schemas.microsoft.com/office/drawing/2014/main" id="{109376A7-352E-4A79-8A43-2A45C5E90523}"/>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C2509EB3-AA7B-4DB9-A42C-C43923680421}"/>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6" name="1. On-page tracker">
            <a:extLst>
              <a:ext uri="{FF2B5EF4-FFF2-40B4-BE49-F238E27FC236}">
                <a16:creationId xmlns:a16="http://schemas.microsoft.com/office/drawing/2014/main" id="{147EA6D1-02A8-486A-8D40-47EEFF51F95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9" name="Picture 399" descr="Safe Lives logo">
            <a:extLst>
              <a:ext uri="{FF2B5EF4-FFF2-40B4-BE49-F238E27FC236}">
                <a16:creationId xmlns:a16="http://schemas.microsoft.com/office/drawing/2014/main" id="{09081317-C63D-40E9-8A8B-B85BE251618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40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790860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Arial" panose="020B0604020202020204" pitchFamily="34" charset="0"/>
            </a:endParaRPr>
          </a:p>
        </p:txBody>
      </p:sp>
      <p:sp>
        <p:nvSpPr>
          <p:cNvPr id="11" name="Slide Number">
            <a:extLst>
              <a:ext uri="{FF2B5EF4-FFF2-40B4-BE49-F238E27FC236}">
                <a16:creationId xmlns:a16="http://schemas.microsoft.com/office/drawing/2014/main" id="{B1ADA060-EF86-4830-B016-4299BB755A9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3" name="2. Slide Title">
            <a:extLst>
              <a:ext uri="{FF2B5EF4-FFF2-40B4-BE49-F238E27FC236}">
                <a16:creationId xmlns:a16="http://schemas.microsoft.com/office/drawing/2014/main" id="{6362FA4E-0EE4-41D7-94AC-A62EBF831555}"/>
              </a:ext>
            </a:extLst>
          </p:cNvPr>
          <p:cNvSpPr>
            <a:spLocks noGrp="1"/>
          </p:cNvSpPr>
          <p:nvPr>
            <p:ph type="title"/>
            <p:custDataLst>
              <p:tags r:id="rId5"/>
            </p:custDataLst>
          </p:nvPr>
        </p:nvSpPr>
        <p:spPr>
          <a:xfrm>
            <a:off x="554736" y="569813"/>
            <a:ext cx="7918704" cy="384721"/>
          </a:xfrm>
        </p:spPr>
        <p:txBody>
          <a:bodyPr vert="horz">
            <a:noAutofit/>
          </a:bodyPr>
          <a:lstStyle>
            <a:lvl1pPr>
              <a:defRPr>
                <a:solidFill>
                  <a:schemeClr val="accent2"/>
                </a:solidFill>
              </a:defRPr>
            </a:lvl1pPr>
          </a:lstStyle>
          <a:p>
            <a:r>
              <a:rPr lang="en-US"/>
              <a:t>Click to edit Master title style</a:t>
            </a:r>
          </a:p>
        </p:txBody>
      </p:sp>
      <p:sp>
        <p:nvSpPr>
          <p:cNvPr id="14" name="3. Subtitle">
            <a:extLst>
              <a:ext uri="{FF2B5EF4-FFF2-40B4-BE49-F238E27FC236}">
                <a16:creationId xmlns:a16="http://schemas.microsoft.com/office/drawing/2014/main" id="{B93CB025-6A22-4B0B-967F-8B7A32C79C77}"/>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5485C5A2-3F69-4442-9B54-CDF008034837}"/>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6" name="1. On-page tracker">
            <a:extLst>
              <a:ext uri="{FF2B5EF4-FFF2-40B4-BE49-F238E27FC236}">
                <a16:creationId xmlns:a16="http://schemas.microsoft.com/office/drawing/2014/main" id="{26660410-EB92-41F3-8D71-FF564563390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pic>
        <p:nvPicPr>
          <p:cNvPr id="17" name="Picture 399" descr="Safe Lives logo">
            <a:extLst>
              <a:ext uri="{FF2B5EF4-FFF2-40B4-BE49-F238E27FC236}">
                <a16:creationId xmlns:a16="http://schemas.microsoft.com/office/drawing/2014/main" id="{433AB880-EC59-4D2D-A52A-67A9501357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63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107977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Slide Number">
            <a:extLst>
              <a:ext uri="{FF2B5EF4-FFF2-40B4-BE49-F238E27FC236}">
                <a16:creationId xmlns:a16="http://schemas.microsoft.com/office/drawing/2014/main" id="{BDF5E222-5907-41F7-8AB1-DD0AA08EECB3}"/>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2. Slide Title">
            <a:extLst>
              <a:ext uri="{FF2B5EF4-FFF2-40B4-BE49-F238E27FC236}">
                <a16:creationId xmlns:a16="http://schemas.microsoft.com/office/drawing/2014/main" id="{3C909B13-878E-4C7F-A5A4-CD4B173D5BA1}"/>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18" name="1. On-page tracker">
            <a:extLst>
              <a:ext uri="{FF2B5EF4-FFF2-40B4-BE49-F238E27FC236}">
                <a16:creationId xmlns:a16="http://schemas.microsoft.com/office/drawing/2014/main" id="{D4717777-47AF-4A00-84AC-611CEB45FA6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9" name="Rectangle 18">
            <a:extLst>
              <a:ext uri="{FF2B5EF4-FFF2-40B4-BE49-F238E27FC236}">
                <a16:creationId xmlns:a16="http://schemas.microsoft.com/office/drawing/2014/main" id="{E89F8294-0845-4870-8A5E-4A9713177A12}"/>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0" name="Picture 399" descr="Safe Lives logo">
            <a:extLst>
              <a:ext uri="{FF2B5EF4-FFF2-40B4-BE49-F238E27FC236}">
                <a16:creationId xmlns:a16="http://schemas.microsoft.com/office/drawing/2014/main" id="{29DA01A1-C6DD-4617-8917-D59EF3A13E7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21" name="5. Source" hidden="1">
            <a:extLst>
              <a:ext uri="{FF2B5EF4-FFF2-40B4-BE49-F238E27FC236}">
                <a16:creationId xmlns:a16="http://schemas.microsoft.com/office/drawing/2014/main" id="{C9134CBB-AD54-4A4D-B691-3A8E5FF7F39D}"/>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990755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4949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Slide Number">
            <a:extLst>
              <a:ext uri="{FF2B5EF4-FFF2-40B4-BE49-F238E27FC236}">
                <a16:creationId xmlns:a16="http://schemas.microsoft.com/office/drawing/2014/main" id="{38D5C5F4-EE85-4FCA-BF82-9900D03B07F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3825E7AB-4F49-49F7-BD8D-4A8EE9F71F16}"/>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29267E7B-4C60-4F12-BA7E-4B0EDDAEA2FF}"/>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3" name="Picture 399" descr="Safe Lives logo">
            <a:extLst>
              <a:ext uri="{FF2B5EF4-FFF2-40B4-BE49-F238E27FC236}">
                <a16:creationId xmlns:a16="http://schemas.microsoft.com/office/drawing/2014/main" id="{0CE6C0C5-5E19-471D-96DD-FC2FEC9AB20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 name="5. Source" hidden="1">
            <a:extLst>
              <a:ext uri="{FF2B5EF4-FFF2-40B4-BE49-F238E27FC236}">
                <a16:creationId xmlns:a16="http://schemas.microsoft.com/office/drawing/2014/main" id="{A18CF425-74AD-4209-BAE4-B0CD2BD43013}"/>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40620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522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1132D5FB-9021-B31B-167E-B3755DCBFD84}"/>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8094160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1605443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399" descr="Safe Lives logo">
            <a:extLst>
              <a:ext uri="{FF2B5EF4-FFF2-40B4-BE49-F238E27FC236}">
                <a16:creationId xmlns:a16="http://schemas.microsoft.com/office/drawing/2014/main" id="{C526D8F7-C2B6-49E1-84A7-002B8D0203E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2699" y="2687348"/>
            <a:ext cx="2966602" cy="14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18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243791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1. On-page tracker">
            <a:extLst>
              <a:ext uri="{FF2B5EF4-FFF2-40B4-BE49-F238E27FC236}">
                <a16:creationId xmlns:a16="http://schemas.microsoft.com/office/drawing/2014/main" id="{6B971F13-FF1A-4B65-B435-72A4D3C31F80}"/>
              </a:ext>
            </a:extLst>
          </p:cNvPr>
          <p:cNvSpPr>
            <a:spLocks noGrp="1"/>
          </p:cNvSpPr>
          <p:nvPr>
            <p:ph type="body" sz="quarter" idx="10" hasCustomPrompt="1"/>
            <p:custDataLst>
              <p:tags r:id="rId6"/>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347446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76890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4134498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26416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94594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41385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231606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600503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81312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698286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851353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82596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7810510-32AF-4EFD-A958-5F782A52CFB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831833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09750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F69E99AC-6847-4703-B702-AC748190B5B2}"/>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417304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675725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DAB745BC-8CA2-435C-A27F-2F408454AC46}"/>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10714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677360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endParaRPr lang="en-GB"/>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8BE97EE6-1752-00E3-7D58-3D53790D7037}"/>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2575098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98928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363AEB93-8782-42B0-89BC-A3367DCEB99E}"/>
              </a:ext>
            </a:extLst>
          </p:cNvPr>
          <p:cNvSpPr>
            <a:spLocks noGrp="1"/>
          </p:cNvSpPr>
          <p:nvPr>
            <p:ph type="body" sz="quarter" idx="11" hasCustomPrompt="1"/>
            <p:custDataLst>
              <p:tags r:id="rId9"/>
            </p:custDataLst>
          </p:nvPr>
        </p:nvSpPr>
        <p:spPr>
          <a:xfrm>
            <a:off x="76171" y="6642969"/>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39591201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419334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1" name="1. On-page tracker">
            <a:extLst>
              <a:ext uri="{FF2B5EF4-FFF2-40B4-BE49-F238E27FC236}">
                <a16:creationId xmlns:a16="http://schemas.microsoft.com/office/drawing/2014/main" id="{08235F67-6715-4BD1-AE80-ABA490EF601F}"/>
              </a:ext>
            </a:extLst>
          </p:cNvPr>
          <p:cNvSpPr>
            <a:spLocks noGrp="1"/>
          </p:cNvSpPr>
          <p:nvPr>
            <p:ph type="body" sz="quarter" idx="11" hasCustomPrompt="1"/>
            <p:custDataLst>
              <p:tags r:id="rId9"/>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1567175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407170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64D43E79-276D-458F-992C-475B52AA39B0}"/>
              </a:ext>
            </a:extLst>
          </p:cNvPr>
          <p:cNvSpPr>
            <a:spLocks noGrp="1"/>
          </p:cNvSpPr>
          <p:nvPr>
            <p:ph type="body" sz="quarter" idx="11" hasCustomPrompt="1"/>
            <p:custDataLst>
              <p:tags r:id="rId7"/>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2190048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329682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CB44F496-E5AE-4E25-B6F1-D49516FC0285}"/>
              </a:ext>
            </a:extLst>
          </p:cNvPr>
          <p:cNvSpPr>
            <a:spLocks noGrp="1"/>
          </p:cNvSpPr>
          <p:nvPr>
            <p:ph type="body" sz="quarter" idx="11" hasCustomPrompt="1"/>
            <p:custDataLst>
              <p:tags r:id="rId5"/>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8440459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58802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
        <p:nvSpPr>
          <p:cNvPr id="4" name="1. On-page tracker">
            <a:extLst>
              <a:ext uri="{FF2B5EF4-FFF2-40B4-BE49-F238E27FC236}">
                <a16:creationId xmlns:a16="http://schemas.microsoft.com/office/drawing/2014/main" id="{53B90D34-2BCB-45FD-8EA6-E96752AC31D8}"/>
              </a:ext>
            </a:extLst>
          </p:cNvPr>
          <p:cNvSpPr>
            <a:spLocks noGrp="1"/>
          </p:cNvSpPr>
          <p:nvPr>
            <p:ph type="body" sz="quarter" idx="10" hasCustomPrompt="1"/>
            <p:custDataLst>
              <p:tags r:id="rId2"/>
            </p:custDataLst>
          </p:nvPr>
        </p:nvSpPr>
        <p:spPr>
          <a:xfrm>
            <a:off x="76171" y="6651515"/>
            <a:ext cx="3843338" cy="323165"/>
          </a:xfrm>
          <a:prstGeom prst="rect">
            <a:avLst/>
          </a:prstGeom>
          <a:ln w="6350">
            <a:noFill/>
            <a:miter lim="800000"/>
          </a:ln>
        </p:spPr>
        <p:txBody>
          <a:bodyPr vert="horz" wrap="square" lIns="0" tIns="0" rIns="0" bIns="0" rtlCol="0">
            <a:spAutoFit/>
          </a:bodyPr>
          <a:lstStyle>
            <a:lvl1pPr>
              <a:defRPr lang="en-US" sz="800" b="0" dirty="0">
                <a:cs typeface="+mn-cs"/>
              </a:defRPr>
            </a:lvl1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a:p>
            <a:pPr lvl="0">
              <a:buNone/>
            </a:pPr>
            <a:endParaRPr lang="en-US"/>
          </a:p>
        </p:txBody>
      </p:sp>
    </p:spTree>
    <p:extLst>
      <p:ext uri="{BB962C8B-B14F-4D97-AF65-F5344CB8AC3E}">
        <p14:creationId xmlns:p14="http://schemas.microsoft.com/office/powerpoint/2010/main" val="8607653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04848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815217"/>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9253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708291"/>
            <a:ext cx="9726795" cy="677108"/>
          </a:xfrm>
          <a:prstGeom prst="rect">
            <a:avLst/>
          </a:prstGeom>
          <a:noFill/>
          <a:ln/>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title style</a:t>
            </a:r>
          </a:p>
        </p:txBody>
      </p:sp>
      <p:sp>
        <p:nvSpPr>
          <p:cNvPr id="3" name="Rectangle 2">
            <a:extLst>
              <a:ext uri="{FF2B5EF4-FFF2-40B4-BE49-F238E27FC236}">
                <a16:creationId xmlns:a16="http://schemas.microsoft.com/office/drawing/2014/main" id="{57607C3E-1606-4564-85D8-5A72ABEF0CBA}"/>
              </a:ext>
            </a:extLst>
          </p:cNvPr>
          <p:cNvSpPr/>
          <p:nvPr userDrawn="1"/>
        </p:nvSpPr>
        <p:spPr bwMode="ltGray">
          <a:xfrm>
            <a:off x="0" y="6585527"/>
            <a:ext cx="12192000" cy="2724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863" name="Picture 399" descr="Safe Lives logo">
            <a:extLst>
              <a:ext uri="{FF2B5EF4-FFF2-40B4-BE49-F238E27FC236}">
                <a16:creationId xmlns:a16="http://schemas.microsoft.com/office/drawing/2014/main" id="{A383654A-61CC-4766-8352-C91292EDE60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ltGray">
          <a:xfrm>
            <a:off x="551941" y="678514"/>
            <a:ext cx="222885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34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7895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69813"/>
            <a:ext cx="11082528" cy="384721"/>
          </a:xfrm>
        </p:spPr>
        <p:txBody>
          <a:bodyPr vert="horz" wrap="square" lIns="0" tIns="0" rIns="0" bIns="0" rtlCol="0" anchor="b" anchorCtr="0">
            <a:spAutoFit/>
          </a:bodyPr>
          <a:lstStyle>
            <a:lvl1pPr>
              <a:defRPr lang="en-US" dirty="0">
                <a:solidFill>
                  <a:schemeClr val="accent1"/>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3404"/>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Tree>
    <p:extLst>
      <p:ext uri="{BB962C8B-B14F-4D97-AF65-F5344CB8AC3E}">
        <p14:creationId xmlns:p14="http://schemas.microsoft.com/office/powerpoint/2010/main" val="80313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94525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2" name="5. Source" hidden="1">
            <a:extLst>
              <a:ext uri="{FF2B5EF4-FFF2-40B4-BE49-F238E27FC236}">
                <a16:creationId xmlns:a16="http://schemas.microsoft.com/office/drawing/2014/main" id="{A785C7AB-B83D-4781-93E0-61E6A7D5BD6F}"/>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1043337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42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811CB668-C457-4F2E-A330-4BF642BFA559}"/>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659652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291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0" name="5. Source" hidden="1">
            <a:extLst>
              <a:ext uri="{FF2B5EF4-FFF2-40B4-BE49-F238E27FC236}">
                <a16:creationId xmlns:a16="http://schemas.microsoft.com/office/drawing/2014/main" id="{772EA1CE-0983-467B-94BB-7F2313A29FD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680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22351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mn-cs"/>
              </a:rPr>
              <a:pPr algn="r" defTabSz="610744" rtl="0" fontAlgn="auto">
                <a:spcBef>
                  <a:spcPts val="0"/>
                </a:spcBef>
                <a:spcAft>
                  <a:spcPts val="0"/>
                </a:spcAft>
                <a:defRPr/>
              </a:pPr>
              <a:t>‹#›</a:t>
            </a:fld>
            <a:endParaRPr lang="en-GB"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lvl1pPr rtl="0">
              <a:defRPr>
                <a:latin typeface="+mj-lt"/>
                <a:ea typeface="+mj-ea"/>
                <a:cs typeface="+mj-cs"/>
              </a:defRPr>
            </a:lvl1pPr>
          </a:lstStyle>
          <a:p>
            <a:r>
              <a:rPr lang="en-US"/>
              <a:t>Click to edit Master title style</a:t>
            </a:r>
            <a:endParaRPr lang="en-GB"/>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rtl="0">
              <a:buNone/>
              <a:defRPr sz="1800" b="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GB"/>
              <a:t>Add tracker</a:t>
            </a:r>
          </a:p>
        </p:txBody>
      </p:sp>
      <p:pic>
        <p:nvPicPr>
          <p:cNvPr id="2" name="Picture 1">
            <a:extLst>
              <a:ext uri="{FF2B5EF4-FFF2-40B4-BE49-F238E27FC236}">
                <a16:creationId xmlns:a16="http://schemas.microsoft.com/office/drawing/2014/main" id="{406CA19C-5F0C-9F7B-9CC3-BBADA9B2C415}"/>
              </a:ext>
            </a:extLst>
          </p:cNvPr>
          <p:cNvPicPr>
            <a:picLocks noChangeAspect="1"/>
          </p:cNvPicPr>
          <p:nvPr userDrawn="1"/>
        </p:nvPicPr>
        <p:blipFill>
          <a:blip r:embed="rId12"/>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5409616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5. Source" hidden="1">
            <a:extLst>
              <a:ext uri="{FF2B5EF4-FFF2-40B4-BE49-F238E27FC236}">
                <a16:creationId xmlns:a16="http://schemas.microsoft.com/office/drawing/2014/main" id="{41CB1138-48CD-488E-BAF3-636AB28EF655}"/>
              </a:ext>
            </a:extLst>
          </p:cNvPr>
          <p:cNvSpPr txBox="1"/>
          <p:nvPr userDrawn="1">
            <p:custDataLst>
              <p:tags r:id="rId7"/>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53339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2798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7"/>
            </p:custDataLst>
          </p:nvPr>
        </p:nvSpPr>
        <p:spPr>
          <a:xfrm>
            <a:off x="554735" y="6501669"/>
            <a:ext cx="25146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4" name="Picture 399" descr="Safe Lives logo">
            <a:extLst>
              <a:ext uri="{FF2B5EF4-FFF2-40B4-BE49-F238E27FC236}">
                <a16:creationId xmlns:a16="http://schemas.microsoft.com/office/drawing/2014/main" id="{B203AD2E-7717-40CD-9FE2-A3811B5F67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545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1407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7"/>
            </p:custDataLst>
          </p:nvPr>
        </p:nvSpPr>
        <p:spPr>
          <a:xfrm>
            <a:off x="554735" y="6501669"/>
            <a:ext cx="34655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2" name="Picture 399" descr="Safe Lives logo">
            <a:extLst>
              <a:ext uri="{FF2B5EF4-FFF2-40B4-BE49-F238E27FC236}">
                <a16:creationId xmlns:a16="http://schemas.microsoft.com/office/drawing/2014/main" id="{9B6234B1-F5BE-4BC7-98DD-0183CC3B2D8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81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5007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5065776"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5" y="6501669"/>
            <a:ext cx="5065776"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020F7BC8-538F-4462-8019-78F78FFC687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67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04096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69813"/>
            <a:ext cx="6967728" cy="384721"/>
          </a:xfrm>
        </p:spPr>
        <p:txBody>
          <a:bodyPr vert="horz">
            <a:no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8340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6" name="Picture 399" descr="Safe Lives logo">
            <a:extLst>
              <a:ext uri="{FF2B5EF4-FFF2-40B4-BE49-F238E27FC236}">
                <a16:creationId xmlns:a16="http://schemas.microsoft.com/office/drawing/2014/main" id="{4F5410B5-0374-4480-B9FF-D6F20316C94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772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93065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F2FE"/>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69813"/>
            <a:ext cx="7918704" cy="384721"/>
          </a:xfrm>
        </p:spPr>
        <p:txBody>
          <a:bodyPr vert="horz">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8340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7"/>
            </p:custDataLst>
          </p:nvPr>
        </p:nvSpPr>
        <p:spPr>
          <a:xfrm>
            <a:off x="554734" y="6501669"/>
            <a:ext cx="7918704"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pic>
        <p:nvPicPr>
          <p:cNvPr id="13" name="Picture 399" descr="Safe Lives logo">
            <a:extLst>
              <a:ext uri="{FF2B5EF4-FFF2-40B4-BE49-F238E27FC236}">
                <a16:creationId xmlns:a16="http://schemas.microsoft.com/office/drawing/2014/main" id="{C10AEE56-0BCA-4F01-AF96-E254DC3AA7D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767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68687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vert="horz">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3" name="Rectangle 12">
            <a:extLst>
              <a:ext uri="{FF2B5EF4-FFF2-40B4-BE49-F238E27FC236}">
                <a16:creationId xmlns:a16="http://schemas.microsoft.com/office/drawing/2014/main" id="{D5E91A01-65CF-43F2-A374-2695895F1C5C}"/>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 name="Picture 399" descr="Safe Lives logo">
            <a:extLst>
              <a:ext uri="{FF2B5EF4-FFF2-40B4-BE49-F238E27FC236}">
                <a16:creationId xmlns:a16="http://schemas.microsoft.com/office/drawing/2014/main" id="{9DC9FC49-633A-42A1-83FF-0C32FEF0ED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6" name="5. Source" hidden="1">
            <a:extLst>
              <a:ext uri="{FF2B5EF4-FFF2-40B4-BE49-F238E27FC236}">
                <a16:creationId xmlns:a16="http://schemas.microsoft.com/office/drawing/2014/main" id="{52B19B44-176E-4CC1-8D18-E8402C0366E7}"/>
              </a:ext>
            </a:extLst>
          </p:cNvPr>
          <p:cNvSpPr txBox="1"/>
          <p:nvPr userDrawn="1">
            <p:custDataLst>
              <p:tags r:id="rId6"/>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943983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err="1"/>
              <a:t>SafeLives</a:t>
            </a:r>
            <a:r>
              <a:rPr lang="en-US"/>
              <a:t> Copyright 2022</a:t>
            </a:r>
          </a:p>
        </p:txBody>
      </p:sp>
      <p:sp>
        <p:nvSpPr>
          <p:cNvPr id="11" name="Rectangle 10">
            <a:extLst>
              <a:ext uri="{FF2B5EF4-FFF2-40B4-BE49-F238E27FC236}">
                <a16:creationId xmlns:a16="http://schemas.microsoft.com/office/drawing/2014/main" id="{86A3656C-9BDB-4D52-BB73-C9129531B49F}"/>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2" name="Picture 399" descr="Safe Lives logo">
            <a:extLst>
              <a:ext uri="{FF2B5EF4-FFF2-40B4-BE49-F238E27FC236}">
                <a16:creationId xmlns:a16="http://schemas.microsoft.com/office/drawing/2014/main" id="{B3824A93-7734-4BFD-A1B6-BF83E0166C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9047D462-C7F4-4C80-B630-B7C0CBBA84D1}"/>
              </a:ext>
            </a:extLst>
          </p:cNvPr>
          <p:cNvSpPr txBox="1"/>
          <p:nvPr userDrawn="1">
            <p:custDataLst>
              <p:tags r:id="rId4"/>
            </p:custDataLst>
          </p:nvPr>
        </p:nvSpPr>
        <p:spPr>
          <a:xfrm>
            <a:off x="554734" y="6498754"/>
            <a:ext cx="86868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3049174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399" descr="Safe Lives logo">
            <a:extLst>
              <a:ext uri="{FF2B5EF4-FFF2-40B4-BE49-F238E27FC236}">
                <a16:creationId xmlns:a16="http://schemas.microsoft.com/office/drawing/2014/main" id="{8AC61AEE-025B-4060-8316-03EC93E03FE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81574" y="2871786"/>
            <a:ext cx="2228852" cy="111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95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83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325201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slideLayout" Target="../slideLayouts/slideLayout21.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tags" Target="../tags/tag1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62.xml"/><Relationship Id="rId18" Type="http://schemas.openxmlformats.org/officeDocument/2006/relationships/tags" Target="../tags/tag1109.xml"/><Relationship Id="rId26" Type="http://schemas.openxmlformats.org/officeDocument/2006/relationships/tags" Target="../tags/tag1117.xml"/><Relationship Id="rId39" Type="http://schemas.openxmlformats.org/officeDocument/2006/relationships/image" Target="../media/image1.emf"/><Relationship Id="rId21" Type="http://schemas.openxmlformats.org/officeDocument/2006/relationships/tags" Target="../tags/tag1112.xml"/><Relationship Id="rId34" Type="http://schemas.openxmlformats.org/officeDocument/2006/relationships/tags" Target="../tags/tag1125.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0.xml"/><Relationship Id="rId25" Type="http://schemas.openxmlformats.org/officeDocument/2006/relationships/tags" Target="../tags/tag1116.xml"/><Relationship Id="rId33" Type="http://schemas.openxmlformats.org/officeDocument/2006/relationships/tags" Target="../tags/tag1124.xml"/><Relationship Id="rId38" Type="http://schemas.openxmlformats.org/officeDocument/2006/relationships/oleObject" Target="../embeddings/oleObject67.bin"/><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ags" Target="../tags/tag1111.xml"/><Relationship Id="rId29" Type="http://schemas.openxmlformats.org/officeDocument/2006/relationships/tags" Target="../tags/tag1120.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tags" Target="../tags/tag1115.xml"/><Relationship Id="rId32" Type="http://schemas.openxmlformats.org/officeDocument/2006/relationships/tags" Target="../tags/tag1123.xml"/><Relationship Id="rId37" Type="http://schemas.openxmlformats.org/officeDocument/2006/relationships/tags" Target="../tags/tag1128.xml"/><Relationship Id="rId40" Type="http://schemas.openxmlformats.org/officeDocument/2006/relationships/image" Target="../media/image5.png"/><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tags" Target="../tags/tag1114.xml"/><Relationship Id="rId28" Type="http://schemas.openxmlformats.org/officeDocument/2006/relationships/tags" Target="../tags/tag1119.xml"/><Relationship Id="rId36" Type="http://schemas.openxmlformats.org/officeDocument/2006/relationships/tags" Target="../tags/tag1127.xml"/><Relationship Id="rId10" Type="http://schemas.openxmlformats.org/officeDocument/2006/relationships/slideLayout" Target="../slideLayouts/slideLayout159.xml"/><Relationship Id="rId19" Type="http://schemas.openxmlformats.org/officeDocument/2006/relationships/tags" Target="../tags/tag1110.xml"/><Relationship Id="rId31" Type="http://schemas.openxmlformats.org/officeDocument/2006/relationships/tags" Target="../tags/tag1122.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tags" Target="../tags/tag1113.xml"/><Relationship Id="rId27" Type="http://schemas.openxmlformats.org/officeDocument/2006/relationships/tags" Target="../tags/tag1118.xml"/><Relationship Id="rId30" Type="http://schemas.openxmlformats.org/officeDocument/2006/relationships/tags" Target="../tags/tag1121.xml"/><Relationship Id="rId35" Type="http://schemas.openxmlformats.org/officeDocument/2006/relationships/tags" Target="../tags/tag1126.xml"/><Relationship Id="rId8" Type="http://schemas.openxmlformats.org/officeDocument/2006/relationships/slideLayout" Target="../slideLayouts/slideLayout157.xml"/><Relationship Id="rId3" Type="http://schemas.openxmlformats.org/officeDocument/2006/relationships/slideLayout" Target="../slideLayouts/slideLayout152.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theme" Target="../theme/theme11.xml"/><Relationship Id="rId26" Type="http://schemas.openxmlformats.org/officeDocument/2006/relationships/tags" Target="../tags/tag1231.xml"/><Relationship Id="rId39" Type="http://schemas.openxmlformats.org/officeDocument/2006/relationships/oleObject" Target="../embeddings/oleObject78.bin"/><Relationship Id="rId21" Type="http://schemas.openxmlformats.org/officeDocument/2006/relationships/tags" Target="../tags/tag1226.xml"/><Relationship Id="rId34" Type="http://schemas.openxmlformats.org/officeDocument/2006/relationships/tags" Target="../tags/tag1239.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tags" Target="../tags/tag1225.xml"/><Relationship Id="rId29" Type="http://schemas.openxmlformats.org/officeDocument/2006/relationships/tags" Target="../tags/tag1234.xml"/><Relationship Id="rId41" Type="http://schemas.openxmlformats.org/officeDocument/2006/relationships/image" Target="../media/image5.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tags" Target="../tags/tag1229.xml"/><Relationship Id="rId32" Type="http://schemas.openxmlformats.org/officeDocument/2006/relationships/tags" Target="../tags/tag1237.xml"/><Relationship Id="rId37" Type="http://schemas.openxmlformats.org/officeDocument/2006/relationships/tags" Target="../tags/tag1242.xml"/><Relationship Id="rId40" Type="http://schemas.openxmlformats.org/officeDocument/2006/relationships/image" Target="../media/image1.emf"/><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tags" Target="../tags/tag1228.xml"/><Relationship Id="rId28" Type="http://schemas.openxmlformats.org/officeDocument/2006/relationships/tags" Target="../tags/tag1233.xml"/><Relationship Id="rId36" Type="http://schemas.openxmlformats.org/officeDocument/2006/relationships/tags" Target="../tags/tag1241.xml"/><Relationship Id="rId10" Type="http://schemas.openxmlformats.org/officeDocument/2006/relationships/slideLayout" Target="../slideLayouts/slideLayout175.xml"/><Relationship Id="rId19" Type="http://schemas.openxmlformats.org/officeDocument/2006/relationships/tags" Target="../tags/tag1224.xml"/><Relationship Id="rId31" Type="http://schemas.openxmlformats.org/officeDocument/2006/relationships/tags" Target="../tags/tag123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tags" Target="../tags/tag1227.xml"/><Relationship Id="rId27" Type="http://schemas.openxmlformats.org/officeDocument/2006/relationships/tags" Target="../tags/tag1232.xml"/><Relationship Id="rId30" Type="http://schemas.openxmlformats.org/officeDocument/2006/relationships/tags" Target="../tags/tag1235.xml"/><Relationship Id="rId35" Type="http://schemas.openxmlformats.org/officeDocument/2006/relationships/tags" Target="../tags/tag1240.xml"/><Relationship Id="rId8" Type="http://schemas.openxmlformats.org/officeDocument/2006/relationships/slideLayout" Target="../slideLayouts/slideLayout173.xml"/><Relationship Id="rId3" Type="http://schemas.openxmlformats.org/officeDocument/2006/relationships/slideLayout" Target="../slideLayouts/slideLayout168.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tags" Target="../tags/tag1230.xml"/><Relationship Id="rId33" Type="http://schemas.openxmlformats.org/officeDocument/2006/relationships/tags" Target="../tags/tag1238.xml"/><Relationship Id="rId38" Type="http://schemas.openxmlformats.org/officeDocument/2006/relationships/tags" Target="../tags/tag124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tags" Target="../tags/tag1353.xml"/><Relationship Id="rId39" Type="http://schemas.openxmlformats.org/officeDocument/2006/relationships/tags" Target="../tags/tag1366.xml"/><Relationship Id="rId21" Type="http://schemas.openxmlformats.org/officeDocument/2006/relationships/slideLayout" Target="../slideLayouts/slideLayout203.xml"/><Relationship Id="rId34" Type="http://schemas.openxmlformats.org/officeDocument/2006/relationships/tags" Target="../tags/tag1361.xml"/><Relationship Id="rId42" Type="http://schemas.openxmlformats.org/officeDocument/2006/relationships/tags" Target="../tags/tag1369.xml"/><Relationship Id="rId47" Type="http://schemas.openxmlformats.org/officeDocument/2006/relationships/image" Target="../media/image1.emf"/><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9" Type="http://schemas.openxmlformats.org/officeDocument/2006/relationships/tags" Target="../tags/tag1356.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theme" Target="../theme/theme12.xml"/><Relationship Id="rId32" Type="http://schemas.openxmlformats.org/officeDocument/2006/relationships/tags" Target="../tags/tag1359.xml"/><Relationship Id="rId37" Type="http://schemas.openxmlformats.org/officeDocument/2006/relationships/tags" Target="../tags/tag1364.xml"/><Relationship Id="rId40" Type="http://schemas.openxmlformats.org/officeDocument/2006/relationships/tags" Target="../tags/tag1367.xml"/><Relationship Id="rId45" Type="http://schemas.openxmlformats.org/officeDocument/2006/relationships/tags" Target="../tags/tag1372.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tags" Target="../tags/tag1355.xml"/><Relationship Id="rId36" Type="http://schemas.openxmlformats.org/officeDocument/2006/relationships/tags" Target="../tags/tag1363.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tags" Target="../tags/tag1358.xml"/><Relationship Id="rId44" Type="http://schemas.openxmlformats.org/officeDocument/2006/relationships/tags" Target="../tags/tag137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tags" Target="../tags/tag1354.xml"/><Relationship Id="rId30" Type="http://schemas.openxmlformats.org/officeDocument/2006/relationships/tags" Target="../tags/tag1357.xml"/><Relationship Id="rId35" Type="http://schemas.openxmlformats.org/officeDocument/2006/relationships/tags" Target="../tags/tag1362.xml"/><Relationship Id="rId43" Type="http://schemas.openxmlformats.org/officeDocument/2006/relationships/tags" Target="../tags/tag1370.xml"/><Relationship Id="rId48" Type="http://schemas.openxmlformats.org/officeDocument/2006/relationships/image" Target="../media/image5.png"/><Relationship Id="rId8" Type="http://schemas.openxmlformats.org/officeDocument/2006/relationships/slideLayout" Target="../slideLayouts/slideLayout190.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tags" Target="../tags/tag1352.xml"/><Relationship Id="rId33" Type="http://schemas.openxmlformats.org/officeDocument/2006/relationships/tags" Target="../tags/tag1360.xml"/><Relationship Id="rId38" Type="http://schemas.openxmlformats.org/officeDocument/2006/relationships/tags" Target="../tags/tag1365.xml"/><Relationship Id="rId46" Type="http://schemas.openxmlformats.org/officeDocument/2006/relationships/oleObject" Target="../embeddings/oleObject67.bin"/><Relationship Id="rId20" Type="http://schemas.openxmlformats.org/officeDocument/2006/relationships/slideLayout" Target="../slideLayouts/slideLayout202.xml"/><Relationship Id="rId41" Type="http://schemas.openxmlformats.org/officeDocument/2006/relationships/tags" Target="../tags/tag136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18.xml"/><Relationship Id="rId18" Type="http://schemas.openxmlformats.org/officeDocument/2006/relationships/theme" Target="../theme/theme13.xml"/><Relationship Id="rId26" Type="http://schemas.openxmlformats.org/officeDocument/2006/relationships/tags" Target="../tags/tag1552.xml"/><Relationship Id="rId39" Type="http://schemas.openxmlformats.org/officeDocument/2006/relationships/oleObject" Target="../embeddings/oleObject67.bin"/><Relationship Id="rId21" Type="http://schemas.openxmlformats.org/officeDocument/2006/relationships/tags" Target="../tags/tag1547.xml"/><Relationship Id="rId34" Type="http://schemas.openxmlformats.org/officeDocument/2006/relationships/tags" Target="../tags/tag1560.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tags" Target="../tags/tag1546.xml"/><Relationship Id="rId29" Type="http://schemas.openxmlformats.org/officeDocument/2006/relationships/tags" Target="../tags/tag1555.xml"/><Relationship Id="rId41" Type="http://schemas.openxmlformats.org/officeDocument/2006/relationships/image" Target="../media/image5.png"/><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tags" Target="../tags/tag1550.xml"/><Relationship Id="rId32" Type="http://schemas.openxmlformats.org/officeDocument/2006/relationships/tags" Target="../tags/tag1558.xml"/><Relationship Id="rId37" Type="http://schemas.openxmlformats.org/officeDocument/2006/relationships/tags" Target="../tags/tag1563.xml"/><Relationship Id="rId40" Type="http://schemas.openxmlformats.org/officeDocument/2006/relationships/image" Target="../media/image1.emf"/><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tags" Target="../tags/tag1549.xml"/><Relationship Id="rId28" Type="http://schemas.openxmlformats.org/officeDocument/2006/relationships/tags" Target="../tags/tag1554.xml"/><Relationship Id="rId36" Type="http://schemas.openxmlformats.org/officeDocument/2006/relationships/tags" Target="../tags/tag1562.xml"/><Relationship Id="rId10" Type="http://schemas.openxmlformats.org/officeDocument/2006/relationships/slideLayout" Target="../slideLayouts/slideLayout215.xml"/><Relationship Id="rId19" Type="http://schemas.openxmlformats.org/officeDocument/2006/relationships/tags" Target="../tags/tag1545.xml"/><Relationship Id="rId31" Type="http://schemas.openxmlformats.org/officeDocument/2006/relationships/tags" Target="../tags/tag1557.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tags" Target="../tags/tag1548.xml"/><Relationship Id="rId27" Type="http://schemas.openxmlformats.org/officeDocument/2006/relationships/tags" Target="../tags/tag1553.xml"/><Relationship Id="rId30" Type="http://schemas.openxmlformats.org/officeDocument/2006/relationships/tags" Target="../tags/tag1556.xml"/><Relationship Id="rId35" Type="http://schemas.openxmlformats.org/officeDocument/2006/relationships/tags" Target="../tags/tag1561.xml"/><Relationship Id="rId8" Type="http://schemas.openxmlformats.org/officeDocument/2006/relationships/slideLayout" Target="../slideLayouts/slideLayout213.xml"/><Relationship Id="rId3" Type="http://schemas.openxmlformats.org/officeDocument/2006/relationships/slideLayout" Target="../slideLayouts/slideLayout208.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tags" Target="../tags/tag1551.xml"/><Relationship Id="rId33" Type="http://schemas.openxmlformats.org/officeDocument/2006/relationships/tags" Target="../tags/tag1559.xml"/><Relationship Id="rId38" Type="http://schemas.openxmlformats.org/officeDocument/2006/relationships/tags" Target="../tags/tag1564.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tags" Target="../tags/tag1669.xml"/><Relationship Id="rId26" Type="http://schemas.openxmlformats.org/officeDocument/2006/relationships/tags" Target="../tags/tag1677.xml"/><Relationship Id="rId39" Type="http://schemas.openxmlformats.org/officeDocument/2006/relationships/image" Target="../media/image1.emf"/><Relationship Id="rId21" Type="http://schemas.openxmlformats.org/officeDocument/2006/relationships/tags" Target="../tags/tag1672.xml"/><Relationship Id="rId34" Type="http://schemas.openxmlformats.org/officeDocument/2006/relationships/tags" Target="../tags/tag168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theme" Target="../theme/theme14.xml"/><Relationship Id="rId25" Type="http://schemas.openxmlformats.org/officeDocument/2006/relationships/tags" Target="../tags/tag1676.xml"/><Relationship Id="rId33" Type="http://schemas.openxmlformats.org/officeDocument/2006/relationships/tags" Target="../tags/tag1684.xml"/><Relationship Id="rId38" Type="http://schemas.openxmlformats.org/officeDocument/2006/relationships/oleObject" Target="../embeddings/oleObject1.bin"/><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tags" Target="../tags/tag1671.xml"/><Relationship Id="rId29" Type="http://schemas.openxmlformats.org/officeDocument/2006/relationships/tags" Target="../tags/tag1680.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tags" Target="../tags/tag1675.xml"/><Relationship Id="rId32" Type="http://schemas.openxmlformats.org/officeDocument/2006/relationships/tags" Target="../tags/tag1683.xml"/><Relationship Id="rId37" Type="http://schemas.openxmlformats.org/officeDocument/2006/relationships/tags" Target="../tags/tag1688.xml"/><Relationship Id="rId40" Type="http://schemas.openxmlformats.org/officeDocument/2006/relationships/image" Target="../media/image5.png"/><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tags" Target="../tags/tag1674.xml"/><Relationship Id="rId28" Type="http://schemas.openxmlformats.org/officeDocument/2006/relationships/tags" Target="../tags/tag1679.xml"/><Relationship Id="rId36" Type="http://schemas.openxmlformats.org/officeDocument/2006/relationships/tags" Target="../tags/tag1687.xml"/><Relationship Id="rId10" Type="http://schemas.openxmlformats.org/officeDocument/2006/relationships/slideLayout" Target="../slideLayouts/slideLayout232.xml"/><Relationship Id="rId19" Type="http://schemas.openxmlformats.org/officeDocument/2006/relationships/tags" Target="../tags/tag1670.xml"/><Relationship Id="rId31" Type="http://schemas.openxmlformats.org/officeDocument/2006/relationships/tags" Target="../tags/tag168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tags" Target="../tags/tag1673.xml"/><Relationship Id="rId27" Type="http://schemas.openxmlformats.org/officeDocument/2006/relationships/tags" Target="../tags/tag1678.xml"/><Relationship Id="rId30" Type="http://schemas.openxmlformats.org/officeDocument/2006/relationships/tags" Target="../tags/tag1681.xml"/><Relationship Id="rId35" Type="http://schemas.openxmlformats.org/officeDocument/2006/relationships/tags" Target="../tags/tag1686.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251.xml"/><Relationship Id="rId18" Type="http://schemas.openxmlformats.org/officeDocument/2006/relationships/tags" Target="../tags/tag1782.xml"/><Relationship Id="rId26" Type="http://schemas.openxmlformats.org/officeDocument/2006/relationships/tags" Target="../tags/tag1790.xml"/><Relationship Id="rId39" Type="http://schemas.openxmlformats.org/officeDocument/2006/relationships/image" Target="../media/image3.emf"/><Relationship Id="rId21" Type="http://schemas.openxmlformats.org/officeDocument/2006/relationships/tags" Target="../tags/tag1785.xml"/><Relationship Id="rId34" Type="http://schemas.openxmlformats.org/officeDocument/2006/relationships/tags" Target="../tags/tag1798.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tags" Target="../tags/tag1781.xml"/><Relationship Id="rId25" Type="http://schemas.openxmlformats.org/officeDocument/2006/relationships/tags" Target="../tags/tag1789.xml"/><Relationship Id="rId33" Type="http://schemas.openxmlformats.org/officeDocument/2006/relationships/tags" Target="../tags/tag1797.xml"/><Relationship Id="rId38" Type="http://schemas.openxmlformats.org/officeDocument/2006/relationships/oleObject" Target="../embeddings/oleObject53.bin"/><Relationship Id="rId2" Type="http://schemas.openxmlformats.org/officeDocument/2006/relationships/slideLayout" Target="../slideLayouts/slideLayout240.xml"/><Relationship Id="rId16" Type="http://schemas.openxmlformats.org/officeDocument/2006/relationships/theme" Target="../theme/theme15.xml"/><Relationship Id="rId20" Type="http://schemas.openxmlformats.org/officeDocument/2006/relationships/tags" Target="../tags/tag1784.xml"/><Relationship Id="rId29" Type="http://schemas.openxmlformats.org/officeDocument/2006/relationships/tags" Target="../tags/tag1793.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tags" Target="../tags/tag1788.xml"/><Relationship Id="rId32" Type="http://schemas.openxmlformats.org/officeDocument/2006/relationships/tags" Target="../tags/tag1796.xml"/><Relationship Id="rId37" Type="http://schemas.openxmlformats.org/officeDocument/2006/relationships/tags" Target="../tags/tag1801.xml"/><Relationship Id="rId40" Type="http://schemas.openxmlformats.org/officeDocument/2006/relationships/image" Target="../media/image5.png"/><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tags" Target="../tags/tag1787.xml"/><Relationship Id="rId28" Type="http://schemas.openxmlformats.org/officeDocument/2006/relationships/tags" Target="../tags/tag1792.xml"/><Relationship Id="rId36" Type="http://schemas.openxmlformats.org/officeDocument/2006/relationships/tags" Target="../tags/tag1800.xml"/><Relationship Id="rId10" Type="http://schemas.openxmlformats.org/officeDocument/2006/relationships/slideLayout" Target="../slideLayouts/slideLayout248.xml"/><Relationship Id="rId19" Type="http://schemas.openxmlformats.org/officeDocument/2006/relationships/tags" Target="../tags/tag1783.xml"/><Relationship Id="rId31" Type="http://schemas.openxmlformats.org/officeDocument/2006/relationships/tags" Target="../tags/tag1795.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tags" Target="../tags/tag1786.xml"/><Relationship Id="rId27" Type="http://schemas.openxmlformats.org/officeDocument/2006/relationships/tags" Target="../tags/tag1791.xml"/><Relationship Id="rId30" Type="http://schemas.openxmlformats.org/officeDocument/2006/relationships/tags" Target="../tags/tag1794.xml"/><Relationship Id="rId35" Type="http://schemas.openxmlformats.org/officeDocument/2006/relationships/tags" Target="../tags/tag1799.xml"/><Relationship Id="rId8" Type="http://schemas.openxmlformats.org/officeDocument/2006/relationships/slideLayout" Target="../slideLayouts/slideLayout246.xml"/><Relationship Id="rId3" Type="http://schemas.openxmlformats.org/officeDocument/2006/relationships/slideLayout" Target="../slideLayouts/slideLayout24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26" Type="http://schemas.openxmlformats.org/officeDocument/2006/relationships/tags" Target="../tags/tag1899.xml"/><Relationship Id="rId39" Type="http://schemas.openxmlformats.org/officeDocument/2006/relationships/tags" Target="../tags/tag1912.xml"/><Relationship Id="rId21" Type="http://schemas.openxmlformats.org/officeDocument/2006/relationships/slideLayout" Target="../slideLayouts/slideLayout274.xml"/><Relationship Id="rId34" Type="http://schemas.openxmlformats.org/officeDocument/2006/relationships/tags" Target="../tags/tag1907.xml"/><Relationship Id="rId42" Type="http://schemas.openxmlformats.org/officeDocument/2006/relationships/tags" Target="../tags/tag1915.xml"/><Relationship Id="rId47" Type="http://schemas.openxmlformats.org/officeDocument/2006/relationships/image" Target="../media/image1.emf"/><Relationship Id="rId7" Type="http://schemas.openxmlformats.org/officeDocument/2006/relationships/slideLayout" Target="../slideLayouts/slideLayout26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9" Type="http://schemas.openxmlformats.org/officeDocument/2006/relationships/tags" Target="../tags/tag1902.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theme" Target="../theme/theme16.xml"/><Relationship Id="rId32" Type="http://schemas.openxmlformats.org/officeDocument/2006/relationships/tags" Target="../tags/tag1905.xml"/><Relationship Id="rId37" Type="http://schemas.openxmlformats.org/officeDocument/2006/relationships/tags" Target="../tags/tag1910.xml"/><Relationship Id="rId40" Type="http://schemas.openxmlformats.org/officeDocument/2006/relationships/tags" Target="../tags/tag1913.xml"/><Relationship Id="rId45" Type="http://schemas.openxmlformats.org/officeDocument/2006/relationships/tags" Target="../tags/tag1918.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slideLayout" Target="../slideLayouts/slideLayout276.xml"/><Relationship Id="rId28" Type="http://schemas.openxmlformats.org/officeDocument/2006/relationships/tags" Target="../tags/tag1901.xml"/><Relationship Id="rId36" Type="http://schemas.openxmlformats.org/officeDocument/2006/relationships/tags" Target="../tags/tag1909.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31" Type="http://schemas.openxmlformats.org/officeDocument/2006/relationships/tags" Target="../tags/tag1904.xml"/><Relationship Id="rId44" Type="http://schemas.openxmlformats.org/officeDocument/2006/relationships/tags" Target="../tags/tag1917.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 Id="rId27" Type="http://schemas.openxmlformats.org/officeDocument/2006/relationships/tags" Target="../tags/tag1900.xml"/><Relationship Id="rId30" Type="http://schemas.openxmlformats.org/officeDocument/2006/relationships/tags" Target="../tags/tag1903.xml"/><Relationship Id="rId35" Type="http://schemas.openxmlformats.org/officeDocument/2006/relationships/tags" Target="../tags/tag1908.xml"/><Relationship Id="rId43" Type="http://schemas.openxmlformats.org/officeDocument/2006/relationships/tags" Target="../tags/tag1916.xml"/><Relationship Id="rId48" Type="http://schemas.openxmlformats.org/officeDocument/2006/relationships/image" Target="../media/image5.png"/><Relationship Id="rId8" Type="http://schemas.openxmlformats.org/officeDocument/2006/relationships/slideLayout" Target="../slideLayouts/slideLayout261.xml"/><Relationship Id="rId3" Type="http://schemas.openxmlformats.org/officeDocument/2006/relationships/slideLayout" Target="../slideLayouts/slideLayout256.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5" Type="http://schemas.openxmlformats.org/officeDocument/2006/relationships/tags" Target="../tags/tag1898.xml"/><Relationship Id="rId33" Type="http://schemas.openxmlformats.org/officeDocument/2006/relationships/tags" Target="../tags/tag1906.xml"/><Relationship Id="rId38" Type="http://schemas.openxmlformats.org/officeDocument/2006/relationships/tags" Target="../tags/tag1911.xml"/><Relationship Id="rId46" Type="http://schemas.openxmlformats.org/officeDocument/2006/relationships/oleObject" Target="../embeddings/oleObject67.bin"/><Relationship Id="rId20" Type="http://schemas.openxmlformats.org/officeDocument/2006/relationships/slideLayout" Target="../slideLayouts/slideLayout273.xml"/><Relationship Id="rId41" Type="http://schemas.openxmlformats.org/officeDocument/2006/relationships/tags" Target="../tags/tag1914.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289.xml"/><Relationship Id="rId18" Type="http://schemas.openxmlformats.org/officeDocument/2006/relationships/tags" Target="../tags/tag2091.xml"/><Relationship Id="rId26" Type="http://schemas.openxmlformats.org/officeDocument/2006/relationships/tags" Target="../tags/tag2099.xml"/><Relationship Id="rId39" Type="http://schemas.openxmlformats.org/officeDocument/2006/relationships/oleObject" Target="../embeddings/oleObject67.bin"/><Relationship Id="rId21" Type="http://schemas.openxmlformats.org/officeDocument/2006/relationships/tags" Target="../tags/tag2094.xml"/><Relationship Id="rId34" Type="http://schemas.openxmlformats.org/officeDocument/2006/relationships/tags" Target="../tags/tag2107.xml"/><Relationship Id="rId7" Type="http://schemas.openxmlformats.org/officeDocument/2006/relationships/slideLayout" Target="../slideLayouts/slideLayout283.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tags" Target="../tags/tag2093.xml"/><Relationship Id="rId29" Type="http://schemas.openxmlformats.org/officeDocument/2006/relationships/tags" Target="../tags/tag2102.xml"/><Relationship Id="rId41" Type="http://schemas.openxmlformats.org/officeDocument/2006/relationships/image" Target="../media/image5.png"/><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24" Type="http://schemas.openxmlformats.org/officeDocument/2006/relationships/tags" Target="../tags/tag2097.xml"/><Relationship Id="rId32" Type="http://schemas.openxmlformats.org/officeDocument/2006/relationships/tags" Target="../tags/tag2105.xml"/><Relationship Id="rId37" Type="http://schemas.openxmlformats.org/officeDocument/2006/relationships/tags" Target="../tags/tag2110.xml"/><Relationship Id="rId40" Type="http://schemas.openxmlformats.org/officeDocument/2006/relationships/image" Target="../media/image1.emf"/><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tags" Target="../tags/tag2096.xml"/><Relationship Id="rId28" Type="http://schemas.openxmlformats.org/officeDocument/2006/relationships/tags" Target="../tags/tag2101.xml"/><Relationship Id="rId36" Type="http://schemas.openxmlformats.org/officeDocument/2006/relationships/tags" Target="../tags/tag2109.xml"/><Relationship Id="rId10" Type="http://schemas.openxmlformats.org/officeDocument/2006/relationships/slideLayout" Target="../slideLayouts/slideLayout286.xml"/><Relationship Id="rId19" Type="http://schemas.openxmlformats.org/officeDocument/2006/relationships/tags" Target="../tags/tag2092.xml"/><Relationship Id="rId31" Type="http://schemas.openxmlformats.org/officeDocument/2006/relationships/tags" Target="../tags/tag2104.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tags" Target="../tags/tag2095.xml"/><Relationship Id="rId27" Type="http://schemas.openxmlformats.org/officeDocument/2006/relationships/tags" Target="../tags/tag2100.xml"/><Relationship Id="rId30" Type="http://schemas.openxmlformats.org/officeDocument/2006/relationships/tags" Target="../tags/tag2103.xml"/><Relationship Id="rId35" Type="http://schemas.openxmlformats.org/officeDocument/2006/relationships/tags" Target="../tags/tag2108.xml"/><Relationship Id="rId8" Type="http://schemas.openxmlformats.org/officeDocument/2006/relationships/slideLayout" Target="../slideLayouts/slideLayout284.xml"/><Relationship Id="rId3" Type="http://schemas.openxmlformats.org/officeDocument/2006/relationships/slideLayout" Target="../slideLayouts/slideLayout279.xml"/><Relationship Id="rId12" Type="http://schemas.openxmlformats.org/officeDocument/2006/relationships/slideLayout" Target="../slideLayouts/slideLayout288.xml"/><Relationship Id="rId17" Type="http://schemas.openxmlformats.org/officeDocument/2006/relationships/theme" Target="../theme/theme17.xml"/><Relationship Id="rId25" Type="http://schemas.openxmlformats.org/officeDocument/2006/relationships/tags" Target="../tags/tag2098.xml"/><Relationship Id="rId33" Type="http://schemas.openxmlformats.org/officeDocument/2006/relationships/tags" Target="../tags/tag2106.xml"/><Relationship Id="rId38" Type="http://schemas.openxmlformats.org/officeDocument/2006/relationships/tags" Target="../tags/tag2111.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305.xml"/><Relationship Id="rId18" Type="http://schemas.openxmlformats.org/officeDocument/2006/relationships/slideLayout" Target="../slideLayouts/slideLayout310.xml"/><Relationship Id="rId26" Type="http://schemas.openxmlformats.org/officeDocument/2006/relationships/tags" Target="../tags/tag2225.xml"/><Relationship Id="rId39" Type="http://schemas.openxmlformats.org/officeDocument/2006/relationships/tags" Target="../tags/tag2238.xml"/><Relationship Id="rId21" Type="http://schemas.openxmlformats.org/officeDocument/2006/relationships/slideLayout" Target="../slideLayouts/slideLayout313.xml"/><Relationship Id="rId34" Type="http://schemas.openxmlformats.org/officeDocument/2006/relationships/tags" Target="../tags/tag2233.xml"/><Relationship Id="rId42" Type="http://schemas.openxmlformats.org/officeDocument/2006/relationships/tags" Target="../tags/tag2241.xml"/><Relationship Id="rId47" Type="http://schemas.openxmlformats.org/officeDocument/2006/relationships/image" Target="../media/image1.emf"/><Relationship Id="rId7" Type="http://schemas.openxmlformats.org/officeDocument/2006/relationships/slideLayout" Target="../slideLayouts/slideLayout299.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29" Type="http://schemas.openxmlformats.org/officeDocument/2006/relationships/tags" Target="../tags/tag2228.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24" Type="http://schemas.openxmlformats.org/officeDocument/2006/relationships/slideLayout" Target="../slideLayouts/slideLayout316.xml"/><Relationship Id="rId32" Type="http://schemas.openxmlformats.org/officeDocument/2006/relationships/tags" Target="../tags/tag2231.xml"/><Relationship Id="rId37" Type="http://schemas.openxmlformats.org/officeDocument/2006/relationships/tags" Target="../tags/tag2236.xml"/><Relationship Id="rId40" Type="http://schemas.openxmlformats.org/officeDocument/2006/relationships/tags" Target="../tags/tag2239.xml"/><Relationship Id="rId45" Type="http://schemas.openxmlformats.org/officeDocument/2006/relationships/tags" Target="../tags/tag2244.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23" Type="http://schemas.openxmlformats.org/officeDocument/2006/relationships/slideLayout" Target="../slideLayouts/slideLayout315.xml"/><Relationship Id="rId28" Type="http://schemas.openxmlformats.org/officeDocument/2006/relationships/tags" Target="../tags/tag2227.xml"/><Relationship Id="rId36" Type="http://schemas.openxmlformats.org/officeDocument/2006/relationships/tags" Target="../tags/tag2235.xml"/><Relationship Id="rId10" Type="http://schemas.openxmlformats.org/officeDocument/2006/relationships/slideLayout" Target="../slideLayouts/slideLayout302.xml"/><Relationship Id="rId19" Type="http://schemas.openxmlformats.org/officeDocument/2006/relationships/slideLayout" Target="../slideLayouts/slideLayout311.xml"/><Relationship Id="rId31" Type="http://schemas.openxmlformats.org/officeDocument/2006/relationships/tags" Target="../tags/tag2230.xml"/><Relationship Id="rId44" Type="http://schemas.openxmlformats.org/officeDocument/2006/relationships/tags" Target="../tags/tag2243.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 Id="rId22" Type="http://schemas.openxmlformats.org/officeDocument/2006/relationships/slideLayout" Target="../slideLayouts/slideLayout314.xml"/><Relationship Id="rId27" Type="http://schemas.openxmlformats.org/officeDocument/2006/relationships/tags" Target="../tags/tag2226.xml"/><Relationship Id="rId30" Type="http://schemas.openxmlformats.org/officeDocument/2006/relationships/tags" Target="../tags/tag2229.xml"/><Relationship Id="rId35" Type="http://schemas.openxmlformats.org/officeDocument/2006/relationships/tags" Target="../tags/tag2234.xml"/><Relationship Id="rId43" Type="http://schemas.openxmlformats.org/officeDocument/2006/relationships/tags" Target="../tags/tag2242.xml"/><Relationship Id="rId48" Type="http://schemas.openxmlformats.org/officeDocument/2006/relationships/image" Target="../media/image2.png"/><Relationship Id="rId8" Type="http://schemas.openxmlformats.org/officeDocument/2006/relationships/slideLayout" Target="../slideLayouts/slideLayout300.xml"/><Relationship Id="rId3" Type="http://schemas.openxmlformats.org/officeDocument/2006/relationships/slideLayout" Target="../slideLayouts/slideLayout295.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5" Type="http://schemas.openxmlformats.org/officeDocument/2006/relationships/theme" Target="../theme/theme18.xml"/><Relationship Id="rId33" Type="http://schemas.openxmlformats.org/officeDocument/2006/relationships/tags" Target="../tags/tag2232.xml"/><Relationship Id="rId38" Type="http://schemas.openxmlformats.org/officeDocument/2006/relationships/tags" Target="../tags/tag2237.xml"/><Relationship Id="rId46" Type="http://schemas.openxmlformats.org/officeDocument/2006/relationships/oleObject" Target="../embeddings/oleObject1.bin"/><Relationship Id="rId20" Type="http://schemas.openxmlformats.org/officeDocument/2006/relationships/slideLayout" Target="../slideLayouts/slideLayout312.xml"/><Relationship Id="rId41" Type="http://schemas.openxmlformats.org/officeDocument/2006/relationships/tags" Target="../tags/tag2240.xml"/></Relationships>
</file>

<file path=ppt/slideMasters/_rels/slideMaster19.xml.rels><?xml version="1.0" encoding="UTF-8" standalone="yes"?>
<Relationships xmlns="http://schemas.openxmlformats.org/package/2006/relationships"><Relationship Id="rId26" Type="http://schemas.openxmlformats.org/officeDocument/2006/relationships/slideLayout" Target="../slideLayouts/slideLayout342.xml"/><Relationship Id="rId21" Type="http://schemas.openxmlformats.org/officeDocument/2006/relationships/slideLayout" Target="../slideLayouts/slideLayout337.xml"/><Relationship Id="rId42" Type="http://schemas.openxmlformats.org/officeDocument/2006/relationships/slideLayout" Target="../slideLayouts/slideLayout358.xml"/><Relationship Id="rId47" Type="http://schemas.openxmlformats.org/officeDocument/2006/relationships/slideLayout" Target="../slideLayouts/slideLayout363.xml"/><Relationship Id="rId63" Type="http://schemas.openxmlformats.org/officeDocument/2006/relationships/tags" Target="../tags/tag2413.xml"/><Relationship Id="rId68" Type="http://schemas.openxmlformats.org/officeDocument/2006/relationships/tags" Target="../tags/tag2418.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9" Type="http://schemas.openxmlformats.org/officeDocument/2006/relationships/slideLayout" Target="../slideLayouts/slideLayout345.xml"/><Relationship Id="rId11" Type="http://schemas.openxmlformats.org/officeDocument/2006/relationships/slideLayout" Target="../slideLayouts/slideLayout327.xml"/><Relationship Id="rId24" Type="http://schemas.openxmlformats.org/officeDocument/2006/relationships/slideLayout" Target="../slideLayouts/slideLayout340.xml"/><Relationship Id="rId32" Type="http://schemas.openxmlformats.org/officeDocument/2006/relationships/slideLayout" Target="../slideLayouts/slideLayout348.xml"/><Relationship Id="rId37" Type="http://schemas.openxmlformats.org/officeDocument/2006/relationships/slideLayout" Target="../slideLayouts/slideLayout353.xml"/><Relationship Id="rId40" Type="http://schemas.openxmlformats.org/officeDocument/2006/relationships/slideLayout" Target="../slideLayouts/slideLayout356.xml"/><Relationship Id="rId45" Type="http://schemas.openxmlformats.org/officeDocument/2006/relationships/slideLayout" Target="../slideLayouts/slideLayout361.xml"/><Relationship Id="rId53" Type="http://schemas.openxmlformats.org/officeDocument/2006/relationships/tags" Target="../tags/tag2403.xml"/><Relationship Id="rId58" Type="http://schemas.openxmlformats.org/officeDocument/2006/relationships/tags" Target="../tags/tag2408.xml"/><Relationship Id="rId66" Type="http://schemas.openxmlformats.org/officeDocument/2006/relationships/tags" Target="../tags/tag2416.xml"/><Relationship Id="rId5" Type="http://schemas.openxmlformats.org/officeDocument/2006/relationships/slideLayout" Target="../slideLayouts/slideLayout321.xml"/><Relationship Id="rId61" Type="http://schemas.openxmlformats.org/officeDocument/2006/relationships/tags" Target="../tags/tag2411.xml"/><Relationship Id="rId19" Type="http://schemas.openxmlformats.org/officeDocument/2006/relationships/slideLayout" Target="../slideLayouts/slideLayout335.xml"/><Relationship Id="rId14" Type="http://schemas.openxmlformats.org/officeDocument/2006/relationships/slideLayout" Target="../slideLayouts/slideLayout330.xml"/><Relationship Id="rId22" Type="http://schemas.openxmlformats.org/officeDocument/2006/relationships/slideLayout" Target="../slideLayouts/slideLayout338.xml"/><Relationship Id="rId27" Type="http://schemas.openxmlformats.org/officeDocument/2006/relationships/slideLayout" Target="../slideLayouts/slideLayout343.xml"/><Relationship Id="rId30" Type="http://schemas.openxmlformats.org/officeDocument/2006/relationships/slideLayout" Target="../slideLayouts/slideLayout346.xml"/><Relationship Id="rId35" Type="http://schemas.openxmlformats.org/officeDocument/2006/relationships/slideLayout" Target="../slideLayouts/slideLayout351.xml"/><Relationship Id="rId43" Type="http://schemas.openxmlformats.org/officeDocument/2006/relationships/slideLayout" Target="../slideLayouts/slideLayout359.xml"/><Relationship Id="rId48" Type="http://schemas.openxmlformats.org/officeDocument/2006/relationships/slideLayout" Target="../slideLayouts/slideLayout364.xml"/><Relationship Id="rId56" Type="http://schemas.openxmlformats.org/officeDocument/2006/relationships/tags" Target="../tags/tag2406.xml"/><Relationship Id="rId64" Type="http://schemas.openxmlformats.org/officeDocument/2006/relationships/tags" Target="../tags/tag2414.xml"/><Relationship Id="rId69" Type="http://schemas.openxmlformats.org/officeDocument/2006/relationships/tags" Target="../tags/tag2419.xml"/><Relationship Id="rId8" Type="http://schemas.openxmlformats.org/officeDocument/2006/relationships/slideLayout" Target="../slideLayouts/slideLayout324.xml"/><Relationship Id="rId51" Type="http://schemas.openxmlformats.org/officeDocument/2006/relationships/tags" Target="../tags/tag2401.xml"/><Relationship Id="rId72" Type="http://schemas.openxmlformats.org/officeDocument/2006/relationships/image" Target="../media/image1.emf"/><Relationship Id="rId3" Type="http://schemas.openxmlformats.org/officeDocument/2006/relationships/slideLayout" Target="../slideLayouts/slideLayout319.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5" Type="http://schemas.openxmlformats.org/officeDocument/2006/relationships/slideLayout" Target="../slideLayouts/slideLayout341.xml"/><Relationship Id="rId33" Type="http://schemas.openxmlformats.org/officeDocument/2006/relationships/slideLayout" Target="../slideLayouts/slideLayout349.xml"/><Relationship Id="rId38" Type="http://schemas.openxmlformats.org/officeDocument/2006/relationships/slideLayout" Target="../slideLayouts/slideLayout354.xml"/><Relationship Id="rId46" Type="http://schemas.openxmlformats.org/officeDocument/2006/relationships/slideLayout" Target="../slideLayouts/slideLayout362.xml"/><Relationship Id="rId59" Type="http://schemas.openxmlformats.org/officeDocument/2006/relationships/tags" Target="../tags/tag2409.xml"/><Relationship Id="rId67" Type="http://schemas.openxmlformats.org/officeDocument/2006/relationships/tags" Target="../tags/tag2417.xml"/><Relationship Id="rId20" Type="http://schemas.openxmlformats.org/officeDocument/2006/relationships/slideLayout" Target="../slideLayouts/slideLayout336.xml"/><Relationship Id="rId41" Type="http://schemas.openxmlformats.org/officeDocument/2006/relationships/slideLayout" Target="../slideLayouts/slideLayout357.xml"/><Relationship Id="rId54" Type="http://schemas.openxmlformats.org/officeDocument/2006/relationships/tags" Target="../tags/tag2404.xml"/><Relationship Id="rId62" Type="http://schemas.openxmlformats.org/officeDocument/2006/relationships/tags" Target="../tags/tag2412.xml"/><Relationship Id="rId70" Type="http://schemas.openxmlformats.org/officeDocument/2006/relationships/tags" Target="../tags/tag2420.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5" Type="http://schemas.openxmlformats.org/officeDocument/2006/relationships/slideLayout" Target="../slideLayouts/slideLayout331.xml"/><Relationship Id="rId23" Type="http://schemas.openxmlformats.org/officeDocument/2006/relationships/slideLayout" Target="../slideLayouts/slideLayout339.xml"/><Relationship Id="rId28" Type="http://schemas.openxmlformats.org/officeDocument/2006/relationships/slideLayout" Target="../slideLayouts/slideLayout344.xml"/><Relationship Id="rId36" Type="http://schemas.openxmlformats.org/officeDocument/2006/relationships/slideLayout" Target="../slideLayouts/slideLayout352.xml"/><Relationship Id="rId49" Type="http://schemas.openxmlformats.org/officeDocument/2006/relationships/theme" Target="../theme/theme19.xml"/><Relationship Id="rId57" Type="http://schemas.openxmlformats.org/officeDocument/2006/relationships/tags" Target="../tags/tag2407.xml"/><Relationship Id="rId10" Type="http://schemas.openxmlformats.org/officeDocument/2006/relationships/slideLayout" Target="../slideLayouts/slideLayout326.xml"/><Relationship Id="rId31" Type="http://schemas.openxmlformats.org/officeDocument/2006/relationships/slideLayout" Target="../slideLayouts/slideLayout347.xml"/><Relationship Id="rId44" Type="http://schemas.openxmlformats.org/officeDocument/2006/relationships/slideLayout" Target="../slideLayouts/slideLayout360.xml"/><Relationship Id="rId52" Type="http://schemas.openxmlformats.org/officeDocument/2006/relationships/tags" Target="../tags/tag2402.xml"/><Relationship Id="rId60" Type="http://schemas.openxmlformats.org/officeDocument/2006/relationships/tags" Target="../tags/tag2410.xml"/><Relationship Id="rId65" Type="http://schemas.openxmlformats.org/officeDocument/2006/relationships/tags" Target="../tags/tag2415.xml"/><Relationship Id="rId73" Type="http://schemas.openxmlformats.org/officeDocument/2006/relationships/image" Target="../media/image5.png"/><Relationship Id="rId4" Type="http://schemas.openxmlformats.org/officeDocument/2006/relationships/slideLayout" Target="../slideLayouts/slideLayout320.xml"/><Relationship Id="rId9" Type="http://schemas.openxmlformats.org/officeDocument/2006/relationships/slideLayout" Target="../slideLayouts/slideLayout325.xml"/><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39" Type="http://schemas.openxmlformats.org/officeDocument/2006/relationships/slideLayout" Target="../slideLayouts/slideLayout355.xml"/><Relationship Id="rId34" Type="http://schemas.openxmlformats.org/officeDocument/2006/relationships/slideLayout" Target="../slideLayouts/slideLayout350.xml"/><Relationship Id="rId50" Type="http://schemas.openxmlformats.org/officeDocument/2006/relationships/tags" Target="../tags/tag2400.xml"/><Relationship Id="rId55" Type="http://schemas.openxmlformats.org/officeDocument/2006/relationships/tags" Target="../tags/tag2405.xml"/><Relationship Id="rId7" Type="http://schemas.openxmlformats.org/officeDocument/2006/relationships/slideLayout" Target="../slideLayouts/slideLayout323.xml"/><Relationship Id="rId71" Type="http://schemas.openxmlformats.org/officeDocument/2006/relationships/oleObject" Target="../embeddings/oleObject67.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73.xml"/><Relationship Id="rId39" Type="http://schemas.openxmlformats.org/officeDocument/2006/relationships/tags" Target="../tags/tag186.xml"/><Relationship Id="rId21" Type="http://schemas.openxmlformats.org/officeDocument/2006/relationships/tags" Target="../tags/tag168.xml"/><Relationship Id="rId34" Type="http://schemas.openxmlformats.org/officeDocument/2006/relationships/tags" Target="../tags/tag181.xml"/><Relationship Id="rId42" Type="http://schemas.openxmlformats.org/officeDocument/2006/relationships/image" Target="../media/image3.emf"/><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167.xml"/><Relationship Id="rId29" Type="http://schemas.openxmlformats.org/officeDocument/2006/relationships/tags" Target="../tags/tag176.xml"/><Relationship Id="rId41" Type="http://schemas.openxmlformats.org/officeDocument/2006/relationships/oleObject" Target="../embeddings/oleObject20.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71.xml"/><Relationship Id="rId32" Type="http://schemas.openxmlformats.org/officeDocument/2006/relationships/tags" Target="../tags/tag179.xml"/><Relationship Id="rId37" Type="http://schemas.openxmlformats.org/officeDocument/2006/relationships/tags" Target="../tags/tag184.xml"/><Relationship Id="rId40" Type="http://schemas.openxmlformats.org/officeDocument/2006/relationships/tags" Target="../tags/tag18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10" Type="http://schemas.openxmlformats.org/officeDocument/2006/relationships/slideLayout" Target="../slideLayouts/slideLayout32.xml"/><Relationship Id="rId19" Type="http://schemas.openxmlformats.org/officeDocument/2006/relationships/theme" Target="../theme/theme2.xml"/><Relationship Id="rId31" Type="http://schemas.openxmlformats.org/officeDocument/2006/relationships/tags" Target="../tags/tag178.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tags" Target="../tags/tag182.xml"/><Relationship Id="rId43" Type="http://schemas.openxmlformats.org/officeDocument/2006/relationships/image" Target="../media/image2.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172.xml"/><Relationship Id="rId33" Type="http://schemas.openxmlformats.org/officeDocument/2006/relationships/tags" Target="../tags/tag180.xml"/><Relationship Id="rId38" Type="http://schemas.openxmlformats.org/officeDocument/2006/relationships/tags" Target="../tags/tag185.xml"/></Relationships>
</file>

<file path=ppt/slideMasters/_rels/slideMaster20.xml.rels><?xml version="1.0" encoding="UTF-8" standalone="yes"?>
<Relationships xmlns="http://schemas.openxmlformats.org/package/2006/relationships"><Relationship Id="rId13" Type="http://schemas.openxmlformats.org/officeDocument/2006/relationships/slideLayout" Target="../slideLayouts/slideLayout377.xml"/><Relationship Id="rId18" Type="http://schemas.openxmlformats.org/officeDocument/2006/relationships/slideLayout" Target="../slideLayouts/slideLayout382.xml"/><Relationship Id="rId26" Type="http://schemas.openxmlformats.org/officeDocument/2006/relationships/tags" Target="../tags/tag2698.xml"/><Relationship Id="rId39" Type="http://schemas.openxmlformats.org/officeDocument/2006/relationships/tags" Target="../tags/tag2711.xml"/><Relationship Id="rId21" Type="http://schemas.openxmlformats.org/officeDocument/2006/relationships/slideLayout" Target="../slideLayouts/slideLayout385.xml"/><Relationship Id="rId34" Type="http://schemas.openxmlformats.org/officeDocument/2006/relationships/tags" Target="../tags/tag2706.xml"/><Relationship Id="rId42" Type="http://schemas.openxmlformats.org/officeDocument/2006/relationships/tags" Target="../tags/tag2714.xml"/><Relationship Id="rId47" Type="http://schemas.openxmlformats.org/officeDocument/2006/relationships/image" Target="../media/image1.emf"/><Relationship Id="rId7" Type="http://schemas.openxmlformats.org/officeDocument/2006/relationships/slideLayout" Target="../slideLayouts/slideLayout371.xml"/><Relationship Id="rId2" Type="http://schemas.openxmlformats.org/officeDocument/2006/relationships/slideLayout" Target="../slideLayouts/slideLayout366.xml"/><Relationship Id="rId16" Type="http://schemas.openxmlformats.org/officeDocument/2006/relationships/slideLayout" Target="../slideLayouts/slideLayout380.xml"/><Relationship Id="rId29" Type="http://schemas.openxmlformats.org/officeDocument/2006/relationships/tags" Target="../tags/tag2701.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24" Type="http://schemas.openxmlformats.org/officeDocument/2006/relationships/slideLayout" Target="../slideLayouts/slideLayout388.xml"/><Relationship Id="rId32" Type="http://schemas.openxmlformats.org/officeDocument/2006/relationships/tags" Target="../tags/tag2704.xml"/><Relationship Id="rId37" Type="http://schemas.openxmlformats.org/officeDocument/2006/relationships/tags" Target="../tags/tag2709.xml"/><Relationship Id="rId40" Type="http://schemas.openxmlformats.org/officeDocument/2006/relationships/tags" Target="../tags/tag2712.xml"/><Relationship Id="rId45" Type="http://schemas.openxmlformats.org/officeDocument/2006/relationships/tags" Target="../tags/tag2717.xml"/><Relationship Id="rId5" Type="http://schemas.openxmlformats.org/officeDocument/2006/relationships/slideLayout" Target="../slideLayouts/slideLayout369.xml"/><Relationship Id="rId15" Type="http://schemas.openxmlformats.org/officeDocument/2006/relationships/slideLayout" Target="../slideLayouts/slideLayout379.xml"/><Relationship Id="rId23" Type="http://schemas.openxmlformats.org/officeDocument/2006/relationships/slideLayout" Target="../slideLayouts/slideLayout387.xml"/><Relationship Id="rId28" Type="http://schemas.openxmlformats.org/officeDocument/2006/relationships/tags" Target="../tags/tag2700.xml"/><Relationship Id="rId36" Type="http://schemas.openxmlformats.org/officeDocument/2006/relationships/tags" Target="../tags/tag2708.xml"/><Relationship Id="rId10" Type="http://schemas.openxmlformats.org/officeDocument/2006/relationships/slideLayout" Target="../slideLayouts/slideLayout374.xml"/><Relationship Id="rId19" Type="http://schemas.openxmlformats.org/officeDocument/2006/relationships/slideLayout" Target="../slideLayouts/slideLayout383.xml"/><Relationship Id="rId31" Type="http://schemas.openxmlformats.org/officeDocument/2006/relationships/tags" Target="../tags/tag2703.xml"/><Relationship Id="rId44" Type="http://schemas.openxmlformats.org/officeDocument/2006/relationships/tags" Target="../tags/tag2716.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 Id="rId22" Type="http://schemas.openxmlformats.org/officeDocument/2006/relationships/slideLayout" Target="../slideLayouts/slideLayout386.xml"/><Relationship Id="rId27" Type="http://schemas.openxmlformats.org/officeDocument/2006/relationships/tags" Target="../tags/tag2699.xml"/><Relationship Id="rId30" Type="http://schemas.openxmlformats.org/officeDocument/2006/relationships/tags" Target="../tags/tag2702.xml"/><Relationship Id="rId35" Type="http://schemas.openxmlformats.org/officeDocument/2006/relationships/tags" Target="../tags/tag2707.xml"/><Relationship Id="rId43" Type="http://schemas.openxmlformats.org/officeDocument/2006/relationships/tags" Target="../tags/tag2715.xml"/><Relationship Id="rId48" Type="http://schemas.openxmlformats.org/officeDocument/2006/relationships/image" Target="../media/image2.png"/><Relationship Id="rId8" Type="http://schemas.openxmlformats.org/officeDocument/2006/relationships/slideLayout" Target="../slideLayouts/slideLayout372.xml"/><Relationship Id="rId3" Type="http://schemas.openxmlformats.org/officeDocument/2006/relationships/slideLayout" Target="../slideLayouts/slideLayout367.xml"/><Relationship Id="rId12" Type="http://schemas.openxmlformats.org/officeDocument/2006/relationships/slideLayout" Target="../slideLayouts/slideLayout376.xml"/><Relationship Id="rId17" Type="http://schemas.openxmlformats.org/officeDocument/2006/relationships/slideLayout" Target="../slideLayouts/slideLayout381.xml"/><Relationship Id="rId25" Type="http://schemas.openxmlformats.org/officeDocument/2006/relationships/theme" Target="../theme/theme20.xml"/><Relationship Id="rId33" Type="http://schemas.openxmlformats.org/officeDocument/2006/relationships/tags" Target="../tags/tag2705.xml"/><Relationship Id="rId38" Type="http://schemas.openxmlformats.org/officeDocument/2006/relationships/tags" Target="../tags/tag2710.xml"/><Relationship Id="rId46" Type="http://schemas.openxmlformats.org/officeDocument/2006/relationships/oleObject" Target="../embeddings/oleObject1.bin"/><Relationship Id="rId20" Type="http://schemas.openxmlformats.org/officeDocument/2006/relationships/slideLayout" Target="../slideLayouts/slideLayout384.xml"/><Relationship Id="rId41" Type="http://schemas.openxmlformats.org/officeDocument/2006/relationships/tags" Target="../tags/tag2713.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401.xml"/><Relationship Id="rId18" Type="http://schemas.openxmlformats.org/officeDocument/2006/relationships/tags" Target="../tags/tag2880.xml"/><Relationship Id="rId26" Type="http://schemas.openxmlformats.org/officeDocument/2006/relationships/tags" Target="../tags/tag2888.xml"/><Relationship Id="rId39" Type="http://schemas.openxmlformats.org/officeDocument/2006/relationships/image" Target="../media/image1.emf"/><Relationship Id="rId21" Type="http://schemas.openxmlformats.org/officeDocument/2006/relationships/tags" Target="../tags/tag2883.xml"/><Relationship Id="rId34" Type="http://schemas.openxmlformats.org/officeDocument/2006/relationships/tags" Target="../tags/tag2896.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17" Type="http://schemas.openxmlformats.org/officeDocument/2006/relationships/tags" Target="../tags/tag2879.xml"/><Relationship Id="rId25" Type="http://schemas.openxmlformats.org/officeDocument/2006/relationships/tags" Target="../tags/tag2887.xml"/><Relationship Id="rId33" Type="http://schemas.openxmlformats.org/officeDocument/2006/relationships/tags" Target="../tags/tag2895.xml"/><Relationship Id="rId38" Type="http://schemas.openxmlformats.org/officeDocument/2006/relationships/oleObject" Target="../embeddings/oleObject67.bin"/><Relationship Id="rId2" Type="http://schemas.openxmlformats.org/officeDocument/2006/relationships/slideLayout" Target="../slideLayouts/slideLayout390.xml"/><Relationship Id="rId16" Type="http://schemas.openxmlformats.org/officeDocument/2006/relationships/theme" Target="../theme/theme21.xml"/><Relationship Id="rId20" Type="http://schemas.openxmlformats.org/officeDocument/2006/relationships/tags" Target="../tags/tag2882.xml"/><Relationship Id="rId29" Type="http://schemas.openxmlformats.org/officeDocument/2006/relationships/tags" Target="../tags/tag2891.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24" Type="http://schemas.openxmlformats.org/officeDocument/2006/relationships/tags" Target="../tags/tag2886.xml"/><Relationship Id="rId32" Type="http://schemas.openxmlformats.org/officeDocument/2006/relationships/tags" Target="../tags/tag2894.xml"/><Relationship Id="rId37" Type="http://schemas.openxmlformats.org/officeDocument/2006/relationships/tags" Target="../tags/tag2899.xml"/><Relationship Id="rId40" Type="http://schemas.openxmlformats.org/officeDocument/2006/relationships/image" Target="../media/image5.png"/><Relationship Id="rId5" Type="http://schemas.openxmlformats.org/officeDocument/2006/relationships/slideLayout" Target="../slideLayouts/slideLayout393.xml"/><Relationship Id="rId15" Type="http://schemas.openxmlformats.org/officeDocument/2006/relationships/slideLayout" Target="../slideLayouts/slideLayout403.xml"/><Relationship Id="rId23" Type="http://schemas.openxmlformats.org/officeDocument/2006/relationships/tags" Target="../tags/tag2885.xml"/><Relationship Id="rId28" Type="http://schemas.openxmlformats.org/officeDocument/2006/relationships/tags" Target="../tags/tag2890.xml"/><Relationship Id="rId36" Type="http://schemas.openxmlformats.org/officeDocument/2006/relationships/tags" Target="../tags/tag2898.xml"/><Relationship Id="rId10" Type="http://schemas.openxmlformats.org/officeDocument/2006/relationships/slideLayout" Target="../slideLayouts/slideLayout398.xml"/><Relationship Id="rId19" Type="http://schemas.openxmlformats.org/officeDocument/2006/relationships/tags" Target="../tags/tag2881.xml"/><Relationship Id="rId31" Type="http://schemas.openxmlformats.org/officeDocument/2006/relationships/tags" Target="../tags/tag2893.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slideLayout" Target="../slideLayouts/slideLayout402.xml"/><Relationship Id="rId22" Type="http://schemas.openxmlformats.org/officeDocument/2006/relationships/tags" Target="../tags/tag2884.xml"/><Relationship Id="rId27" Type="http://schemas.openxmlformats.org/officeDocument/2006/relationships/tags" Target="../tags/tag2889.xml"/><Relationship Id="rId30" Type="http://schemas.openxmlformats.org/officeDocument/2006/relationships/tags" Target="../tags/tag2892.xml"/><Relationship Id="rId35" Type="http://schemas.openxmlformats.org/officeDocument/2006/relationships/tags" Target="../tags/tag2897.xml"/><Relationship Id="rId8" Type="http://schemas.openxmlformats.org/officeDocument/2006/relationships/slideLayout" Target="../slideLayouts/slideLayout396.xml"/><Relationship Id="rId3" Type="http://schemas.openxmlformats.org/officeDocument/2006/relationships/slideLayout" Target="../slideLayouts/slideLayout391.xml"/></Relationships>
</file>

<file path=ppt/slideMasters/_rels/slideMaster22.xml.rels><?xml version="1.0" encoding="UTF-8" standalone="yes"?>
<Relationships xmlns="http://schemas.openxmlformats.org/package/2006/relationships"><Relationship Id="rId13" Type="http://schemas.openxmlformats.org/officeDocument/2006/relationships/slideLayout" Target="../slideLayouts/slideLayout416.xml"/><Relationship Id="rId18" Type="http://schemas.openxmlformats.org/officeDocument/2006/relationships/slideLayout" Target="../slideLayouts/slideLayout421.xml"/><Relationship Id="rId26" Type="http://schemas.openxmlformats.org/officeDocument/2006/relationships/tags" Target="../tags/tag3005.xml"/><Relationship Id="rId39" Type="http://schemas.openxmlformats.org/officeDocument/2006/relationships/tags" Target="../tags/tag3018.xml"/><Relationship Id="rId21" Type="http://schemas.openxmlformats.org/officeDocument/2006/relationships/slideLayout" Target="../slideLayouts/slideLayout424.xml"/><Relationship Id="rId34" Type="http://schemas.openxmlformats.org/officeDocument/2006/relationships/tags" Target="../tags/tag3013.xml"/><Relationship Id="rId42" Type="http://schemas.openxmlformats.org/officeDocument/2006/relationships/tags" Target="../tags/tag3021.xml"/><Relationship Id="rId47" Type="http://schemas.openxmlformats.org/officeDocument/2006/relationships/image" Target="../media/image5.png"/><Relationship Id="rId7" Type="http://schemas.openxmlformats.org/officeDocument/2006/relationships/slideLayout" Target="../slideLayouts/slideLayout410.xml"/><Relationship Id="rId2" Type="http://schemas.openxmlformats.org/officeDocument/2006/relationships/slideLayout" Target="../slideLayouts/slideLayout405.xml"/><Relationship Id="rId16" Type="http://schemas.openxmlformats.org/officeDocument/2006/relationships/slideLayout" Target="../slideLayouts/slideLayout419.xml"/><Relationship Id="rId29" Type="http://schemas.openxmlformats.org/officeDocument/2006/relationships/tags" Target="../tags/tag3008.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24" Type="http://schemas.openxmlformats.org/officeDocument/2006/relationships/theme" Target="../theme/theme22.xml"/><Relationship Id="rId32" Type="http://schemas.openxmlformats.org/officeDocument/2006/relationships/tags" Target="../tags/tag3011.xml"/><Relationship Id="rId37" Type="http://schemas.openxmlformats.org/officeDocument/2006/relationships/tags" Target="../tags/tag3016.xml"/><Relationship Id="rId40" Type="http://schemas.openxmlformats.org/officeDocument/2006/relationships/tags" Target="../tags/tag3019.xml"/><Relationship Id="rId45" Type="http://schemas.openxmlformats.org/officeDocument/2006/relationships/oleObject" Target="../embeddings/oleObject67.bin"/><Relationship Id="rId5" Type="http://schemas.openxmlformats.org/officeDocument/2006/relationships/slideLayout" Target="../slideLayouts/slideLayout408.xml"/><Relationship Id="rId15" Type="http://schemas.openxmlformats.org/officeDocument/2006/relationships/slideLayout" Target="../slideLayouts/slideLayout418.xml"/><Relationship Id="rId23" Type="http://schemas.openxmlformats.org/officeDocument/2006/relationships/slideLayout" Target="../slideLayouts/slideLayout426.xml"/><Relationship Id="rId28" Type="http://schemas.openxmlformats.org/officeDocument/2006/relationships/tags" Target="../tags/tag3007.xml"/><Relationship Id="rId36" Type="http://schemas.openxmlformats.org/officeDocument/2006/relationships/tags" Target="../tags/tag3015.xml"/><Relationship Id="rId10" Type="http://schemas.openxmlformats.org/officeDocument/2006/relationships/slideLayout" Target="../slideLayouts/slideLayout413.xml"/><Relationship Id="rId19" Type="http://schemas.openxmlformats.org/officeDocument/2006/relationships/slideLayout" Target="../slideLayouts/slideLayout422.xml"/><Relationship Id="rId31" Type="http://schemas.openxmlformats.org/officeDocument/2006/relationships/tags" Target="../tags/tag3010.xml"/><Relationship Id="rId44" Type="http://schemas.openxmlformats.org/officeDocument/2006/relationships/tags" Target="../tags/tag3023.xml"/><Relationship Id="rId4" Type="http://schemas.openxmlformats.org/officeDocument/2006/relationships/slideLayout" Target="../slideLayouts/slideLayout407.xml"/><Relationship Id="rId9" Type="http://schemas.openxmlformats.org/officeDocument/2006/relationships/slideLayout" Target="../slideLayouts/slideLayout412.xml"/><Relationship Id="rId14" Type="http://schemas.openxmlformats.org/officeDocument/2006/relationships/slideLayout" Target="../slideLayouts/slideLayout417.xml"/><Relationship Id="rId22" Type="http://schemas.openxmlformats.org/officeDocument/2006/relationships/slideLayout" Target="../slideLayouts/slideLayout425.xml"/><Relationship Id="rId27" Type="http://schemas.openxmlformats.org/officeDocument/2006/relationships/tags" Target="../tags/tag3006.xml"/><Relationship Id="rId30" Type="http://schemas.openxmlformats.org/officeDocument/2006/relationships/tags" Target="../tags/tag3009.xml"/><Relationship Id="rId35" Type="http://schemas.openxmlformats.org/officeDocument/2006/relationships/tags" Target="../tags/tag3014.xml"/><Relationship Id="rId43" Type="http://schemas.openxmlformats.org/officeDocument/2006/relationships/tags" Target="../tags/tag3022.xml"/><Relationship Id="rId8" Type="http://schemas.openxmlformats.org/officeDocument/2006/relationships/slideLayout" Target="../slideLayouts/slideLayout411.xml"/><Relationship Id="rId3" Type="http://schemas.openxmlformats.org/officeDocument/2006/relationships/slideLayout" Target="../slideLayouts/slideLayout406.xml"/><Relationship Id="rId12" Type="http://schemas.openxmlformats.org/officeDocument/2006/relationships/slideLayout" Target="../slideLayouts/slideLayout415.xml"/><Relationship Id="rId17" Type="http://schemas.openxmlformats.org/officeDocument/2006/relationships/slideLayout" Target="../slideLayouts/slideLayout420.xml"/><Relationship Id="rId25" Type="http://schemas.openxmlformats.org/officeDocument/2006/relationships/tags" Target="../tags/tag3004.xml"/><Relationship Id="rId33" Type="http://schemas.openxmlformats.org/officeDocument/2006/relationships/tags" Target="../tags/tag3012.xml"/><Relationship Id="rId38" Type="http://schemas.openxmlformats.org/officeDocument/2006/relationships/tags" Target="../tags/tag3017.xml"/><Relationship Id="rId46" Type="http://schemas.openxmlformats.org/officeDocument/2006/relationships/image" Target="../media/image1.emf"/><Relationship Id="rId20" Type="http://schemas.openxmlformats.org/officeDocument/2006/relationships/slideLayout" Target="../slideLayouts/slideLayout423.xml"/><Relationship Id="rId41" Type="http://schemas.openxmlformats.org/officeDocument/2006/relationships/tags" Target="../tags/tag3020.xml"/></Relationships>
</file>

<file path=ppt/slideMasters/_rels/slideMaster23.xml.rels><?xml version="1.0" encoding="UTF-8" standalone="yes"?>
<Relationships xmlns="http://schemas.openxmlformats.org/package/2006/relationships"><Relationship Id="rId13" Type="http://schemas.openxmlformats.org/officeDocument/2006/relationships/slideLayout" Target="../slideLayouts/slideLayout439.xml"/><Relationship Id="rId18" Type="http://schemas.openxmlformats.org/officeDocument/2006/relationships/tags" Target="../tags/tag3159.xml"/><Relationship Id="rId26" Type="http://schemas.openxmlformats.org/officeDocument/2006/relationships/tags" Target="../tags/tag3167.xml"/><Relationship Id="rId39" Type="http://schemas.openxmlformats.org/officeDocument/2006/relationships/image" Target="../media/image1.emf"/><Relationship Id="rId21" Type="http://schemas.openxmlformats.org/officeDocument/2006/relationships/tags" Target="../tags/tag3162.xml"/><Relationship Id="rId34" Type="http://schemas.openxmlformats.org/officeDocument/2006/relationships/tags" Target="../tags/tag3175.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17" Type="http://schemas.openxmlformats.org/officeDocument/2006/relationships/theme" Target="../theme/theme23.xml"/><Relationship Id="rId25" Type="http://schemas.openxmlformats.org/officeDocument/2006/relationships/tags" Target="../tags/tag3166.xml"/><Relationship Id="rId33" Type="http://schemas.openxmlformats.org/officeDocument/2006/relationships/tags" Target="../tags/tag3174.xml"/><Relationship Id="rId38" Type="http://schemas.openxmlformats.org/officeDocument/2006/relationships/oleObject" Target="../embeddings/oleObject67.bin"/><Relationship Id="rId2" Type="http://schemas.openxmlformats.org/officeDocument/2006/relationships/slideLayout" Target="../slideLayouts/slideLayout428.xml"/><Relationship Id="rId16" Type="http://schemas.openxmlformats.org/officeDocument/2006/relationships/slideLayout" Target="../slideLayouts/slideLayout442.xml"/><Relationship Id="rId20" Type="http://schemas.openxmlformats.org/officeDocument/2006/relationships/tags" Target="../tags/tag3161.xml"/><Relationship Id="rId29" Type="http://schemas.openxmlformats.org/officeDocument/2006/relationships/tags" Target="../tags/tag3170.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24" Type="http://schemas.openxmlformats.org/officeDocument/2006/relationships/tags" Target="../tags/tag3165.xml"/><Relationship Id="rId32" Type="http://schemas.openxmlformats.org/officeDocument/2006/relationships/tags" Target="../tags/tag3173.xml"/><Relationship Id="rId37" Type="http://schemas.openxmlformats.org/officeDocument/2006/relationships/tags" Target="../tags/tag3178.xml"/><Relationship Id="rId40" Type="http://schemas.openxmlformats.org/officeDocument/2006/relationships/image" Target="../media/image5.png"/><Relationship Id="rId5" Type="http://schemas.openxmlformats.org/officeDocument/2006/relationships/slideLayout" Target="../slideLayouts/slideLayout431.xml"/><Relationship Id="rId15" Type="http://schemas.openxmlformats.org/officeDocument/2006/relationships/slideLayout" Target="../slideLayouts/slideLayout441.xml"/><Relationship Id="rId23" Type="http://schemas.openxmlformats.org/officeDocument/2006/relationships/tags" Target="../tags/tag3164.xml"/><Relationship Id="rId28" Type="http://schemas.openxmlformats.org/officeDocument/2006/relationships/tags" Target="../tags/tag3169.xml"/><Relationship Id="rId36" Type="http://schemas.openxmlformats.org/officeDocument/2006/relationships/tags" Target="../tags/tag3177.xml"/><Relationship Id="rId10" Type="http://schemas.openxmlformats.org/officeDocument/2006/relationships/slideLayout" Target="../slideLayouts/slideLayout436.xml"/><Relationship Id="rId19" Type="http://schemas.openxmlformats.org/officeDocument/2006/relationships/tags" Target="../tags/tag3160.xml"/><Relationship Id="rId31" Type="http://schemas.openxmlformats.org/officeDocument/2006/relationships/tags" Target="../tags/tag3172.xml"/><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slideLayout" Target="../slideLayouts/slideLayout440.xml"/><Relationship Id="rId22" Type="http://schemas.openxmlformats.org/officeDocument/2006/relationships/tags" Target="../tags/tag3163.xml"/><Relationship Id="rId27" Type="http://schemas.openxmlformats.org/officeDocument/2006/relationships/tags" Target="../tags/tag3168.xml"/><Relationship Id="rId30" Type="http://schemas.openxmlformats.org/officeDocument/2006/relationships/tags" Target="../tags/tag3171.xml"/><Relationship Id="rId35" Type="http://schemas.openxmlformats.org/officeDocument/2006/relationships/tags" Target="../tags/tag3176.xml"/><Relationship Id="rId8" Type="http://schemas.openxmlformats.org/officeDocument/2006/relationships/slideLayout" Target="../slideLayouts/slideLayout434.xml"/><Relationship Id="rId3" Type="http://schemas.openxmlformats.org/officeDocument/2006/relationships/slideLayout" Target="../slideLayouts/slideLayout429.xml"/></Relationships>
</file>

<file path=ppt/slideMasters/_rels/slideMaster24.xml.rels><?xml version="1.0" encoding="UTF-8" standalone="yes"?>
<Relationships xmlns="http://schemas.openxmlformats.org/package/2006/relationships"><Relationship Id="rId13" Type="http://schemas.openxmlformats.org/officeDocument/2006/relationships/slideLayout" Target="../slideLayouts/slideLayout455.xml"/><Relationship Id="rId18" Type="http://schemas.openxmlformats.org/officeDocument/2006/relationships/tags" Target="../tags/tag3274.xml"/><Relationship Id="rId26" Type="http://schemas.openxmlformats.org/officeDocument/2006/relationships/tags" Target="../tags/tag3282.xml"/><Relationship Id="rId39" Type="http://schemas.openxmlformats.org/officeDocument/2006/relationships/oleObject" Target="../embeddings/oleObject67.bin"/><Relationship Id="rId21" Type="http://schemas.openxmlformats.org/officeDocument/2006/relationships/tags" Target="../tags/tag3277.xml"/><Relationship Id="rId34" Type="http://schemas.openxmlformats.org/officeDocument/2006/relationships/tags" Target="../tags/tag3290.xml"/><Relationship Id="rId7" Type="http://schemas.openxmlformats.org/officeDocument/2006/relationships/slideLayout" Target="../slideLayouts/slideLayout449.xml"/><Relationship Id="rId2" Type="http://schemas.openxmlformats.org/officeDocument/2006/relationships/slideLayout" Target="../slideLayouts/slideLayout444.xml"/><Relationship Id="rId16" Type="http://schemas.openxmlformats.org/officeDocument/2006/relationships/slideLayout" Target="../slideLayouts/slideLayout458.xml"/><Relationship Id="rId20" Type="http://schemas.openxmlformats.org/officeDocument/2006/relationships/tags" Target="../tags/tag3276.xml"/><Relationship Id="rId29" Type="http://schemas.openxmlformats.org/officeDocument/2006/relationships/tags" Target="../tags/tag3285.xml"/><Relationship Id="rId41" Type="http://schemas.openxmlformats.org/officeDocument/2006/relationships/image" Target="../media/image5.png"/><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24" Type="http://schemas.openxmlformats.org/officeDocument/2006/relationships/tags" Target="../tags/tag3280.xml"/><Relationship Id="rId32" Type="http://schemas.openxmlformats.org/officeDocument/2006/relationships/tags" Target="../tags/tag3288.xml"/><Relationship Id="rId37" Type="http://schemas.openxmlformats.org/officeDocument/2006/relationships/tags" Target="../tags/tag3293.xml"/><Relationship Id="rId40" Type="http://schemas.openxmlformats.org/officeDocument/2006/relationships/image" Target="../media/image1.emf"/><Relationship Id="rId5" Type="http://schemas.openxmlformats.org/officeDocument/2006/relationships/slideLayout" Target="../slideLayouts/slideLayout447.xml"/><Relationship Id="rId15" Type="http://schemas.openxmlformats.org/officeDocument/2006/relationships/slideLayout" Target="../slideLayouts/slideLayout457.xml"/><Relationship Id="rId23" Type="http://schemas.openxmlformats.org/officeDocument/2006/relationships/tags" Target="../tags/tag3279.xml"/><Relationship Id="rId28" Type="http://schemas.openxmlformats.org/officeDocument/2006/relationships/tags" Target="../tags/tag3284.xml"/><Relationship Id="rId36" Type="http://schemas.openxmlformats.org/officeDocument/2006/relationships/tags" Target="../tags/tag3292.xml"/><Relationship Id="rId10" Type="http://schemas.openxmlformats.org/officeDocument/2006/relationships/slideLayout" Target="../slideLayouts/slideLayout452.xml"/><Relationship Id="rId19" Type="http://schemas.openxmlformats.org/officeDocument/2006/relationships/tags" Target="../tags/tag3275.xml"/><Relationship Id="rId31" Type="http://schemas.openxmlformats.org/officeDocument/2006/relationships/tags" Target="../tags/tag3287.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 Id="rId22" Type="http://schemas.openxmlformats.org/officeDocument/2006/relationships/tags" Target="../tags/tag3278.xml"/><Relationship Id="rId27" Type="http://schemas.openxmlformats.org/officeDocument/2006/relationships/tags" Target="../tags/tag3283.xml"/><Relationship Id="rId30" Type="http://schemas.openxmlformats.org/officeDocument/2006/relationships/tags" Target="../tags/tag3286.xml"/><Relationship Id="rId35" Type="http://schemas.openxmlformats.org/officeDocument/2006/relationships/tags" Target="../tags/tag3291.xml"/><Relationship Id="rId8" Type="http://schemas.openxmlformats.org/officeDocument/2006/relationships/slideLayout" Target="../slideLayouts/slideLayout450.xml"/><Relationship Id="rId3" Type="http://schemas.openxmlformats.org/officeDocument/2006/relationships/slideLayout" Target="../slideLayouts/slideLayout445.xml"/><Relationship Id="rId12" Type="http://schemas.openxmlformats.org/officeDocument/2006/relationships/slideLayout" Target="../slideLayouts/slideLayout454.xml"/><Relationship Id="rId17" Type="http://schemas.openxmlformats.org/officeDocument/2006/relationships/theme" Target="../theme/theme24.xml"/><Relationship Id="rId25" Type="http://schemas.openxmlformats.org/officeDocument/2006/relationships/tags" Target="../tags/tag3281.xml"/><Relationship Id="rId33" Type="http://schemas.openxmlformats.org/officeDocument/2006/relationships/tags" Target="../tags/tag3289.xml"/><Relationship Id="rId38" Type="http://schemas.openxmlformats.org/officeDocument/2006/relationships/tags" Target="../tags/tag3294.xml"/></Relationships>
</file>

<file path=ppt/slideMasters/_rels/slideMaster25.xml.rels><?xml version="1.0" encoding="UTF-8" standalone="yes"?>
<Relationships xmlns="http://schemas.openxmlformats.org/package/2006/relationships"><Relationship Id="rId13" Type="http://schemas.openxmlformats.org/officeDocument/2006/relationships/slideLayout" Target="../slideLayouts/slideLayout471.xml"/><Relationship Id="rId18" Type="http://schemas.openxmlformats.org/officeDocument/2006/relationships/slideLayout" Target="../slideLayouts/slideLayout476.xml"/><Relationship Id="rId26" Type="http://schemas.openxmlformats.org/officeDocument/2006/relationships/tags" Target="../tags/tag3414.xml"/><Relationship Id="rId39" Type="http://schemas.openxmlformats.org/officeDocument/2006/relationships/tags" Target="../tags/tag3427.xml"/><Relationship Id="rId21" Type="http://schemas.openxmlformats.org/officeDocument/2006/relationships/tags" Target="../tags/tag3409.xml"/><Relationship Id="rId34" Type="http://schemas.openxmlformats.org/officeDocument/2006/relationships/tags" Target="../tags/tag3422.xml"/><Relationship Id="rId42" Type="http://schemas.openxmlformats.org/officeDocument/2006/relationships/image" Target="../media/image3.emf"/><Relationship Id="rId7" Type="http://schemas.openxmlformats.org/officeDocument/2006/relationships/slideLayout" Target="../slideLayouts/slideLayout465.xml"/><Relationship Id="rId2" Type="http://schemas.openxmlformats.org/officeDocument/2006/relationships/slideLayout" Target="../slideLayouts/slideLayout460.xml"/><Relationship Id="rId16" Type="http://schemas.openxmlformats.org/officeDocument/2006/relationships/slideLayout" Target="../slideLayouts/slideLayout474.xml"/><Relationship Id="rId20" Type="http://schemas.openxmlformats.org/officeDocument/2006/relationships/tags" Target="../tags/tag3408.xml"/><Relationship Id="rId29" Type="http://schemas.openxmlformats.org/officeDocument/2006/relationships/tags" Target="../tags/tag3417.xml"/><Relationship Id="rId41" Type="http://schemas.openxmlformats.org/officeDocument/2006/relationships/oleObject" Target="../embeddings/oleObject20.bin"/><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24" Type="http://schemas.openxmlformats.org/officeDocument/2006/relationships/tags" Target="../tags/tag3412.xml"/><Relationship Id="rId32" Type="http://schemas.openxmlformats.org/officeDocument/2006/relationships/tags" Target="../tags/tag3420.xml"/><Relationship Id="rId37" Type="http://schemas.openxmlformats.org/officeDocument/2006/relationships/tags" Target="../tags/tag3425.xml"/><Relationship Id="rId40" Type="http://schemas.openxmlformats.org/officeDocument/2006/relationships/tags" Target="../tags/tag3428.xml"/><Relationship Id="rId5" Type="http://schemas.openxmlformats.org/officeDocument/2006/relationships/slideLayout" Target="../slideLayouts/slideLayout463.xml"/><Relationship Id="rId15" Type="http://schemas.openxmlformats.org/officeDocument/2006/relationships/slideLayout" Target="../slideLayouts/slideLayout473.xml"/><Relationship Id="rId23" Type="http://schemas.openxmlformats.org/officeDocument/2006/relationships/tags" Target="../tags/tag3411.xml"/><Relationship Id="rId28" Type="http://schemas.openxmlformats.org/officeDocument/2006/relationships/tags" Target="../tags/tag3416.xml"/><Relationship Id="rId36" Type="http://schemas.openxmlformats.org/officeDocument/2006/relationships/tags" Target="../tags/tag3424.xml"/><Relationship Id="rId10" Type="http://schemas.openxmlformats.org/officeDocument/2006/relationships/slideLayout" Target="../slideLayouts/slideLayout468.xml"/><Relationship Id="rId19" Type="http://schemas.openxmlformats.org/officeDocument/2006/relationships/theme" Target="../theme/theme25.xml"/><Relationship Id="rId31" Type="http://schemas.openxmlformats.org/officeDocument/2006/relationships/tags" Target="../tags/tag3419.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slideLayout" Target="../slideLayouts/slideLayout472.xml"/><Relationship Id="rId22" Type="http://schemas.openxmlformats.org/officeDocument/2006/relationships/tags" Target="../tags/tag3410.xml"/><Relationship Id="rId27" Type="http://schemas.openxmlformats.org/officeDocument/2006/relationships/tags" Target="../tags/tag3415.xml"/><Relationship Id="rId30" Type="http://schemas.openxmlformats.org/officeDocument/2006/relationships/tags" Target="../tags/tag3418.xml"/><Relationship Id="rId35" Type="http://schemas.openxmlformats.org/officeDocument/2006/relationships/tags" Target="../tags/tag3423.xml"/><Relationship Id="rId43" Type="http://schemas.openxmlformats.org/officeDocument/2006/relationships/image" Target="../media/image2.png"/><Relationship Id="rId8" Type="http://schemas.openxmlformats.org/officeDocument/2006/relationships/slideLayout" Target="../slideLayouts/slideLayout466.xml"/><Relationship Id="rId3" Type="http://schemas.openxmlformats.org/officeDocument/2006/relationships/slideLayout" Target="../slideLayouts/slideLayout461.xml"/><Relationship Id="rId12" Type="http://schemas.openxmlformats.org/officeDocument/2006/relationships/slideLayout" Target="../slideLayouts/slideLayout470.xml"/><Relationship Id="rId17" Type="http://schemas.openxmlformats.org/officeDocument/2006/relationships/slideLayout" Target="../slideLayouts/slideLayout475.xml"/><Relationship Id="rId25" Type="http://schemas.openxmlformats.org/officeDocument/2006/relationships/tags" Target="../tags/tag3413.xml"/><Relationship Id="rId33" Type="http://schemas.openxmlformats.org/officeDocument/2006/relationships/tags" Target="../tags/tag3421.xml"/><Relationship Id="rId38" Type="http://schemas.openxmlformats.org/officeDocument/2006/relationships/tags" Target="../tags/tag34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tags" Target="../tags/tag290.xml"/><Relationship Id="rId26" Type="http://schemas.openxmlformats.org/officeDocument/2006/relationships/tags" Target="../tags/tag298.xml"/><Relationship Id="rId39" Type="http://schemas.openxmlformats.org/officeDocument/2006/relationships/oleObject" Target="../embeddings/oleObject37.bin"/><Relationship Id="rId21" Type="http://schemas.openxmlformats.org/officeDocument/2006/relationships/tags" Target="../tags/tag293.xml"/><Relationship Id="rId34" Type="http://schemas.openxmlformats.org/officeDocument/2006/relationships/tags" Target="../tags/tag306.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292.xml"/><Relationship Id="rId29" Type="http://schemas.openxmlformats.org/officeDocument/2006/relationships/tags" Target="../tags/tag301.xml"/><Relationship Id="rId41"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296.xml"/><Relationship Id="rId32" Type="http://schemas.openxmlformats.org/officeDocument/2006/relationships/tags" Target="../tags/tag304.xml"/><Relationship Id="rId37" Type="http://schemas.openxmlformats.org/officeDocument/2006/relationships/tags" Target="../tags/tag309.xml"/><Relationship Id="rId40" Type="http://schemas.openxmlformats.org/officeDocument/2006/relationships/image" Target="../media/image3.emf"/><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295.xml"/><Relationship Id="rId28" Type="http://schemas.openxmlformats.org/officeDocument/2006/relationships/tags" Target="../tags/tag300.xml"/><Relationship Id="rId36" Type="http://schemas.openxmlformats.org/officeDocument/2006/relationships/tags" Target="../tags/tag308.xml"/><Relationship Id="rId10" Type="http://schemas.openxmlformats.org/officeDocument/2006/relationships/slideLayout" Target="../slideLayouts/slideLayout50.xml"/><Relationship Id="rId19" Type="http://schemas.openxmlformats.org/officeDocument/2006/relationships/tags" Target="../tags/tag291.xml"/><Relationship Id="rId31" Type="http://schemas.openxmlformats.org/officeDocument/2006/relationships/tags" Target="../tags/tag30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tags" Target="../tags/tag302.xml"/><Relationship Id="rId35" Type="http://schemas.openxmlformats.org/officeDocument/2006/relationships/tags" Target="../tags/tag307.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theme" Target="../theme/theme3.xml"/><Relationship Id="rId25" Type="http://schemas.openxmlformats.org/officeDocument/2006/relationships/tags" Target="../tags/tag297.xml"/><Relationship Id="rId33" Type="http://schemas.openxmlformats.org/officeDocument/2006/relationships/tags" Target="../tags/tag305.xml"/><Relationship Id="rId38" Type="http://schemas.openxmlformats.org/officeDocument/2006/relationships/tags" Target="../tags/tag31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tags" Target="../tags/tag408.xml"/><Relationship Id="rId26" Type="http://schemas.openxmlformats.org/officeDocument/2006/relationships/tags" Target="../tags/tag416.xml"/><Relationship Id="rId39" Type="http://schemas.openxmlformats.org/officeDocument/2006/relationships/image" Target="../media/image5.png"/><Relationship Id="rId21" Type="http://schemas.openxmlformats.org/officeDocument/2006/relationships/tags" Target="../tags/tag411.xml"/><Relationship Id="rId34" Type="http://schemas.openxmlformats.org/officeDocument/2006/relationships/tags" Target="../tags/tag42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image" Target="../media/image3.emf"/><Relationship Id="rId2" Type="http://schemas.openxmlformats.org/officeDocument/2006/relationships/slideLayout" Target="../slideLayouts/slideLayout58.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tags" Target="../tags/tag419.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oleObject" Target="../embeddings/oleObject53.bin"/><Relationship Id="rId5" Type="http://schemas.openxmlformats.org/officeDocument/2006/relationships/slideLayout" Target="../slideLayouts/slideLayout61.xml"/><Relationship Id="rId15" Type="http://schemas.openxmlformats.org/officeDocument/2006/relationships/theme" Target="../theme/theme4.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10" Type="http://schemas.openxmlformats.org/officeDocument/2006/relationships/slideLayout" Target="../slideLayouts/slideLayout66.xml"/><Relationship Id="rId19" Type="http://schemas.openxmlformats.org/officeDocument/2006/relationships/tags" Target="../tags/tag409.xml"/><Relationship Id="rId31" Type="http://schemas.openxmlformats.org/officeDocument/2006/relationships/tags" Target="../tags/tag421.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tags" Target="../tags/tag516.xml"/><Relationship Id="rId26" Type="http://schemas.openxmlformats.org/officeDocument/2006/relationships/tags" Target="../tags/tag524.xml"/><Relationship Id="rId39" Type="http://schemas.openxmlformats.org/officeDocument/2006/relationships/image" Target="../media/image5.png"/><Relationship Id="rId21" Type="http://schemas.openxmlformats.org/officeDocument/2006/relationships/tags" Target="../tags/tag519.xml"/><Relationship Id="rId34" Type="http://schemas.openxmlformats.org/officeDocument/2006/relationships/tags" Target="../tags/tag532.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tags" Target="../tags/tag531.xml"/><Relationship Id="rId38" Type="http://schemas.openxmlformats.org/officeDocument/2006/relationships/image" Target="../media/image1.emf"/><Relationship Id="rId2" Type="http://schemas.openxmlformats.org/officeDocument/2006/relationships/slideLayout" Target="../slideLayouts/slideLayout72.xml"/><Relationship Id="rId16" Type="http://schemas.openxmlformats.org/officeDocument/2006/relationships/tags" Target="../tags/tag514.xml"/><Relationship Id="rId20" Type="http://schemas.openxmlformats.org/officeDocument/2006/relationships/tags" Target="../tags/tag518.xml"/><Relationship Id="rId29" Type="http://schemas.openxmlformats.org/officeDocument/2006/relationships/tags" Target="../tags/tag52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ags" Target="../tags/tag522.xml"/><Relationship Id="rId32" Type="http://schemas.openxmlformats.org/officeDocument/2006/relationships/tags" Target="../tags/tag530.xml"/><Relationship Id="rId37" Type="http://schemas.openxmlformats.org/officeDocument/2006/relationships/oleObject" Target="../embeddings/oleObject67.bin"/><Relationship Id="rId5" Type="http://schemas.openxmlformats.org/officeDocument/2006/relationships/slideLayout" Target="../slideLayouts/slideLayout75.xml"/><Relationship Id="rId15" Type="http://schemas.openxmlformats.org/officeDocument/2006/relationships/theme" Target="../theme/theme5.xml"/><Relationship Id="rId23" Type="http://schemas.openxmlformats.org/officeDocument/2006/relationships/tags" Target="../tags/tag521.xml"/><Relationship Id="rId28" Type="http://schemas.openxmlformats.org/officeDocument/2006/relationships/tags" Target="../tags/tag526.xml"/><Relationship Id="rId36" Type="http://schemas.openxmlformats.org/officeDocument/2006/relationships/tags" Target="../tags/tag534.xml"/><Relationship Id="rId10" Type="http://schemas.openxmlformats.org/officeDocument/2006/relationships/slideLayout" Target="../slideLayouts/slideLayout80.xml"/><Relationship Id="rId19" Type="http://schemas.openxmlformats.org/officeDocument/2006/relationships/tags" Target="../tags/tag517.xml"/><Relationship Id="rId31" Type="http://schemas.openxmlformats.org/officeDocument/2006/relationships/tags" Target="../tags/tag52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tags" Target="../tags/tag520.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tags" Target="../tags/tag533.xml"/><Relationship Id="rId8" Type="http://schemas.openxmlformats.org/officeDocument/2006/relationships/slideLayout" Target="../slideLayouts/slideLayout78.xml"/><Relationship Id="rId3"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theme" Target="../theme/theme6.xml"/><Relationship Id="rId26" Type="http://schemas.openxmlformats.org/officeDocument/2006/relationships/tags" Target="../tags/tag639.xml"/><Relationship Id="rId39" Type="http://schemas.openxmlformats.org/officeDocument/2006/relationships/oleObject" Target="../embeddings/oleObject67.bin"/><Relationship Id="rId21" Type="http://schemas.openxmlformats.org/officeDocument/2006/relationships/tags" Target="../tags/tag634.xml"/><Relationship Id="rId34" Type="http://schemas.openxmlformats.org/officeDocument/2006/relationships/tags" Target="../tags/tag64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tags" Target="../tags/tag633.xml"/><Relationship Id="rId29" Type="http://schemas.openxmlformats.org/officeDocument/2006/relationships/tags" Target="../tags/tag642.xml"/><Relationship Id="rId41" Type="http://schemas.openxmlformats.org/officeDocument/2006/relationships/image" Target="../media/image5.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tags" Target="../tags/tag637.xml"/><Relationship Id="rId32" Type="http://schemas.openxmlformats.org/officeDocument/2006/relationships/tags" Target="../tags/tag645.xml"/><Relationship Id="rId37" Type="http://schemas.openxmlformats.org/officeDocument/2006/relationships/tags" Target="../tags/tag650.xml"/><Relationship Id="rId40" Type="http://schemas.openxmlformats.org/officeDocument/2006/relationships/image" Target="../media/image1.emf"/><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ags" Target="../tags/tag636.xml"/><Relationship Id="rId28" Type="http://schemas.openxmlformats.org/officeDocument/2006/relationships/tags" Target="../tags/tag641.xml"/><Relationship Id="rId36" Type="http://schemas.openxmlformats.org/officeDocument/2006/relationships/tags" Target="../tags/tag649.xml"/><Relationship Id="rId10" Type="http://schemas.openxmlformats.org/officeDocument/2006/relationships/slideLayout" Target="../slideLayouts/slideLayout94.xml"/><Relationship Id="rId19" Type="http://schemas.openxmlformats.org/officeDocument/2006/relationships/tags" Target="../tags/tag632.xml"/><Relationship Id="rId31" Type="http://schemas.openxmlformats.org/officeDocument/2006/relationships/tags" Target="../tags/tag64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ags" Target="../tags/tag635.xml"/><Relationship Id="rId27" Type="http://schemas.openxmlformats.org/officeDocument/2006/relationships/tags" Target="../tags/tag640.xml"/><Relationship Id="rId30" Type="http://schemas.openxmlformats.org/officeDocument/2006/relationships/tags" Target="../tags/tag643.xml"/><Relationship Id="rId35" Type="http://schemas.openxmlformats.org/officeDocument/2006/relationships/tags" Target="../tags/tag648.xml"/><Relationship Id="rId8" Type="http://schemas.openxmlformats.org/officeDocument/2006/relationships/slideLayout" Target="../slideLayouts/slideLayout92.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tags" Target="../tags/tag638.xml"/><Relationship Id="rId33" Type="http://schemas.openxmlformats.org/officeDocument/2006/relationships/tags" Target="../tags/tag646.xml"/><Relationship Id="rId38" Type="http://schemas.openxmlformats.org/officeDocument/2006/relationships/tags" Target="../tags/tag65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tags" Target="../tags/tag754.xml"/><Relationship Id="rId26" Type="http://schemas.openxmlformats.org/officeDocument/2006/relationships/tags" Target="../tags/tag762.xml"/><Relationship Id="rId39" Type="http://schemas.openxmlformats.org/officeDocument/2006/relationships/oleObject" Target="../embeddings/oleObject67.bin"/><Relationship Id="rId21" Type="http://schemas.openxmlformats.org/officeDocument/2006/relationships/tags" Target="../tags/tag757.xml"/><Relationship Id="rId34" Type="http://schemas.openxmlformats.org/officeDocument/2006/relationships/tags" Target="../tags/tag770.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tags" Target="../tags/tag756.xml"/><Relationship Id="rId29" Type="http://schemas.openxmlformats.org/officeDocument/2006/relationships/tags" Target="../tags/tag765.xml"/><Relationship Id="rId41" Type="http://schemas.openxmlformats.org/officeDocument/2006/relationships/image" Target="../media/image5.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tags" Target="../tags/tag760.xml"/><Relationship Id="rId32" Type="http://schemas.openxmlformats.org/officeDocument/2006/relationships/tags" Target="../tags/tag768.xml"/><Relationship Id="rId37" Type="http://schemas.openxmlformats.org/officeDocument/2006/relationships/tags" Target="../tags/tag773.xml"/><Relationship Id="rId40" Type="http://schemas.openxmlformats.org/officeDocument/2006/relationships/image" Target="../media/image1.emf"/><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tags" Target="../tags/tag759.xml"/><Relationship Id="rId28" Type="http://schemas.openxmlformats.org/officeDocument/2006/relationships/tags" Target="../tags/tag764.xml"/><Relationship Id="rId36" Type="http://schemas.openxmlformats.org/officeDocument/2006/relationships/tags" Target="../tags/tag772.xml"/><Relationship Id="rId10" Type="http://schemas.openxmlformats.org/officeDocument/2006/relationships/slideLayout" Target="../slideLayouts/slideLayout111.xml"/><Relationship Id="rId19" Type="http://schemas.openxmlformats.org/officeDocument/2006/relationships/tags" Target="../tags/tag755.xml"/><Relationship Id="rId31" Type="http://schemas.openxmlformats.org/officeDocument/2006/relationships/tags" Target="../tags/tag767.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tags" Target="../tags/tag758.xml"/><Relationship Id="rId27" Type="http://schemas.openxmlformats.org/officeDocument/2006/relationships/tags" Target="../tags/tag763.xml"/><Relationship Id="rId30" Type="http://schemas.openxmlformats.org/officeDocument/2006/relationships/tags" Target="../tags/tag766.xml"/><Relationship Id="rId35" Type="http://schemas.openxmlformats.org/officeDocument/2006/relationships/tags" Target="../tags/tag771.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theme" Target="../theme/theme7.xml"/><Relationship Id="rId25" Type="http://schemas.openxmlformats.org/officeDocument/2006/relationships/tags" Target="../tags/tag761.xml"/><Relationship Id="rId33" Type="http://schemas.openxmlformats.org/officeDocument/2006/relationships/tags" Target="../tags/tag769.xml"/><Relationship Id="rId38" Type="http://schemas.openxmlformats.org/officeDocument/2006/relationships/tags" Target="../tags/tag77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tags" Target="../tags/tag877.xml"/><Relationship Id="rId26" Type="http://schemas.openxmlformats.org/officeDocument/2006/relationships/tags" Target="../tags/tag885.xml"/><Relationship Id="rId39" Type="http://schemas.openxmlformats.org/officeDocument/2006/relationships/oleObject" Target="../embeddings/oleObject20.bin"/><Relationship Id="rId21" Type="http://schemas.openxmlformats.org/officeDocument/2006/relationships/tags" Target="../tags/tag880.xml"/><Relationship Id="rId34" Type="http://schemas.openxmlformats.org/officeDocument/2006/relationships/tags" Target="../tags/tag893.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tags" Target="../tags/tag879.xml"/><Relationship Id="rId29" Type="http://schemas.openxmlformats.org/officeDocument/2006/relationships/tags" Target="../tags/tag888.xml"/><Relationship Id="rId41" Type="http://schemas.openxmlformats.org/officeDocument/2006/relationships/image" Target="../media/image5.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ags" Target="../tags/tag883.xml"/><Relationship Id="rId32" Type="http://schemas.openxmlformats.org/officeDocument/2006/relationships/tags" Target="../tags/tag891.xml"/><Relationship Id="rId37" Type="http://schemas.openxmlformats.org/officeDocument/2006/relationships/tags" Target="../tags/tag896.xml"/><Relationship Id="rId40" Type="http://schemas.openxmlformats.org/officeDocument/2006/relationships/image" Target="../media/image3.emf"/><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tags" Target="../tags/tag882.xml"/><Relationship Id="rId28" Type="http://schemas.openxmlformats.org/officeDocument/2006/relationships/tags" Target="../tags/tag887.xml"/><Relationship Id="rId36" Type="http://schemas.openxmlformats.org/officeDocument/2006/relationships/tags" Target="../tags/tag895.xml"/><Relationship Id="rId10" Type="http://schemas.openxmlformats.org/officeDocument/2006/relationships/slideLayout" Target="../slideLayouts/slideLayout127.xml"/><Relationship Id="rId19" Type="http://schemas.openxmlformats.org/officeDocument/2006/relationships/tags" Target="../tags/tag878.xml"/><Relationship Id="rId31" Type="http://schemas.openxmlformats.org/officeDocument/2006/relationships/tags" Target="../tags/tag890.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ags" Target="../tags/tag881.xml"/><Relationship Id="rId27" Type="http://schemas.openxmlformats.org/officeDocument/2006/relationships/tags" Target="../tags/tag886.xml"/><Relationship Id="rId30" Type="http://schemas.openxmlformats.org/officeDocument/2006/relationships/tags" Target="../tags/tag889.xml"/><Relationship Id="rId35" Type="http://schemas.openxmlformats.org/officeDocument/2006/relationships/tags" Target="../tags/tag894.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theme" Target="../theme/theme8.xml"/><Relationship Id="rId25" Type="http://schemas.openxmlformats.org/officeDocument/2006/relationships/tags" Target="../tags/tag884.xml"/><Relationship Id="rId33" Type="http://schemas.openxmlformats.org/officeDocument/2006/relationships/tags" Target="../tags/tag892.xml"/><Relationship Id="rId38" Type="http://schemas.openxmlformats.org/officeDocument/2006/relationships/tags" Target="../tags/tag89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tags" Target="../tags/tag993.xml"/><Relationship Id="rId26" Type="http://schemas.openxmlformats.org/officeDocument/2006/relationships/tags" Target="../tags/tag1001.xml"/><Relationship Id="rId39" Type="http://schemas.openxmlformats.org/officeDocument/2006/relationships/oleObject" Target="../embeddings/oleObject20.bin"/><Relationship Id="rId21" Type="http://schemas.openxmlformats.org/officeDocument/2006/relationships/tags" Target="../tags/tag996.xml"/><Relationship Id="rId34" Type="http://schemas.openxmlformats.org/officeDocument/2006/relationships/tags" Target="../tags/tag1009.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ags" Target="../tags/tag995.xml"/><Relationship Id="rId29" Type="http://schemas.openxmlformats.org/officeDocument/2006/relationships/tags" Target="../tags/tag1004.xml"/><Relationship Id="rId41" Type="http://schemas.openxmlformats.org/officeDocument/2006/relationships/image" Target="../media/image5.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tags" Target="../tags/tag999.xml"/><Relationship Id="rId32" Type="http://schemas.openxmlformats.org/officeDocument/2006/relationships/tags" Target="../tags/tag1007.xml"/><Relationship Id="rId37" Type="http://schemas.openxmlformats.org/officeDocument/2006/relationships/tags" Target="../tags/tag1012.xml"/><Relationship Id="rId40" Type="http://schemas.openxmlformats.org/officeDocument/2006/relationships/image" Target="../media/image3.emf"/><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ags" Target="../tags/tag998.xml"/><Relationship Id="rId28" Type="http://schemas.openxmlformats.org/officeDocument/2006/relationships/tags" Target="../tags/tag1003.xml"/><Relationship Id="rId36" Type="http://schemas.openxmlformats.org/officeDocument/2006/relationships/tags" Target="../tags/tag1011.xml"/><Relationship Id="rId10" Type="http://schemas.openxmlformats.org/officeDocument/2006/relationships/slideLayout" Target="../slideLayouts/slideLayout143.xml"/><Relationship Id="rId19" Type="http://schemas.openxmlformats.org/officeDocument/2006/relationships/tags" Target="../tags/tag994.xml"/><Relationship Id="rId31" Type="http://schemas.openxmlformats.org/officeDocument/2006/relationships/tags" Target="../tags/tag1006.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tags" Target="../tags/tag997.xml"/><Relationship Id="rId27" Type="http://schemas.openxmlformats.org/officeDocument/2006/relationships/tags" Target="../tags/tag1002.xml"/><Relationship Id="rId30" Type="http://schemas.openxmlformats.org/officeDocument/2006/relationships/tags" Target="../tags/tag1005.xml"/><Relationship Id="rId35" Type="http://schemas.openxmlformats.org/officeDocument/2006/relationships/tags" Target="../tags/tag1010.xml"/><Relationship Id="rId8" Type="http://schemas.openxmlformats.org/officeDocument/2006/relationships/slideLayout" Target="../slideLayouts/slideLayout141.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theme" Target="../theme/theme9.xml"/><Relationship Id="rId25" Type="http://schemas.openxmlformats.org/officeDocument/2006/relationships/tags" Target="../tags/tag1000.xml"/><Relationship Id="rId33" Type="http://schemas.openxmlformats.org/officeDocument/2006/relationships/tags" Target="../tags/tag1008.xml"/><Relationship Id="rId38" Type="http://schemas.openxmlformats.org/officeDocument/2006/relationships/tags" Target="../tags/tag10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367153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endParaRPr lang="en-GB"/>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722C38AA-2320-00D9-5244-97E93207E34C}"/>
              </a:ext>
            </a:extLst>
          </p:cNvPr>
          <p:cNvPicPr>
            <a:picLocks noChangeAspect="1"/>
          </p:cNvPicPr>
          <p:nvPr userDrawn="1"/>
        </p:nvPicPr>
        <p:blipFill>
          <a:blip r:embed="rId46"/>
          <a:srcRect t="20577" b="27299"/>
          <a:stretch/>
        </p:blipFill>
        <p:spPr>
          <a:xfrm>
            <a:off x="10380441" y="6055449"/>
            <a:ext cx="910550" cy="475795"/>
          </a:xfrm>
          <a:prstGeom prst="rect">
            <a:avLst/>
          </a:prstGeom>
        </p:spPr>
      </p:pic>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496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942" r:id="rId12"/>
    <p:sldLayoutId id="2147485011" r:id="rId13"/>
    <p:sldLayoutId id="2147483939" r:id="rId14"/>
    <p:sldLayoutId id="2147483940" r:id="rId15"/>
    <p:sldLayoutId id="2147483941" r:id="rId16"/>
    <p:sldLayoutId id="2147483887" r:id="rId17"/>
    <p:sldLayoutId id="2147483706" r:id="rId18"/>
    <p:sldLayoutId id="2147483718" r:id="rId19"/>
    <p:sldLayoutId id="2147483976" r:id="rId20"/>
    <p:sldLayoutId id="2147483979" r:id="rId21"/>
    <p:sldLayoutId id="2147485039" r:id="rId22"/>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7741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5018" r:id="rId15"/>
    <p:sldLayoutId id="2147484125" r:id="rId16"/>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3559683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mn-lt"/>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Above Chart Exhibit Title</a:t>
            </a:r>
          </a:p>
          <a:p>
            <a:pPr lvl="0"/>
            <a:r>
              <a:rPr lang="en-US" b="0">
                <a:latin typeface="+mn-lt"/>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latin typeface="+mn-lt"/>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latin typeface="+mn-lt"/>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latin typeface="+mn-lt"/>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latin typeface="+mn-lt"/>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ndParaRPr>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latin typeface="+mn-lt"/>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ndParaRPr>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latin typeface="+mn-lt"/>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ndParaRPr>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latin typeface="+mn-lt"/>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ndParaRPr>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latin typeface="+mn-lt"/>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ndParaRPr>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n-lt"/>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n-lt"/>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n-lt"/>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n-lt"/>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n-lt"/>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rPr>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mn-lt"/>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71941"/>
      </p:ext>
    </p:extLst>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 id="2147485007" r:id="rId12"/>
    <p:sldLayoutId id="2147485008" r:id="rId13"/>
    <p:sldLayoutId id="2147485009" r:id="rId14"/>
    <p:sldLayoutId id="2147485010" r:id="rId15"/>
    <p:sldLayoutId id="2147484142" r:id="rId16"/>
    <p:sldLayoutId id="2147484143"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5"/>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30"/>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379928029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 id="2147484165" r:id="rId21"/>
    <p:sldLayoutId id="2147484166" r:id="rId22"/>
    <p:sldLayoutId id="2147484167" r:id="rId2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8026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201" r:id="rId17"/>
  </p:sldLayoutIdLst>
  <p:hf sldNum="0" hd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367153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6712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7"/>
            </p:custDataLst>
            <p:extLst>
              <p:ext uri="{D42A27DB-BD31-4B8C-83A1-F6EECF244321}">
                <p14:modId xmlns:p14="http://schemas.microsoft.com/office/powerpoint/2010/main" val="2379007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592" imgH="591" progId="TCLayout.ActiveDocument.1">
                  <p:embed/>
                </p:oleObj>
              </mc:Choice>
              <mc:Fallback>
                <p:oleObj name="think-cell Slide" r:id="rId38"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8"/>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19"/>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0"/>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1"/>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3"/>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4"/>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5"/>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6"/>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27"/>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71" name="Picture 399" descr="Safe Lives logo">
            <a:extLst>
              <a:ext uri="{FF2B5EF4-FFF2-40B4-BE49-F238E27FC236}">
                <a16:creationId xmlns:a16="http://schemas.microsoft.com/office/drawing/2014/main" id="{D58F56A5-65A9-40C5-8068-7073F5E41CDD}"/>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5508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342"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5"/>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8">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30"/>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4497114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3396481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23"/>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136736833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87" r:id="rId15"/>
    <p:sldLayoutId id="2147484288" r:id="rId16"/>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367153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endParaRPr lang="en-GB"/>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722C38AA-2320-00D9-5244-97E93207E34C}"/>
              </a:ext>
            </a:extLst>
          </p:cNvPr>
          <p:cNvPicPr>
            <a:picLocks noChangeAspect="1"/>
          </p:cNvPicPr>
          <p:nvPr userDrawn="1"/>
        </p:nvPicPr>
        <p:blipFill>
          <a:blip r:embed="rId48"/>
          <a:srcRect t="20577" b="27299"/>
          <a:stretch/>
        </p:blipFill>
        <p:spPr>
          <a:xfrm>
            <a:off x="10380441" y="6055449"/>
            <a:ext cx="910550" cy="475795"/>
          </a:xfrm>
          <a:prstGeom prst="rect">
            <a:avLst/>
          </a:prstGeom>
        </p:spPr>
      </p:pic>
    </p:spTree>
    <p:extLst>
      <p:ext uri="{BB962C8B-B14F-4D97-AF65-F5344CB8AC3E}">
        <p14:creationId xmlns:p14="http://schemas.microsoft.com/office/powerpoint/2010/main" val="2180310438"/>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 id="2147484333" r:id="rId17"/>
    <p:sldLayoutId id="2147484334" r:id="rId18"/>
    <p:sldLayoutId id="2147484335" r:id="rId19"/>
    <p:sldLayoutId id="2147484336" r:id="rId20"/>
    <p:sldLayoutId id="2147484337" r:id="rId21"/>
    <p:sldLayoutId id="2147484338" r:id="rId22"/>
    <p:sldLayoutId id="2147484339" r:id="rId23"/>
    <p:sldLayoutId id="2147484340" r:id="rId2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5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1" imgW="413" imgH="416" progId="TCLayout.ActiveDocument.1">
                  <p:embed/>
                </p:oleObj>
              </mc:Choice>
              <mc:Fallback>
                <p:oleObj name="think-cell Slide" r:id="rId7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7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5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2"/>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53"/>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54"/>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56"/>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6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7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57"/>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6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6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58"/>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6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6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59"/>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6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6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60"/>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6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6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73">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55"/>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347697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4661" r:id="rId12"/>
    <p:sldLayoutId id="2147484662" r:id="rId13"/>
    <p:sldLayoutId id="2147484663" r:id="rId14"/>
    <p:sldLayoutId id="2147484664" r:id="rId15"/>
    <p:sldLayoutId id="2147483672" r:id="rId16"/>
    <p:sldLayoutId id="2147484665" r:id="rId17"/>
    <p:sldLayoutId id="2147484666" r:id="rId18"/>
    <p:sldLayoutId id="2147484667" r:id="rId19"/>
    <p:sldLayoutId id="2147484668" r:id="rId20"/>
    <p:sldLayoutId id="2147483673" r:id="rId21"/>
    <p:sldLayoutId id="2147483674" r:id="rId22"/>
    <p:sldLayoutId id="2147483675" r:id="rId23"/>
    <p:sldLayoutId id="2147483676" r:id="rId24"/>
    <p:sldLayoutId id="2147484658" r:id="rId25"/>
    <p:sldLayoutId id="2147484659" r:id="rId26"/>
    <p:sldLayoutId id="2147484000" r:id="rId27"/>
    <p:sldLayoutId id="2147484018" r:id="rId28"/>
    <p:sldLayoutId id="2147484963" r:id="rId29"/>
    <p:sldLayoutId id="2147484107" r:id="rId30"/>
    <p:sldLayoutId id="2147483789" r:id="rId31"/>
    <p:sldLayoutId id="2147483790" r:id="rId32"/>
    <p:sldLayoutId id="2147483791" r:id="rId33"/>
    <p:sldLayoutId id="2147483792" r:id="rId34"/>
    <p:sldLayoutId id="2147483794" r:id="rId35"/>
    <p:sldLayoutId id="2147483795" r:id="rId36"/>
    <p:sldLayoutId id="2147483796" r:id="rId37"/>
    <p:sldLayoutId id="2147483797" r:id="rId38"/>
    <p:sldLayoutId id="2147483899" r:id="rId39"/>
    <p:sldLayoutId id="2147483900" r:id="rId40"/>
    <p:sldLayoutId id="2147483902" r:id="rId41"/>
    <p:sldLayoutId id="2147483903" r:id="rId42"/>
    <p:sldLayoutId id="2147483904" r:id="rId43"/>
    <p:sldLayoutId id="2147484674" r:id="rId44"/>
    <p:sldLayoutId id="2147484675" r:id="rId45"/>
    <p:sldLayoutId id="2147484676" r:id="rId46"/>
    <p:sldLayoutId id="2147484677" r:id="rId47"/>
    <p:sldLayoutId id="2147484680" r:id="rId4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0"/>
            </p:custDataLst>
            <p:extLst>
              <p:ext uri="{D42A27DB-BD31-4B8C-83A1-F6EECF244321}">
                <p14:modId xmlns:p14="http://schemas.microsoft.com/office/powerpoint/2010/main" val="255874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1" progId="TCLayout.ActiveDocument.1">
                  <p:embed/>
                </p:oleObj>
              </mc:Choice>
              <mc:Fallback>
                <p:oleObj name="think-cell Slide" r:id="rId41"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1"/>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5"/>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6"/>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7"/>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8"/>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9"/>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30"/>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988EB980-D5AC-73AA-3FF0-4BEC5D025643}"/>
              </a:ext>
            </a:extLst>
          </p:cNvPr>
          <p:cNvPicPr>
            <a:picLocks noChangeAspect="1"/>
          </p:cNvPicPr>
          <p:nvPr userDrawn="1"/>
        </p:nvPicPr>
        <p:blipFill>
          <a:blip r:embed="rId43"/>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3" r:id="rId12"/>
    <p:sldLayoutId id="2147483877" r:id="rId13"/>
    <p:sldLayoutId id="2147485012" r:id="rId14"/>
    <p:sldLayoutId id="2147483896" r:id="rId15"/>
    <p:sldLayoutId id="2147483878" r:id="rId16"/>
    <p:sldLayoutId id="2147484289" r:id="rId17"/>
    <p:sldLayoutId id="2147484290"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endParaRPr lang="en-GB"/>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GB" sz="1400" baseline="0">
                <a:latin typeface="+mn-lt"/>
                <a:ea typeface="+mn-ea"/>
                <a:cs typeface="+mn-cs"/>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722C38AA-2320-00D9-5244-97E93207E34C}"/>
              </a:ext>
            </a:extLst>
          </p:cNvPr>
          <p:cNvPicPr>
            <a:picLocks noChangeAspect="1"/>
          </p:cNvPicPr>
          <p:nvPr userDrawn="1"/>
        </p:nvPicPr>
        <p:blipFill>
          <a:blip r:embed="rId48"/>
          <a:srcRect t="20577" b="27299"/>
          <a:stretch/>
        </p:blipFill>
        <p:spPr>
          <a:xfrm>
            <a:off x="10380441" y="6055449"/>
            <a:ext cx="910550" cy="475795"/>
          </a:xfrm>
          <a:prstGeom prst="rect">
            <a:avLst/>
          </a:prstGeom>
        </p:spPr>
      </p:pic>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 id="2147484989" r:id="rId18"/>
    <p:sldLayoutId id="2147484990" r:id="rId19"/>
    <p:sldLayoutId id="2147484991" r:id="rId20"/>
    <p:sldLayoutId id="2147484992" r:id="rId21"/>
    <p:sldLayoutId id="2147484993" r:id="rId22"/>
    <p:sldLayoutId id="2147484994" r:id="rId23"/>
    <p:sldLayoutId id="2147485040" r:id="rId2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6C9E30E2-F38E-4B40-9B83-7CB37B3A6750}"/>
              </a:ext>
            </a:extLst>
          </p:cNvPr>
          <p:cNvSpPr txBox="1">
            <a:spLocks/>
          </p:cNvSpPr>
          <p:nvPr userDrawn="1">
            <p:custDataLst>
              <p:tags r:id="rId22"/>
            </p:custDataLst>
          </p:nvPr>
        </p:nvSpPr>
        <p:spPr>
          <a:xfrm>
            <a:off x="27981" y="6659653"/>
            <a:ext cx="3843338" cy="123111"/>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1"/>
              </a:buClr>
              <a:buSzPct val="100000"/>
              <a:buFont typeface="Segoe UI" panose="020B0502040204020203" pitchFamily="34" charset="0"/>
              <a:buNone/>
              <a:tabLst/>
              <a:defRPr/>
            </a:pPr>
            <a:r>
              <a:rPr lang="en-US"/>
              <a:t>© SafeLives 2022</a:t>
            </a:r>
          </a:p>
        </p:txBody>
      </p:sp>
    </p:spTree>
    <p:extLst>
      <p:ext uri="{BB962C8B-B14F-4D97-AF65-F5344CB8AC3E}">
        <p14:creationId xmlns:p14="http://schemas.microsoft.com/office/powerpoint/2010/main" val="2834743416"/>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13" imgH="416" progId="TCLayout.ActiveDocument.1">
                  <p:embed/>
                </p:oleObj>
              </mc:Choice>
              <mc:Fallback>
                <p:oleObj name="think-cell Slide" r:id="rId4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7">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273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5038" r:id="rId12"/>
    <p:sldLayoutId id="2147483707" r:id="rId13"/>
    <p:sldLayoutId id="2147483708" r:id="rId14"/>
    <p:sldLayoutId id="2147483710" r:id="rId15"/>
    <p:sldLayoutId id="2147483897" r:id="rId16"/>
    <p:sldLayoutId id="2147483898" r:id="rId17"/>
    <p:sldLayoutId id="2147483905" r:id="rId18"/>
    <p:sldLayoutId id="2147483906" r:id="rId19"/>
    <p:sldLayoutId id="2147483907" r:id="rId20"/>
    <p:sldLayoutId id="2147483908" r:id="rId21"/>
    <p:sldLayoutId id="2147484124" r:id="rId22"/>
    <p:sldLayoutId id="2147483895" r:id="rId23"/>
  </p:sldLayoutIdLst>
  <p:hf sldNum="0" hd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60777"/>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4" r:id="rId8"/>
    <p:sldLayoutId id="2147484955" r:id="rId9"/>
    <p:sldLayoutId id="2147484956" r:id="rId10"/>
    <p:sldLayoutId id="2147484957" r:id="rId11"/>
    <p:sldLayoutId id="2147484958" r:id="rId12"/>
    <p:sldLayoutId id="2147484959" r:id="rId13"/>
    <p:sldLayoutId id="2147484960" r:id="rId14"/>
    <p:sldLayoutId id="2147484961" r:id="rId15"/>
    <p:sldLayoutId id="2147484962" r:id="rId16"/>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23"/>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1367368332"/>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 id="2147485031" r:id="rId12"/>
    <p:sldLayoutId id="2147485032" r:id="rId13"/>
    <p:sldLayoutId id="2147485033" r:id="rId14"/>
    <p:sldLayoutId id="2147485034" r:id="rId15"/>
    <p:sldLayoutId id="2147485035" r:id="rId16"/>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1" progId="TCLayout.ActiveDocument.1">
                  <p:embed/>
                </p:oleObj>
              </mc:Choice>
              <mc:Fallback>
                <p:oleObj name="think-cell Slide" r:id="rId41"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1"/>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5"/>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6"/>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7"/>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8"/>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9"/>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30"/>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988EB980-D5AC-73AA-3FF0-4BEC5D025643}"/>
              </a:ext>
            </a:extLst>
          </p:cNvPr>
          <p:cNvPicPr>
            <a:picLocks noChangeAspect="1"/>
          </p:cNvPicPr>
          <p:nvPr userDrawn="1"/>
        </p:nvPicPr>
        <p:blipFill>
          <a:blip r:embed="rId43"/>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 id="2147485053" r:id="rId12"/>
    <p:sldLayoutId id="2147485054" r:id="rId13"/>
    <p:sldLayoutId id="2147485055" r:id="rId14"/>
    <p:sldLayoutId id="2147485056" r:id="rId15"/>
    <p:sldLayoutId id="2147485057" r:id="rId16"/>
    <p:sldLayoutId id="2147485058" r:id="rId17"/>
    <p:sldLayoutId id="2147485059"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8"/>
            </p:custDataLst>
            <p:extLst>
              <p:ext uri="{D42A27DB-BD31-4B8C-83A1-F6EECF244321}">
                <p14:modId xmlns:p14="http://schemas.microsoft.com/office/powerpoint/2010/main" val="277522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92" imgH="591" progId="TCLayout.ActiveDocument.1">
                  <p:embed/>
                </p:oleObj>
              </mc:Choice>
              <mc:Fallback>
                <p:oleObj name="think-cell Slide" r:id="rId39"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9"/>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0"/>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1"/>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2"/>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4"/>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5"/>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6"/>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7"/>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28"/>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30A98662-1124-91A0-6DBF-59549904CB7B}"/>
              </a:ext>
            </a:extLst>
          </p:cNvPr>
          <p:cNvPicPr>
            <a:picLocks noChangeAspect="1"/>
          </p:cNvPicPr>
          <p:nvPr userDrawn="1"/>
        </p:nvPicPr>
        <p:blipFill>
          <a:blip r:embed="rId41"/>
          <a:srcRect t="20577" b="27299"/>
          <a:stretch/>
        </p:blipFill>
        <p:spPr>
          <a:xfrm>
            <a:off x="10401975" y="6161458"/>
            <a:ext cx="910550" cy="475795"/>
          </a:xfrm>
          <a:prstGeom prst="rect">
            <a:avLst/>
          </a:prstGeom>
        </p:spPr>
      </p:pic>
    </p:spTree>
    <p:extLst>
      <p:ext uri="{BB962C8B-B14F-4D97-AF65-F5344CB8AC3E}">
        <p14:creationId xmlns:p14="http://schemas.microsoft.com/office/powerpoint/2010/main" val="140383226"/>
      </p:ext>
    </p:extLst>
  </p:cSld>
  <p:clrMap bg1="lt1" tx1="dk1" bg2="lt2" tx2="dk2" accent1="accent1" accent2="accent2" accent3="accent3" accent4="accent4" accent5="accent5" accent6="accent6" hlink="hlink" folHlink="folHlink"/>
  <p:sldLayoutIdLst>
    <p:sldLayoutId id="2147484965" r:id="rId1"/>
    <p:sldLayoutId id="2147484966" r:id="rId2"/>
    <p:sldLayoutId id="2147483901" r:id="rId3"/>
    <p:sldLayoutId id="2147484967" r:id="rId4"/>
    <p:sldLayoutId id="2147484968" r:id="rId5"/>
    <p:sldLayoutId id="2147484969" r:id="rId6"/>
    <p:sldLayoutId id="2147485014" r:id="rId7"/>
    <p:sldLayoutId id="2147485015" r:id="rId8"/>
    <p:sldLayoutId id="2147485016" r:id="rId9"/>
    <p:sldLayoutId id="2147485017"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6"/>
            </p:custDataLst>
            <p:extLst>
              <p:ext uri="{D42A27DB-BD31-4B8C-83A1-F6EECF244321}">
                <p14:modId xmlns:p14="http://schemas.microsoft.com/office/powerpoint/2010/main" val="2379007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92" imgH="591" progId="TCLayout.ActiveDocument.1">
                  <p:embed/>
                </p:oleObj>
              </mc:Choice>
              <mc:Fallback>
                <p:oleObj name="think-cell Slide" r:id="rId37"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7"/>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18"/>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19"/>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1"/>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2"/>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3"/>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4"/>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5"/>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26"/>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71" name="Picture 399" descr="Safe Lives logo">
            <a:extLst>
              <a:ext uri="{FF2B5EF4-FFF2-40B4-BE49-F238E27FC236}">
                <a16:creationId xmlns:a16="http://schemas.microsoft.com/office/drawing/2014/main" id="{D58F56A5-65A9-40C5-8068-7073F5E41CDD}"/>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61019"/>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970" r:id="rId7"/>
    <p:sldLayoutId id="2147484019" r:id="rId8"/>
    <p:sldLayoutId id="2147484020" r:id="rId9"/>
    <p:sldLayoutId id="2147484021" r:id="rId10"/>
    <p:sldLayoutId id="2147484022" r:id="rId11"/>
    <p:sldLayoutId id="2147484023" r:id="rId12"/>
    <p:sldLayoutId id="2147484024" r:id="rId13"/>
    <p:sldLayoutId id="2147484025"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3396481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21"/>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1121586846"/>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2851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341" r:id="rId17"/>
  </p:sldLayoutIdLst>
  <p:hf sldNum="0" hd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23407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Century Gothic" panose="020B0502020202020204" pitchFamily="34" charset="0"/>
              <a:ea typeface="+mj-ea"/>
              <a:cs typeface="+mj-cs"/>
              <a:sym typeface="Century Gothic" panose="020B0502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569813"/>
            <a:ext cx="11082528" cy="384721"/>
          </a:xfrm>
          <a:prstGeom prst="rect">
            <a:avLst/>
          </a:prstGeom>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F9D342EC-7DEB-45FC-93C4-D5161F2A85F2}"/>
              </a:ext>
            </a:extLst>
          </p:cNvPr>
          <p:cNvGrpSpPr/>
          <p:nvPr userDrawn="1"/>
        </p:nvGrpSpPr>
        <p:grpSpPr>
          <a:xfrm>
            <a:off x="10317304" y="3150223"/>
            <a:ext cx="1393698" cy="958286"/>
            <a:chOff x="10162879" y="3243772"/>
            <a:chExt cx="1393698" cy="958286"/>
          </a:xfrm>
        </p:grpSpPr>
        <p:sp>
          <p:nvSpPr>
            <p:cNvPr id="171" name="Legend1" hidden="1">
              <a:extLst>
                <a:ext uri="{FF2B5EF4-FFF2-40B4-BE49-F238E27FC236}">
                  <a16:creationId xmlns:a16="http://schemas.microsoft.com/office/drawing/2014/main" id="{32631694-24A0-4C6D-A6AD-865D0B96A9EE}"/>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hidden="1">
              <a:extLst>
                <a:ext uri="{FF2B5EF4-FFF2-40B4-BE49-F238E27FC236}">
                  <a16:creationId xmlns:a16="http://schemas.microsoft.com/office/drawing/2014/main" id="{AB7D058B-E0D9-4224-B846-3539665471A3}"/>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hidden="1">
              <a:extLst>
                <a:ext uri="{FF2B5EF4-FFF2-40B4-BE49-F238E27FC236}">
                  <a16:creationId xmlns:a16="http://schemas.microsoft.com/office/drawing/2014/main" id="{CCC6007C-939F-421F-8436-0736B379E76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hidden="1">
              <a:extLst>
                <a:ext uri="{FF2B5EF4-FFF2-40B4-BE49-F238E27FC236}">
                  <a16:creationId xmlns:a16="http://schemas.microsoft.com/office/drawing/2014/main" id="{270291C4-CAEC-4FBE-A570-55D95A8C48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hidden="1">
              <a:extLst>
                <a:ext uri="{FF2B5EF4-FFF2-40B4-BE49-F238E27FC236}">
                  <a16:creationId xmlns:a16="http://schemas.microsoft.com/office/drawing/2014/main" id="{89595DA0-FA19-459A-8657-2E0B8854069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hidden="1">
              <a:extLst>
                <a:ext uri="{FF2B5EF4-FFF2-40B4-BE49-F238E27FC236}">
                  <a16:creationId xmlns:a16="http://schemas.microsoft.com/office/drawing/2014/main" id="{7854C303-9CE2-44AD-9BC8-5F07015491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4ADAD506-CC45-4FF2-927C-4EF03B26C625}"/>
              </a:ext>
            </a:extLst>
          </p:cNvPr>
          <p:cNvGrpSpPr/>
          <p:nvPr userDrawn="1"/>
        </p:nvGrpSpPr>
        <p:grpSpPr>
          <a:xfrm>
            <a:off x="10688315" y="1145373"/>
            <a:ext cx="1022687" cy="1731859"/>
            <a:chOff x="7723680" y="1702457"/>
            <a:chExt cx="1022687" cy="1731859"/>
          </a:xfrm>
        </p:grpSpPr>
        <p:sp>
          <p:nvSpPr>
            <p:cNvPr id="178" name="Legend1" hidden="1">
              <a:extLst>
                <a:ext uri="{FF2B5EF4-FFF2-40B4-BE49-F238E27FC236}">
                  <a16:creationId xmlns:a16="http://schemas.microsoft.com/office/drawing/2014/main" id="{2BE6C4F4-E167-4364-89EB-A5AB1EBACC3B}"/>
                </a:ext>
              </a:extLst>
            </p:cNvPr>
            <p:cNvSpPr txBox="1"/>
            <p:nvPr/>
          </p:nvSpPr>
          <p:spPr>
            <a:xfrm>
              <a:off x="8076312" y="1709816"/>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hidden="1">
              <a:extLst>
                <a:ext uri="{FF2B5EF4-FFF2-40B4-BE49-F238E27FC236}">
                  <a16:creationId xmlns:a16="http://schemas.microsoft.com/office/drawing/2014/main" id="{B77268CB-FCDD-4D22-82E7-AB8476E1389F}"/>
                </a:ext>
              </a:extLst>
            </p:cNvPr>
            <p:cNvSpPr txBox="1"/>
            <p:nvPr/>
          </p:nvSpPr>
          <p:spPr>
            <a:xfrm>
              <a:off x="8076312" y="2085275"/>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hidden="1">
              <a:extLst>
                <a:ext uri="{FF2B5EF4-FFF2-40B4-BE49-F238E27FC236}">
                  <a16:creationId xmlns:a16="http://schemas.microsoft.com/office/drawing/2014/main" id="{D85CFF28-C242-49F4-BF3E-65B6F4A62395}"/>
                </a:ext>
              </a:extLst>
            </p:cNvPr>
            <p:cNvSpPr txBox="1"/>
            <p:nvPr/>
          </p:nvSpPr>
          <p:spPr>
            <a:xfrm>
              <a:off x="8076312" y="246073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hidden="1">
              <a:extLst>
                <a:ext uri="{FF2B5EF4-FFF2-40B4-BE49-F238E27FC236}">
                  <a16:creationId xmlns:a16="http://schemas.microsoft.com/office/drawing/2014/main" id="{D6C7BAA1-86EC-4E54-8DB3-4A85638C2C82}"/>
                </a:ext>
              </a:extLst>
            </p:cNvPr>
            <p:cNvSpPr txBox="1"/>
            <p:nvPr/>
          </p:nvSpPr>
          <p:spPr>
            <a:xfrm>
              <a:off x="8076312" y="2836193"/>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hidden="1">
              <a:extLst>
                <a:ext uri="{FF2B5EF4-FFF2-40B4-BE49-F238E27FC236}">
                  <a16:creationId xmlns:a16="http://schemas.microsoft.com/office/drawing/2014/main" id="{992392C2-B621-40E1-985E-8DAD0E7966B2}"/>
                </a:ext>
              </a:extLst>
            </p:cNvPr>
            <p:cNvSpPr txBox="1"/>
            <p:nvPr/>
          </p:nvSpPr>
          <p:spPr>
            <a:xfrm>
              <a:off x="8076312" y="321165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hidden="1">
              <a:extLst>
                <a:ext uri="{FF2B5EF4-FFF2-40B4-BE49-F238E27FC236}">
                  <a16:creationId xmlns:a16="http://schemas.microsoft.com/office/drawing/2014/main" id="{0B733A0A-828B-4331-8A3A-C786206A76D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E736FF7-E466-4BFB-B000-F1D6913E8D5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hidden="1">
                <a:extLst>
                  <a:ext uri="{FF2B5EF4-FFF2-40B4-BE49-F238E27FC236}">
                    <a16:creationId xmlns:a16="http://schemas.microsoft.com/office/drawing/2014/main" id="{FDDE6F77-E4ED-44EA-950F-FE3FC09449CE}"/>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E7DAA3E1-536E-44AB-B31A-01E96A729D69}"/>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8D266314-3F52-41C3-B8E3-CC88EA648C8E}"/>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hidden="1">
                <a:extLst>
                  <a:ext uri="{FF2B5EF4-FFF2-40B4-BE49-F238E27FC236}">
                    <a16:creationId xmlns:a16="http://schemas.microsoft.com/office/drawing/2014/main" id="{6702B3C6-2A4B-4B93-84CE-017959B6C8CC}"/>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468230CA-48DD-41C6-8E5D-3A2161909DC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4AACAA0-B76C-4A1C-932E-1FBB24EF9E4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hidden="1">
                <a:extLst>
                  <a:ext uri="{FF2B5EF4-FFF2-40B4-BE49-F238E27FC236}">
                    <a16:creationId xmlns:a16="http://schemas.microsoft.com/office/drawing/2014/main" id="{FBD4F7F1-A346-468F-BE5C-F9A17DB5278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0EF47B8D-6804-4AE1-A004-16CBE9B76458}"/>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FCAE381-A75F-4D25-B85A-C99E5259E44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hidden="1">
                <a:extLst>
                  <a:ext uri="{FF2B5EF4-FFF2-40B4-BE49-F238E27FC236}">
                    <a16:creationId xmlns:a16="http://schemas.microsoft.com/office/drawing/2014/main" id="{E6C0236F-D20D-43E2-A109-D00BA4B7ABF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04AE573D-50B5-4277-813E-60A7BD2413B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4FB8C722-4E62-480C-9259-8DE76F6DB089}"/>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hidden="1">
                <a:extLst>
                  <a:ext uri="{FF2B5EF4-FFF2-40B4-BE49-F238E27FC236}">
                    <a16:creationId xmlns:a16="http://schemas.microsoft.com/office/drawing/2014/main" id="{377074D9-9359-4BB5-99FD-FAFE72F6AC7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D07066A-174D-476D-9BBF-74C86F088AFB}"/>
              </a:ext>
            </a:extLst>
          </p:cNvPr>
          <p:cNvGrpSpPr/>
          <p:nvPr userDrawn="1"/>
        </p:nvGrpSpPr>
        <p:grpSpPr>
          <a:xfrm>
            <a:off x="10714801" y="4381500"/>
            <a:ext cx="996201" cy="1717282"/>
            <a:chOff x="10652400" y="4322824"/>
            <a:chExt cx="996201" cy="1717282"/>
          </a:xfrm>
        </p:grpSpPr>
        <p:sp>
          <p:nvSpPr>
            <p:cNvPr id="217" name="RectangleLegend1" hidden="1">
              <a:extLst>
                <a:ext uri="{FF2B5EF4-FFF2-40B4-BE49-F238E27FC236}">
                  <a16:creationId xmlns:a16="http://schemas.microsoft.com/office/drawing/2014/main" id="{07759C06-FD4B-40DE-A7D5-C0032D5C4BE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hidden="1">
              <a:extLst>
                <a:ext uri="{FF2B5EF4-FFF2-40B4-BE49-F238E27FC236}">
                  <a16:creationId xmlns:a16="http://schemas.microsoft.com/office/drawing/2014/main" id="{9656394D-93B9-410D-9DAE-F5B2550AB0C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hidden="1">
              <a:extLst>
                <a:ext uri="{FF2B5EF4-FFF2-40B4-BE49-F238E27FC236}">
                  <a16:creationId xmlns:a16="http://schemas.microsoft.com/office/drawing/2014/main" id="{5AE15D75-F0ED-4387-AB02-FB6A5DCAB3E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hidden="1">
              <a:extLst>
                <a:ext uri="{FF2B5EF4-FFF2-40B4-BE49-F238E27FC236}">
                  <a16:creationId xmlns:a16="http://schemas.microsoft.com/office/drawing/2014/main" id="{4D469262-0BCC-4D22-9851-3BED1723A34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hidden="1">
              <a:extLst>
                <a:ext uri="{FF2B5EF4-FFF2-40B4-BE49-F238E27FC236}">
                  <a16:creationId xmlns:a16="http://schemas.microsoft.com/office/drawing/2014/main" id="{F9C80EEF-0BBF-4AE3-8F24-A537FEDF3B9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hidden="1">
              <a:extLst>
                <a:ext uri="{FF2B5EF4-FFF2-40B4-BE49-F238E27FC236}">
                  <a16:creationId xmlns:a16="http://schemas.microsoft.com/office/drawing/2014/main" id="{D700F6CB-7BA3-49F1-8B65-22AD28B37A0B}"/>
                </a:ext>
              </a:extLst>
            </p:cNvPr>
            <p:cNvSpPr txBox="1"/>
            <p:nvPr/>
          </p:nvSpPr>
          <p:spPr>
            <a:xfrm>
              <a:off x="10978546" y="4322824"/>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hidden="1">
              <a:extLst>
                <a:ext uri="{FF2B5EF4-FFF2-40B4-BE49-F238E27FC236}">
                  <a16:creationId xmlns:a16="http://schemas.microsoft.com/office/drawing/2014/main" id="{21986B7A-4EE7-416D-BE14-1E40D2AD780B}"/>
                </a:ext>
              </a:extLst>
            </p:cNvPr>
            <p:cNvSpPr txBox="1"/>
            <p:nvPr/>
          </p:nvSpPr>
          <p:spPr>
            <a:xfrm>
              <a:off x="10978546" y="470232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hidden="1">
              <a:extLst>
                <a:ext uri="{FF2B5EF4-FFF2-40B4-BE49-F238E27FC236}">
                  <a16:creationId xmlns:a16="http://schemas.microsoft.com/office/drawing/2014/main" id="{6FE92571-CAC4-4F3C-B89A-3B8FDEB2787A}"/>
                </a:ext>
              </a:extLst>
            </p:cNvPr>
            <p:cNvSpPr txBox="1"/>
            <p:nvPr/>
          </p:nvSpPr>
          <p:spPr>
            <a:xfrm>
              <a:off x="10978546" y="5081820"/>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hidden="1">
              <a:extLst>
                <a:ext uri="{FF2B5EF4-FFF2-40B4-BE49-F238E27FC236}">
                  <a16:creationId xmlns:a16="http://schemas.microsoft.com/office/drawing/2014/main" id="{28F82660-78D2-4E64-B3E1-A2F878C748FB}"/>
                </a:ext>
              </a:extLst>
            </p:cNvPr>
            <p:cNvSpPr txBox="1"/>
            <p:nvPr/>
          </p:nvSpPr>
          <p:spPr>
            <a:xfrm>
              <a:off x="10978546" y="5453241"/>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hidden="1">
              <a:extLst>
                <a:ext uri="{FF2B5EF4-FFF2-40B4-BE49-F238E27FC236}">
                  <a16:creationId xmlns:a16="http://schemas.microsoft.com/office/drawing/2014/main" id="{D1D789FC-A0DA-4D56-82BD-7EB5F91E9B6F}"/>
                </a:ext>
              </a:extLst>
            </p:cNvPr>
            <p:cNvSpPr txBox="1"/>
            <p:nvPr/>
          </p:nvSpPr>
          <p:spPr>
            <a:xfrm>
              <a:off x="10978545" y="5824662"/>
              <a:ext cx="670055"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50" name="Rectangle 149">
            <a:extLst>
              <a:ext uri="{FF2B5EF4-FFF2-40B4-BE49-F238E27FC236}">
                <a16:creationId xmlns:a16="http://schemas.microsoft.com/office/drawing/2014/main" id="{1FC89BC4-6334-47CB-8CAD-0F72B4EC4F48}"/>
              </a:ext>
            </a:extLst>
          </p:cNvPr>
          <p:cNvSpPr/>
          <p:nvPr userDrawn="1"/>
        </p:nvSpPr>
        <p:spPr bwMode="ltGray">
          <a:xfrm>
            <a:off x="0" y="6782765"/>
            <a:ext cx="12192000" cy="7523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49" name="Picture 399" descr="Safe Lives logo">
            <a:extLst>
              <a:ext uri="{FF2B5EF4-FFF2-40B4-BE49-F238E27FC236}">
                <a16:creationId xmlns:a16="http://schemas.microsoft.com/office/drawing/2014/main" id="{8DE5EF23-7429-497A-85F0-161BBE47C538}"/>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
        <p:nvSpPr>
          <p:cNvPr id="148" name="1. On-page tracker">
            <a:extLst>
              <a:ext uri="{FF2B5EF4-FFF2-40B4-BE49-F238E27FC236}">
                <a16:creationId xmlns:a16="http://schemas.microsoft.com/office/drawing/2014/main" id="{1DAEF729-DC66-4A0A-A1A8-AF2FD09F65EE}"/>
              </a:ext>
            </a:extLst>
          </p:cNvPr>
          <p:cNvSpPr txBox="1">
            <a:spLocks/>
          </p:cNvSpPr>
          <p:nvPr userDrawn="1">
            <p:custDataLst>
              <p:tags r:id="rId23"/>
            </p:custDataLst>
          </p:nvPr>
        </p:nvSpPr>
        <p:spPr>
          <a:xfrm>
            <a:off x="76171" y="6651515"/>
            <a:ext cx="3843338" cy="323165"/>
          </a:xfrm>
          <a:prstGeom prst="rect">
            <a:avLst/>
          </a:prstGeom>
          <a:ln w="6350">
            <a:noFill/>
            <a:miter lim="800000"/>
          </a:ln>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GB"/>
              <a:t>© SafeLives 2022</a:t>
            </a:r>
          </a:p>
          <a:p>
            <a:pPr>
              <a:buFont typeface="Segoe UI" panose="020B0502040204020203" pitchFamily="34" charset="0"/>
              <a:buNone/>
            </a:pPr>
            <a:endParaRPr lang="en-GB"/>
          </a:p>
        </p:txBody>
      </p:sp>
    </p:spTree>
    <p:extLst>
      <p:ext uri="{BB962C8B-B14F-4D97-AF65-F5344CB8AC3E}">
        <p14:creationId xmlns:p14="http://schemas.microsoft.com/office/powerpoint/2010/main" val="237702797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8"/>
            </p:custDataLst>
            <p:extLst>
              <p:ext uri="{D42A27DB-BD31-4B8C-83A1-F6EECF244321}">
                <p14:modId xmlns:p14="http://schemas.microsoft.com/office/powerpoint/2010/main" val="255874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92" imgH="591" progId="TCLayout.ActiveDocument.1">
                  <p:embed/>
                </p:oleObj>
              </mc:Choice>
              <mc:Fallback>
                <p:oleObj name="think-cell Slide" r:id="rId39"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9"/>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0"/>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1"/>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2"/>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4"/>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5"/>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6"/>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7"/>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28"/>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71" name="Picture 399" descr="Safe Lives logo">
            <a:extLst>
              <a:ext uri="{FF2B5EF4-FFF2-40B4-BE49-F238E27FC236}">
                <a16:creationId xmlns:a16="http://schemas.microsoft.com/office/drawing/2014/main" id="{D58F56A5-65A9-40C5-8068-7073F5E41CDD}"/>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5557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8"/>
            </p:custDataLst>
            <p:extLst>
              <p:ext uri="{D42A27DB-BD31-4B8C-83A1-F6EECF244321}">
                <p14:modId xmlns:p14="http://schemas.microsoft.com/office/powerpoint/2010/main" val="255874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92" imgH="591" progId="TCLayout.ActiveDocument.1">
                  <p:embed/>
                </p:oleObj>
              </mc:Choice>
              <mc:Fallback>
                <p:oleObj name="think-cell Slide" r:id="rId39"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9"/>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a:solidFill>
                <a:schemeClr val="bg1"/>
              </a:solidFill>
              <a:latin typeface="+mn-lt"/>
              <a:ea typeface="+mn-ea"/>
              <a:cs typeface="+mn-cs"/>
              <a:sym typeface="Century Gothic" panose="020B0502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0"/>
            </p:custDataLst>
          </p:nvPr>
        </p:nvSpPr>
        <p:spPr>
          <a:xfrm>
            <a:off x="554736" y="569813"/>
            <a:ext cx="11082528" cy="384721"/>
          </a:xfrm>
          <a:prstGeom prst="rect">
            <a:avLst/>
          </a:prstGeom>
        </p:spPr>
        <p:txBody>
          <a:bodyPr vert="horz" wrap="square" lIns="0" tIns="0" rIns="0" bIns="0" rtlCol="0" anchor="b" anchorCtr="0">
            <a:spAutoFit/>
          </a:bodyPr>
          <a:lstStyle/>
          <a:p>
            <a:pPr lvl="0"/>
            <a:r>
              <a:rPr lang="en-GB"/>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1"/>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a:solidFill>
                  <a:schemeClr val="tx1"/>
                </a:solidFill>
                <a:latin typeface="+mn-lt"/>
                <a:ea typeface="+mn-ea"/>
                <a:cs typeface="+mn-cs"/>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a:solidFill>
                  <a:schemeClr val="tx1"/>
                </a:solidFill>
                <a:latin typeface="+mn-lt"/>
                <a:ea typeface="+mn-ea"/>
                <a:cs typeface="+mn-cs"/>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a:solidFill>
                  <a:schemeClr val="tx1"/>
                </a:solidFill>
                <a:latin typeface="+mn-lt"/>
                <a:ea typeface="+mn-ea"/>
                <a:cs typeface="+mn-cs"/>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2"/>
            </p:custDataLst>
          </p:nvPr>
        </p:nvSpPr>
        <p:spPr>
          <a:xfrm>
            <a:off x="553972" y="6278400"/>
            <a:ext cx="86868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a:latin typeface="+mn-lt"/>
                <a:ea typeface="+mn-ea"/>
                <a:cs typeface="+mn-cs"/>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8151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a:latin typeface="+mn-lt"/>
                <a:ea typeface="+mn-ea"/>
                <a:cs typeface="+mn-cs"/>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a:latin typeface="+mn-lt"/>
                <a:ea typeface="+mn-ea"/>
                <a:cs typeface="+mn-cs"/>
              </a:rPr>
              <a:t>Above Chart Exhibit Title</a:t>
            </a:r>
          </a:p>
          <a:p>
            <a:pPr lvl="0" rtl="0"/>
            <a:r>
              <a:rPr lang="en-GB" b="0">
                <a:latin typeface="+mn-lt"/>
                <a:ea typeface="+mn-ea"/>
                <a:cs typeface="+mn-cs"/>
              </a:rPr>
              <a:t>Unit of Measure</a:t>
            </a:r>
          </a:p>
        </p:txBody>
      </p:sp>
      <p:grpSp>
        <p:nvGrpSpPr>
          <p:cNvPr id="146" name="LegendBoxes" hidden="1">
            <a:extLst>
              <a:ext uri="{FF2B5EF4-FFF2-40B4-BE49-F238E27FC236}">
                <a16:creationId xmlns:a16="http://schemas.microsoft.com/office/drawing/2014/main" id="{58531CE4-3396-4BE0-AE3B-40A342CDA169}"/>
              </a:ext>
            </a:extLst>
          </p:cNvPr>
          <p:cNvGrpSpPr/>
          <p:nvPr userDrawn="1"/>
        </p:nvGrpSpPr>
        <p:grpSpPr>
          <a:xfrm>
            <a:off x="10714801" y="4381500"/>
            <a:ext cx="996201" cy="1717282"/>
            <a:chOff x="10554770" y="4322824"/>
            <a:chExt cx="996201" cy="1717282"/>
          </a:xfrm>
        </p:grpSpPr>
        <p:sp>
          <p:nvSpPr>
            <p:cNvPr id="147" name="RectangleLegend1" hidden="1">
              <a:extLst>
                <a:ext uri="{FF2B5EF4-FFF2-40B4-BE49-F238E27FC236}">
                  <a16:creationId xmlns:a16="http://schemas.microsoft.com/office/drawing/2014/main" id="{F258A59C-97C3-4763-9DF2-EA8ECBB5840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8" name="RectangleLegend2" hidden="1">
              <a:extLst>
                <a:ext uri="{FF2B5EF4-FFF2-40B4-BE49-F238E27FC236}">
                  <a16:creationId xmlns:a16="http://schemas.microsoft.com/office/drawing/2014/main" id="{CB70BB5D-BFCA-4DD8-A363-3E443048D5C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49" name="RectangleLegend3" hidden="1">
              <a:extLst>
                <a:ext uri="{FF2B5EF4-FFF2-40B4-BE49-F238E27FC236}">
                  <a16:creationId xmlns:a16="http://schemas.microsoft.com/office/drawing/2014/main" id="{25363443-C54B-49E4-A4B3-DCCA60DC081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0" name="RectangleLegend4" hidden="1">
              <a:extLst>
                <a:ext uri="{FF2B5EF4-FFF2-40B4-BE49-F238E27FC236}">
                  <a16:creationId xmlns:a16="http://schemas.microsoft.com/office/drawing/2014/main" id="{1EE8217A-F4EB-42F8-AB38-773225C8CE2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1" name="RectangleLegend5" hidden="1">
              <a:extLst>
                <a:ext uri="{FF2B5EF4-FFF2-40B4-BE49-F238E27FC236}">
                  <a16:creationId xmlns:a16="http://schemas.microsoft.com/office/drawing/2014/main" id="{70F2A8C4-3066-4F15-960D-1FC908F763C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a:solidFill>
                  <a:schemeClr val="tx1"/>
                </a:solidFill>
                <a:latin typeface="+mn-lt"/>
                <a:ea typeface="+mn-ea"/>
                <a:cs typeface="+mn-cs"/>
              </a:endParaRPr>
            </a:p>
          </p:txBody>
        </p:sp>
        <p:sp>
          <p:nvSpPr>
            <p:cNvPr id="152" name="Legend1" hidden="1">
              <a:extLst>
                <a:ext uri="{FF2B5EF4-FFF2-40B4-BE49-F238E27FC236}">
                  <a16:creationId xmlns:a16="http://schemas.microsoft.com/office/drawing/2014/main" id="{F9EB4B90-FF2D-4C4E-81A1-27D27CA731CA}"/>
                </a:ext>
              </a:extLst>
            </p:cNvPr>
            <p:cNvSpPr txBox="1"/>
            <p:nvPr/>
          </p:nvSpPr>
          <p:spPr>
            <a:xfrm>
              <a:off x="10880916" y="432282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3" name="Legend2" hidden="1">
              <a:extLst>
                <a:ext uri="{FF2B5EF4-FFF2-40B4-BE49-F238E27FC236}">
                  <a16:creationId xmlns:a16="http://schemas.microsoft.com/office/drawing/2014/main" id="{CEA69EA1-D3C1-4A6E-BAE2-918EAB49F621}"/>
                </a:ext>
              </a:extLst>
            </p:cNvPr>
            <p:cNvSpPr txBox="1"/>
            <p:nvPr/>
          </p:nvSpPr>
          <p:spPr>
            <a:xfrm>
              <a:off x="10880916" y="470232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4" name="Legend3" hidden="1">
              <a:extLst>
                <a:ext uri="{FF2B5EF4-FFF2-40B4-BE49-F238E27FC236}">
                  <a16:creationId xmlns:a16="http://schemas.microsoft.com/office/drawing/2014/main" id="{51ADF256-4705-45F0-98F9-1CB0319D8D01}"/>
                </a:ext>
              </a:extLst>
            </p:cNvPr>
            <p:cNvSpPr txBox="1"/>
            <p:nvPr/>
          </p:nvSpPr>
          <p:spPr>
            <a:xfrm>
              <a:off x="10880916" y="508182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5" name="Legend4" hidden="1">
              <a:extLst>
                <a:ext uri="{FF2B5EF4-FFF2-40B4-BE49-F238E27FC236}">
                  <a16:creationId xmlns:a16="http://schemas.microsoft.com/office/drawing/2014/main" id="{B1273787-6DBF-458B-AC22-D0E087AE8806}"/>
                </a:ext>
              </a:extLst>
            </p:cNvPr>
            <p:cNvSpPr txBox="1"/>
            <p:nvPr/>
          </p:nvSpPr>
          <p:spPr>
            <a:xfrm>
              <a:off x="10880916" y="54532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6" name="Legend5" hidden="1">
              <a:extLst>
                <a:ext uri="{FF2B5EF4-FFF2-40B4-BE49-F238E27FC236}">
                  <a16:creationId xmlns:a16="http://schemas.microsoft.com/office/drawing/2014/main" id="{EA4671F3-46B8-49F9-B55F-ED7044BA1A6A}"/>
                </a:ext>
              </a:extLst>
            </p:cNvPr>
            <p:cNvSpPr txBox="1"/>
            <p:nvPr/>
          </p:nvSpPr>
          <p:spPr>
            <a:xfrm>
              <a:off x="10880915" y="582466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grpSp>
        <p:nvGrpSpPr>
          <p:cNvPr id="157" name="LegendLines" hidden="1">
            <a:extLst>
              <a:ext uri="{FF2B5EF4-FFF2-40B4-BE49-F238E27FC236}">
                <a16:creationId xmlns:a16="http://schemas.microsoft.com/office/drawing/2014/main" id="{6A663B01-846C-4D59-9F03-27B1627E3629}"/>
              </a:ext>
            </a:extLst>
          </p:cNvPr>
          <p:cNvGrpSpPr/>
          <p:nvPr userDrawn="1"/>
        </p:nvGrpSpPr>
        <p:grpSpPr>
          <a:xfrm>
            <a:off x="10317304" y="3150831"/>
            <a:ext cx="1393698" cy="958286"/>
            <a:chOff x="10162879" y="3243772"/>
            <a:chExt cx="1393698" cy="958286"/>
          </a:xfrm>
        </p:grpSpPr>
        <p:sp>
          <p:nvSpPr>
            <p:cNvPr id="158" name="Legend1" hidden="1">
              <a:extLst>
                <a:ext uri="{FF2B5EF4-FFF2-40B4-BE49-F238E27FC236}">
                  <a16:creationId xmlns:a16="http://schemas.microsoft.com/office/drawing/2014/main" id="{20D05404-EE79-4D94-A7BB-60A0EC8A41BF}"/>
                </a:ext>
              </a:extLst>
            </p:cNvPr>
            <p:cNvSpPr txBox="1"/>
            <p:nvPr/>
          </p:nvSpPr>
          <p:spPr>
            <a:xfrm>
              <a:off x="10886522" y="3243772"/>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59" name="Legend2" hidden="1">
              <a:extLst>
                <a:ext uri="{FF2B5EF4-FFF2-40B4-BE49-F238E27FC236}">
                  <a16:creationId xmlns:a16="http://schemas.microsoft.com/office/drawing/2014/main" id="{BC3BBDE4-7F65-4E97-BCA3-ED7BBCEDBB10}"/>
                </a:ext>
              </a:extLst>
            </p:cNvPr>
            <p:cNvSpPr txBox="1"/>
            <p:nvPr/>
          </p:nvSpPr>
          <p:spPr>
            <a:xfrm>
              <a:off x="10886522" y="3615193"/>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0" name="Legend3" hidden="1">
              <a:extLst>
                <a:ext uri="{FF2B5EF4-FFF2-40B4-BE49-F238E27FC236}">
                  <a16:creationId xmlns:a16="http://schemas.microsoft.com/office/drawing/2014/main" id="{7024ED42-82FE-44B6-B47A-989B090A57CB}"/>
                </a:ext>
              </a:extLst>
            </p:cNvPr>
            <p:cNvSpPr txBox="1"/>
            <p:nvPr/>
          </p:nvSpPr>
          <p:spPr>
            <a:xfrm>
              <a:off x="10886522" y="3986614"/>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1" name="LineLegend3" hidden="1">
              <a:extLst>
                <a:ext uri="{FF2B5EF4-FFF2-40B4-BE49-F238E27FC236}">
                  <a16:creationId xmlns:a16="http://schemas.microsoft.com/office/drawing/2014/main" id="{AE5F4A68-7066-4AB5-A75A-6FBE456253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2" name="LineLegend2" hidden="1">
              <a:extLst>
                <a:ext uri="{FF2B5EF4-FFF2-40B4-BE49-F238E27FC236}">
                  <a16:creationId xmlns:a16="http://schemas.microsoft.com/office/drawing/2014/main" id="{8B8C8AAA-2138-4C84-929F-711A92F3D77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sp>
          <p:nvSpPr>
            <p:cNvPr id="163" name="LineLegend1" hidden="1">
              <a:extLst>
                <a:ext uri="{FF2B5EF4-FFF2-40B4-BE49-F238E27FC236}">
                  <a16:creationId xmlns:a16="http://schemas.microsoft.com/office/drawing/2014/main" id="{C5A643F8-B66B-4FC1-BC94-F88285491DF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a:latin typeface="+mn-lt"/>
                <a:ea typeface="+mn-ea"/>
                <a:cs typeface="+mn-cs"/>
              </a:endParaRPr>
            </a:p>
          </p:txBody>
        </p:sp>
      </p:grpSp>
      <p:grpSp>
        <p:nvGrpSpPr>
          <p:cNvPr id="164" name="LegendMoons" hidden="1">
            <a:extLst>
              <a:ext uri="{FF2B5EF4-FFF2-40B4-BE49-F238E27FC236}">
                <a16:creationId xmlns:a16="http://schemas.microsoft.com/office/drawing/2014/main" id="{2B608F48-CFDA-4489-867D-21523AD5716B}"/>
              </a:ext>
            </a:extLst>
          </p:cNvPr>
          <p:cNvGrpSpPr/>
          <p:nvPr userDrawn="1"/>
        </p:nvGrpSpPr>
        <p:grpSpPr>
          <a:xfrm>
            <a:off x="10684859" y="1146588"/>
            <a:ext cx="1022687" cy="1731859"/>
            <a:chOff x="7716535" y="2630582"/>
            <a:chExt cx="1022687" cy="1731859"/>
          </a:xfrm>
        </p:grpSpPr>
        <p:sp>
          <p:nvSpPr>
            <p:cNvPr id="165" name="Legend1" hidden="1">
              <a:extLst>
                <a:ext uri="{FF2B5EF4-FFF2-40B4-BE49-F238E27FC236}">
                  <a16:creationId xmlns:a16="http://schemas.microsoft.com/office/drawing/2014/main" id="{118F3D69-A968-4262-8740-EFECE64BB125}"/>
                </a:ext>
              </a:extLst>
            </p:cNvPr>
            <p:cNvSpPr txBox="1"/>
            <p:nvPr/>
          </p:nvSpPr>
          <p:spPr>
            <a:xfrm>
              <a:off x="8069167" y="2637941"/>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6" name="Legend2" hidden="1">
              <a:extLst>
                <a:ext uri="{FF2B5EF4-FFF2-40B4-BE49-F238E27FC236}">
                  <a16:creationId xmlns:a16="http://schemas.microsoft.com/office/drawing/2014/main" id="{81EF136E-3C04-4D19-B6AF-C71C8ED3EFFD}"/>
                </a:ext>
              </a:extLst>
            </p:cNvPr>
            <p:cNvSpPr txBox="1"/>
            <p:nvPr/>
          </p:nvSpPr>
          <p:spPr>
            <a:xfrm>
              <a:off x="8069167" y="3013400"/>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167" name="Legend3" hidden="1">
              <a:extLst>
                <a:ext uri="{FF2B5EF4-FFF2-40B4-BE49-F238E27FC236}">
                  <a16:creationId xmlns:a16="http://schemas.microsoft.com/office/drawing/2014/main" id="{AE32589A-D319-40E9-9804-16718423124C}"/>
                </a:ext>
              </a:extLst>
            </p:cNvPr>
            <p:cNvSpPr txBox="1"/>
            <p:nvPr/>
          </p:nvSpPr>
          <p:spPr>
            <a:xfrm>
              <a:off x="8069167" y="338885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8" name="Legend4" hidden="1">
              <a:extLst>
                <a:ext uri="{FF2B5EF4-FFF2-40B4-BE49-F238E27FC236}">
                  <a16:creationId xmlns:a16="http://schemas.microsoft.com/office/drawing/2014/main" id="{B1CE6B1E-8DED-4EA8-9054-C48A5151D821}"/>
                </a:ext>
              </a:extLst>
            </p:cNvPr>
            <p:cNvSpPr txBox="1"/>
            <p:nvPr/>
          </p:nvSpPr>
          <p:spPr>
            <a:xfrm>
              <a:off x="8069167" y="3764318"/>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sp>
          <p:nvSpPr>
            <p:cNvPr id="209" name="Legend5" hidden="1">
              <a:extLst>
                <a:ext uri="{FF2B5EF4-FFF2-40B4-BE49-F238E27FC236}">
                  <a16:creationId xmlns:a16="http://schemas.microsoft.com/office/drawing/2014/main" id="{D3DD5BC7-63D9-4F61-9977-03EC87745DB4}"/>
                </a:ext>
              </a:extLst>
            </p:cNvPr>
            <p:cNvSpPr txBox="1"/>
            <p:nvPr/>
          </p:nvSpPr>
          <p:spPr>
            <a:xfrm>
              <a:off x="8069167" y="4139779"/>
              <a:ext cx="670055" cy="215444"/>
            </a:xfrm>
            <a:prstGeom prst="rect">
              <a:avLst/>
            </a:prstGeom>
            <a:noFill/>
            <a:ln>
              <a:noFill/>
              <a:miter lim="800000"/>
            </a:ln>
          </p:spPr>
          <p:txBody>
            <a:bodyPr wrap="none" lIns="0" tIns="0" rIns="0" bIns="0" rtlCol="0" anchor="ctr" anchorCtr="0">
              <a:spAutoFit/>
            </a:bodyPr>
            <a:lstStyle/>
            <a:p>
              <a:pPr rtl="0">
                <a:spcAft>
                  <a:spcPts val="600"/>
                </a:spcAft>
              </a:pPr>
              <a:r>
                <a:rPr lang="en-GB" sz="1400">
                  <a:latin typeface="+mn-lt"/>
                  <a:ea typeface="+mn-ea"/>
                  <a:cs typeface="+mn-cs"/>
                </a:rPr>
                <a:t>Legend</a:t>
              </a:r>
            </a:p>
          </p:txBody>
        </p:sp>
        <p:grpSp>
          <p:nvGrpSpPr>
            <p:cNvPr id="210" name="MoonLegend1" hidden="1">
              <a:extLst>
                <a:ext uri="{FF2B5EF4-FFF2-40B4-BE49-F238E27FC236}">
                  <a16:creationId xmlns:a16="http://schemas.microsoft.com/office/drawing/2014/main" id="{16694B5A-80F7-4D22-9F01-55E175008978}"/>
                </a:ext>
              </a:extLst>
            </p:cNvPr>
            <p:cNvGrpSpPr>
              <a:grpSpLocks noChangeAspect="1"/>
            </p:cNvGrpSpPr>
            <p:nvPr>
              <p:custDataLst>
                <p:tags r:id="rId24"/>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FE1865BC-8425-4A12-ABF1-39637D85C5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4" name="Arc 223" hidden="1">
                <a:extLst>
                  <a:ext uri="{FF2B5EF4-FFF2-40B4-BE49-F238E27FC236}">
                    <a16:creationId xmlns:a16="http://schemas.microsoft.com/office/drawing/2014/main" id="{F9427C3E-9856-47CC-A917-901AB86E1AF7}"/>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1" name="MoonLegend2" hidden="1">
              <a:extLst>
                <a:ext uri="{FF2B5EF4-FFF2-40B4-BE49-F238E27FC236}">
                  <a16:creationId xmlns:a16="http://schemas.microsoft.com/office/drawing/2014/main" id="{A715D756-6DF0-4FF9-9B6A-089CB459E9FD}"/>
                </a:ext>
              </a:extLst>
            </p:cNvPr>
            <p:cNvGrpSpPr>
              <a:grpSpLocks noChangeAspect="1"/>
            </p:cNvGrpSpPr>
            <p:nvPr>
              <p:custDataLst>
                <p:tags r:id="rId25"/>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29D00B86-159F-42C7-9F0D-1AE20D56D79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2" name="Arc 221" hidden="1">
                <a:extLst>
                  <a:ext uri="{FF2B5EF4-FFF2-40B4-BE49-F238E27FC236}">
                    <a16:creationId xmlns:a16="http://schemas.microsoft.com/office/drawing/2014/main" id="{99772CC9-4ABF-4342-8D4C-ABD201E9683D}"/>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2" name="MoonLegend3" hidden="1">
              <a:extLst>
                <a:ext uri="{FF2B5EF4-FFF2-40B4-BE49-F238E27FC236}">
                  <a16:creationId xmlns:a16="http://schemas.microsoft.com/office/drawing/2014/main" id="{B23DEE4D-9FD6-49B4-8FB0-927160FA4540}"/>
                </a:ext>
              </a:extLst>
            </p:cNvPr>
            <p:cNvGrpSpPr>
              <a:grpSpLocks noChangeAspect="1"/>
            </p:cNvGrpSpPr>
            <p:nvPr>
              <p:custDataLst>
                <p:tags r:id="rId26"/>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81702364-35A1-4246-BC63-53A363790C6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20" name="Arc 219" hidden="1">
                <a:extLst>
                  <a:ext uri="{FF2B5EF4-FFF2-40B4-BE49-F238E27FC236}">
                    <a16:creationId xmlns:a16="http://schemas.microsoft.com/office/drawing/2014/main" id="{3FCC9510-ED2E-43EF-91E7-82BA801F7B88}"/>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3" name="MoonLegend4" hidden="1">
              <a:extLst>
                <a:ext uri="{FF2B5EF4-FFF2-40B4-BE49-F238E27FC236}">
                  <a16:creationId xmlns:a16="http://schemas.microsoft.com/office/drawing/2014/main" id="{59605252-863F-42E1-9032-174C1D8311B9}"/>
                </a:ext>
              </a:extLst>
            </p:cNvPr>
            <p:cNvGrpSpPr>
              <a:grpSpLocks noChangeAspect="1"/>
            </p:cNvGrpSpPr>
            <p:nvPr>
              <p:custDataLst>
                <p:tags r:id="rId27"/>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D061C865-0664-4728-B022-486C2CF3AA2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8" name="Arc 217" hidden="1">
                <a:extLst>
                  <a:ext uri="{FF2B5EF4-FFF2-40B4-BE49-F238E27FC236}">
                    <a16:creationId xmlns:a16="http://schemas.microsoft.com/office/drawing/2014/main" id="{9DF02020-891A-4510-A706-42FE4974132B}"/>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nvGrpSpPr>
            <p:cNvPr id="214" name="MoonLegend5" hidden="1">
              <a:extLst>
                <a:ext uri="{FF2B5EF4-FFF2-40B4-BE49-F238E27FC236}">
                  <a16:creationId xmlns:a16="http://schemas.microsoft.com/office/drawing/2014/main" id="{57ADDE09-E3C7-4030-9145-BBA69E23219B}"/>
                </a:ext>
              </a:extLst>
            </p:cNvPr>
            <p:cNvGrpSpPr>
              <a:grpSpLocks noChangeAspect="1"/>
            </p:cNvGrpSpPr>
            <p:nvPr>
              <p:custDataLst>
                <p:tags r:id="rId28"/>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81C6F2B-CD01-4087-9343-4C1AC024DB4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a:solidFill>
                    <a:schemeClr val="tx1"/>
                  </a:solidFill>
                  <a:latin typeface="+mn-lt"/>
                  <a:ea typeface="+mn-ea"/>
                  <a:cs typeface="+mn-cs"/>
                </a:endParaRPr>
              </a:p>
            </p:txBody>
          </p:sp>
          <p:sp>
            <p:nvSpPr>
              <p:cNvPr id="216" name="Arc 215" hidden="1">
                <a:extLst>
                  <a:ext uri="{FF2B5EF4-FFF2-40B4-BE49-F238E27FC236}">
                    <a16:creationId xmlns:a16="http://schemas.microsoft.com/office/drawing/2014/main" id="{1AE58EC5-336F-49E6-8F03-0FB994A839ED}"/>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a:latin typeface="+mn-lt"/>
                  <a:ea typeface="+mn-ea"/>
                  <a:cs typeface="+mn-cs"/>
                </a:endParaRPr>
              </a:p>
            </p:txBody>
          </p:sp>
        </p:grpSp>
      </p:grpSp>
      <p:sp>
        <p:nvSpPr>
          <p:cNvPr id="144" name="Text Placeholder 4">
            <a:extLst>
              <a:ext uri="{FF2B5EF4-FFF2-40B4-BE49-F238E27FC236}">
                <a16:creationId xmlns:a16="http://schemas.microsoft.com/office/drawing/2014/main" id="{FA2DD5AA-423C-4388-A991-06705B0604A8}"/>
              </a:ext>
            </a:extLst>
          </p:cNvPr>
          <p:cNvSpPr>
            <a:spLocks noGrp="1"/>
          </p:cNvSpPr>
          <p:nvPr>
            <p:ph type="body" idx="1"/>
          </p:nvPr>
        </p:nvSpPr>
        <p:spPr>
          <a:xfrm>
            <a:off x="554736" y="2170800"/>
            <a:ext cx="3757439"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9" name="Rectangle 168">
            <a:extLst>
              <a:ext uri="{FF2B5EF4-FFF2-40B4-BE49-F238E27FC236}">
                <a16:creationId xmlns:a16="http://schemas.microsoft.com/office/drawing/2014/main" id="{53F5932A-2564-4CA2-B5C9-13D09D962D10}"/>
              </a:ext>
            </a:extLst>
          </p:cNvPr>
          <p:cNvSpPr/>
          <p:nvPr userDrawn="1"/>
        </p:nvSpPr>
        <p:spPr bwMode="ltGray">
          <a:xfrm>
            <a:off x="0" y="6782765"/>
            <a:ext cx="12192000" cy="752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latin typeface="+mn-lt"/>
              <a:ea typeface="+mn-ea"/>
              <a:cs typeface="+mn-cs"/>
            </a:endParaRPr>
          </a:p>
        </p:txBody>
      </p:sp>
      <p:pic>
        <p:nvPicPr>
          <p:cNvPr id="171" name="Picture 399" descr="Safe Lives logo">
            <a:extLst>
              <a:ext uri="{FF2B5EF4-FFF2-40B4-BE49-F238E27FC236}">
                <a16:creationId xmlns:a16="http://schemas.microsoft.com/office/drawing/2014/main" id="{D58F56A5-65A9-40C5-8068-7073F5E41CDD}"/>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ltGray">
          <a:xfrm>
            <a:off x="10421682" y="6182557"/>
            <a:ext cx="859318" cy="42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9020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682" r:id="rId15"/>
    <p:sldLayoutId id="2147484108"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Tx/>
        <a:buSzPct val="100000"/>
        <a:buFont typeface="Wingdings" panose="05000000000000000000" pitchFamily="2" charset="2"/>
        <a:buNone/>
        <a:defRPr sz="1600" kern="1200">
          <a:solidFill>
            <a:schemeClr val="tx1"/>
          </a:solidFill>
          <a:latin typeface="+mn-lt"/>
          <a:ea typeface="+mn-ea"/>
          <a:cs typeface="+mn-cs"/>
        </a:defRPr>
      </a:lvl1pPr>
      <a:lvl2pPr marL="228600" indent="-225425" algn="l" defTabSz="914400" rtl="0" eaLnBrk="1" latinLnBrk="0" hangingPunct="1">
        <a:lnSpc>
          <a:spcPct val="100000"/>
        </a:lnSpc>
        <a:spcBef>
          <a:spcPts val="0"/>
        </a:spcBef>
        <a:spcAft>
          <a:spcPts val="300"/>
        </a:spcAft>
        <a:buClrTx/>
        <a:buSzPct val="110000"/>
        <a:buFont typeface="Wingdings" panose="05000000000000000000" pitchFamily="2" charset="2"/>
        <a:buChar char="§"/>
        <a:defRPr sz="1600" kern="120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Tx/>
        <a:buSzPct val="110000"/>
        <a:buFont typeface="Arial" panose="020B0604020202020204" pitchFamily="34" charset="0"/>
        <a:buChar char="‒"/>
        <a:defRPr sz="1600" kern="120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Tx/>
        <a:buSzPct val="100000"/>
        <a:buFont typeface="Wingdings" panose="05000000000000000000" pitchFamily="2" charset="2"/>
        <a:buChar char="§"/>
        <a:defRPr sz="1600" kern="120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3531.xml"/><Relationship Id="rId5" Type="http://schemas.openxmlformats.org/officeDocument/2006/relationships/image" Target="../media/image8.emf"/><Relationship Id="rId4" Type="http://schemas.openxmlformats.org/officeDocument/2006/relationships/oleObject" Target="../embeddings/oleObject95.bin"/></Relationships>
</file>

<file path=ppt/slides/_rels/slide10.xml.rels><?xml version="1.0" encoding="UTF-8" standalone="yes"?>
<Relationships xmlns="http://schemas.openxmlformats.org/package/2006/relationships"><Relationship Id="rId8" Type="http://schemas.openxmlformats.org/officeDocument/2006/relationships/hyperlink" Target="https://safelives.org.uk/knowledge-hub/spotlights/spotlight-6-lgbt-people-and-domestic-abuse" TargetMode="External"/><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hyperlink" Target="https://safelives.org.uk/knowledge-hub/spotlights/spotlight-3-young-people-and-domestic-abuse" TargetMode="External"/><Relationship Id="rId21" Type="http://schemas.openxmlformats.org/officeDocument/2006/relationships/image" Target="../media/image37.svg"/><Relationship Id="rId7" Type="http://schemas.openxmlformats.org/officeDocument/2006/relationships/hyperlink" Target="https://safelives.org.uk/knowledge-hub/spotlights/spotlight-2-disabled-people-and-domestic-abuse" TargetMode="External"/><Relationship Id="rId12" Type="http://schemas.openxmlformats.org/officeDocument/2006/relationships/image" Target="../media/image28.svg"/><Relationship Id="rId17" Type="http://schemas.openxmlformats.org/officeDocument/2006/relationships/image" Target="../media/image33.sv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safelives.org.uk/sites/default/files/resources/Spotlight%20on%20HBV%20and%20forced%20marriage-web.pdf" TargetMode="External"/><Relationship Id="rId11" Type="http://schemas.openxmlformats.org/officeDocument/2006/relationships/image" Target="../media/image27.png"/><Relationship Id="rId5" Type="http://schemas.openxmlformats.org/officeDocument/2006/relationships/hyperlink" Target="https://safelives.org.uk/spotlight-4-honour-based-violence-and-forced-marriage" TargetMode="External"/><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svg"/><Relationship Id="rId4" Type="http://schemas.openxmlformats.org/officeDocument/2006/relationships/hyperlink" Target="https://safelives.org.uk/spotlight-1-older-people-and-domestic-abuse" TargetMode="External"/><Relationship Id="rId9" Type="http://schemas.openxmlformats.org/officeDocument/2006/relationships/image" Target="../media/image25.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safelives.org.uk/spotlights/spotlight-8-parenting-through-domestic-abuse" TargetMode="External"/><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hyperlink" Target="https://safelives.org.uk/sites/default/files/A%20Safe%20Fund%20costing%20domestic%20abuse%20provision%20for%20the%20whole%20family%20in%20England%20and%20Wales_0.pdf" TargetMode="External"/><Relationship Id="rId10" Type="http://schemas.openxmlformats.org/officeDocument/2006/relationships/image" Target="../media/image42.png"/><Relationship Id="rId4" Type="http://schemas.openxmlformats.org/officeDocument/2006/relationships/hyperlink" Target="https://safelives.org.uk/knowledge-hub/spotlights/spotlight-3-young-people-and-domestic-abuse" TargetMode="External"/><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8" Type="http://schemas.openxmlformats.org/officeDocument/2006/relationships/hyperlink" Target="https://www.ons.gov.uk/peoplepopulationandcommunity/healthandsocialcare/disability/articles/outcomesfordisabledpeopleintheuk/2020#crime" TargetMode="External"/><Relationship Id="rId3" Type="http://schemas.openxmlformats.org/officeDocument/2006/relationships/image" Target="../media/image32.png"/><Relationship Id="rId7" Type="http://schemas.openxmlformats.org/officeDocument/2006/relationships/hyperlink" Target="https://safelives.org.uk/knowledge-hub/spotlights/spotlight-2-disabled-people-and-domestic-abuse"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5.svg"/><Relationship Id="rId11" Type="http://schemas.openxmlformats.org/officeDocument/2006/relationships/image" Target="../media/image45.png"/><Relationship Id="rId5" Type="http://schemas.openxmlformats.org/officeDocument/2006/relationships/image" Target="../media/image34.png"/><Relationship Id="rId10" Type="http://schemas.openxmlformats.org/officeDocument/2006/relationships/hyperlink" Target="https://safelives.org.uk/research/the-unseen" TargetMode="External"/><Relationship Id="rId4" Type="http://schemas.openxmlformats.org/officeDocument/2006/relationships/image" Target="../media/image33.svg"/><Relationship Id="rId9" Type="http://schemas.openxmlformats.org/officeDocument/2006/relationships/hyperlink" Target="https://assets.publishing.service.gov.uk/government/uploads/system/uploads/attachment_data/file/480942/Disability_and_domestic_abuse_topic_overview_FINAL.pdf" TargetMode="External"/></Relationships>
</file>

<file path=ppt/slides/_rels/slide14.xml.rels><?xml version="1.0" encoding="UTF-8" standalone="yes"?>
<Relationships xmlns="http://schemas.openxmlformats.org/package/2006/relationships"><Relationship Id="rId13" Type="http://schemas.openxmlformats.org/officeDocument/2006/relationships/tags" Target="../tags/tag3544.xml"/><Relationship Id="rId18" Type="http://schemas.openxmlformats.org/officeDocument/2006/relationships/tags" Target="../tags/tag3549.xml"/><Relationship Id="rId26" Type="http://schemas.openxmlformats.org/officeDocument/2006/relationships/image" Target="../media/image49.svg"/><Relationship Id="rId39" Type="http://schemas.openxmlformats.org/officeDocument/2006/relationships/image" Target="../media/image61.svg"/><Relationship Id="rId21" Type="http://schemas.openxmlformats.org/officeDocument/2006/relationships/slideLayout" Target="../slideLayouts/slideLayout86.xml"/><Relationship Id="rId34" Type="http://schemas.openxmlformats.org/officeDocument/2006/relationships/image" Target="../media/image57.svg"/><Relationship Id="rId7" Type="http://schemas.openxmlformats.org/officeDocument/2006/relationships/tags" Target="../tags/tag3538.xml"/><Relationship Id="rId12" Type="http://schemas.openxmlformats.org/officeDocument/2006/relationships/tags" Target="../tags/tag3543.xml"/><Relationship Id="rId17" Type="http://schemas.openxmlformats.org/officeDocument/2006/relationships/tags" Target="../tags/tag3548.xml"/><Relationship Id="rId25" Type="http://schemas.openxmlformats.org/officeDocument/2006/relationships/image" Target="../media/image48.png"/><Relationship Id="rId33" Type="http://schemas.openxmlformats.org/officeDocument/2006/relationships/image" Target="../media/image56.svg"/><Relationship Id="rId38" Type="http://schemas.openxmlformats.org/officeDocument/2006/relationships/image" Target="../media/image60.png"/><Relationship Id="rId2" Type="http://schemas.openxmlformats.org/officeDocument/2006/relationships/tags" Target="../tags/tag3533.xml"/><Relationship Id="rId16" Type="http://schemas.openxmlformats.org/officeDocument/2006/relationships/tags" Target="../tags/tag3547.xml"/><Relationship Id="rId20" Type="http://schemas.openxmlformats.org/officeDocument/2006/relationships/tags" Target="../tags/tag3551.xml"/><Relationship Id="rId29" Type="http://schemas.openxmlformats.org/officeDocument/2006/relationships/image" Target="../media/image52.svg"/><Relationship Id="rId1" Type="http://schemas.openxmlformats.org/officeDocument/2006/relationships/tags" Target="../tags/tag3532.xml"/><Relationship Id="rId6" Type="http://schemas.openxmlformats.org/officeDocument/2006/relationships/tags" Target="../tags/tag3537.xml"/><Relationship Id="rId11" Type="http://schemas.openxmlformats.org/officeDocument/2006/relationships/tags" Target="../tags/tag3542.xml"/><Relationship Id="rId24" Type="http://schemas.openxmlformats.org/officeDocument/2006/relationships/image" Target="../media/image47.svg"/><Relationship Id="rId32" Type="http://schemas.openxmlformats.org/officeDocument/2006/relationships/image" Target="../media/image55.png"/><Relationship Id="rId37" Type="http://schemas.openxmlformats.org/officeDocument/2006/relationships/image" Target="../media/image59.png"/><Relationship Id="rId5" Type="http://schemas.openxmlformats.org/officeDocument/2006/relationships/tags" Target="../tags/tag3536.xml"/><Relationship Id="rId15" Type="http://schemas.openxmlformats.org/officeDocument/2006/relationships/tags" Target="../tags/tag3546.xml"/><Relationship Id="rId23" Type="http://schemas.openxmlformats.org/officeDocument/2006/relationships/image" Target="../media/image46.png"/><Relationship Id="rId28" Type="http://schemas.openxmlformats.org/officeDocument/2006/relationships/image" Target="../media/image51.svg"/><Relationship Id="rId36" Type="http://schemas.openxmlformats.org/officeDocument/2006/relationships/hyperlink" Target="https://safelives.org.uk/spotlight-5-homelessness-and-domestic-abuse" TargetMode="External"/><Relationship Id="rId10" Type="http://schemas.openxmlformats.org/officeDocument/2006/relationships/tags" Target="../tags/tag3541.xml"/><Relationship Id="rId19" Type="http://schemas.openxmlformats.org/officeDocument/2006/relationships/tags" Target="../tags/tag3550.xml"/><Relationship Id="rId31" Type="http://schemas.openxmlformats.org/officeDocument/2006/relationships/image" Target="../media/image54.svg"/><Relationship Id="rId4" Type="http://schemas.openxmlformats.org/officeDocument/2006/relationships/tags" Target="../tags/tag3535.xml"/><Relationship Id="rId9" Type="http://schemas.openxmlformats.org/officeDocument/2006/relationships/tags" Target="../tags/tag3540.xml"/><Relationship Id="rId14" Type="http://schemas.openxmlformats.org/officeDocument/2006/relationships/tags" Target="../tags/tag3545.xml"/><Relationship Id="rId22" Type="http://schemas.openxmlformats.org/officeDocument/2006/relationships/notesSlide" Target="../notesSlides/notesSlide11.xml"/><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8" Type="http://schemas.openxmlformats.org/officeDocument/2006/relationships/tags" Target="../tags/tag3539.xml"/><Relationship Id="rId3" Type="http://schemas.openxmlformats.org/officeDocument/2006/relationships/tags" Target="../tags/tag35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405.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36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38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3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6.png"/><Relationship Id="rId1" Type="http://schemas.openxmlformats.org/officeDocument/2006/relationships/slideLayout" Target="../slideLayouts/slideLayout20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6.png"/><Relationship Id="rId1" Type="http://schemas.openxmlformats.org/officeDocument/2006/relationships/slideLayout" Target="../slideLayouts/slideLayout2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emf"/><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tags" Target="../tags/tag3554.xml"/><Relationship Id="rId2" Type="http://schemas.openxmlformats.org/officeDocument/2006/relationships/tags" Target="../tags/tag3553.xml"/><Relationship Id="rId1" Type="http://schemas.openxmlformats.org/officeDocument/2006/relationships/tags" Target="../tags/tag3552.xml"/><Relationship Id="rId6" Type="http://schemas.openxmlformats.org/officeDocument/2006/relationships/notesSlide" Target="../notesSlides/notesSlide18.xml"/><Relationship Id="rId5" Type="http://schemas.openxmlformats.org/officeDocument/2006/relationships/slideLayout" Target="../slideLayouts/slideLayout20.xml"/><Relationship Id="rId4" Type="http://schemas.openxmlformats.org/officeDocument/2006/relationships/tags" Target="../tags/tag35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afelives.org.uk/wp-content/uploads/Repeat-Definition-A-Briefing-for-Maracs.pdf"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6.xml"/></Relationships>
</file>

<file path=ppt/slides/_rels/slide38.xml.rels><?xml version="1.0" encoding="UTF-8" standalone="yes"?>
<Relationships xmlns="http://schemas.openxmlformats.org/package/2006/relationships"><Relationship Id="rId3" Type="http://schemas.openxmlformats.org/officeDocument/2006/relationships/hyperlink" Target="https://safelives.org.uk/node/621" TargetMode="External"/><Relationship Id="rId2" Type="http://schemas.openxmlformats.org/officeDocument/2006/relationships/notesSlide" Target="../notesSlides/notesSlide23.xml"/><Relationship Id="rId1" Type="http://schemas.openxmlformats.org/officeDocument/2006/relationships/slideLayout" Target="../slideLayouts/slideLayout425.xml"/><Relationship Id="rId5" Type="http://schemas.openxmlformats.org/officeDocument/2006/relationships/hyperlink" Target="https://safelives.org.uk/node/374" TargetMode="External"/><Relationship Id="rId4" Type="http://schemas.openxmlformats.org/officeDocument/2006/relationships/hyperlink" Target="https://safelives.org.uk/sites/default/files/resources/Virtual-Marac-Covid-guidance_March-2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5.xml"/></Relationships>
</file>

<file path=ppt/slides/_rels/slide44.xml.rels><?xml version="1.0" encoding="UTF-8" standalone="yes"?>
<Relationships xmlns="http://schemas.openxmlformats.org/package/2006/relationships"><Relationship Id="rId3" Type="http://schemas.openxmlformats.org/officeDocument/2006/relationships/hyperlink" Target="https://safelives.org.uk/sites/default/files/resources/Virtual-Marac-Covid-guidance_March-22.pdf" TargetMode="External"/><Relationship Id="rId2" Type="http://schemas.openxmlformats.org/officeDocument/2006/relationships/hyperlink" Target="https://safelives.org.uk/sites/default/files/resources/NI%20MARAC%20Minutes%20Checklist%20FINAL.pdf" TargetMode="External"/><Relationship Id="rId1" Type="http://schemas.openxmlformats.org/officeDocument/2006/relationships/slideLayout" Target="../slideLayouts/slideLayout40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8" Type="http://schemas.openxmlformats.org/officeDocument/2006/relationships/hyperlink" Target="https://www.ons.gov.uk/peoplepopulationandcommunity/crimeandjustice/articles/domesticabuseprevalenceandtrendsenglandandwales/yearendingmarch2020"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3C2DA-F682-4F43-A0BE-CFAD4D11AB28}"/>
              </a:ext>
            </a:extLst>
          </p:cNvPr>
          <p:cNvGraphicFramePr>
            <a:graphicFrameLocks noChangeAspect="1"/>
          </p:cNvGraphicFramePr>
          <p:nvPr>
            <p:custDataLst>
              <p:tags r:id="rId1"/>
            </p:custDataLst>
            <p:extLst>
              <p:ext uri="{D42A27DB-BD31-4B8C-83A1-F6EECF244321}">
                <p14:modId xmlns:p14="http://schemas.microsoft.com/office/powerpoint/2010/main" val="293185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4043C2DA-F682-4F43-A0BE-CFAD4D11A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btitle 5">
            <a:extLst>
              <a:ext uri="{FF2B5EF4-FFF2-40B4-BE49-F238E27FC236}">
                <a16:creationId xmlns:a16="http://schemas.microsoft.com/office/drawing/2014/main" id="{93ABAE44-1133-41A8-AF15-998B74ED7515}"/>
              </a:ext>
            </a:extLst>
          </p:cNvPr>
          <p:cNvSpPr>
            <a:spLocks noGrp="1"/>
          </p:cNvSpPr>
          <p:nvPr>
            <p:ph type="subTitle" idx="1"/>
          </p:nvPr>
        </p:nvSpPr>
        <p:spPr>
          <a:xfrm>
            <a:off x="551941" y="4792532"/>
            <a:ext cx="9726795" cy="1077218"/>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ea typeface="ＭＳ Ｐゴシック" pitchFamily="-108" charset="-128"/>
                <a:cs typeface="ＭＳ Ｐゴシック" pitchFamily="-108" charset="-128"/>
              </a:rPr>
              <a:t>Julia Cullum – Head of Service DASV CCC</a:t>
            </a:r>
          </a:p>
          <a:p>
            <a:r>
              <a:rPr lang="en-US" dirty="0">
                <a:ea typeface="ＭＳ Ｐゴシック" pitchFamily="-108" charset="-128"/>
                <a:cs typeface="ＭＳ Ｐゴシック" pitchFamily="-108" charset="-128"/>
              </a:rPr>
              <a:t>Lesley Rich – DA and MARAC Manager CCC</a:t>
            </a:r>
          </a:p>
          <a:p>
            <a:r>
              <a:rPr lang="en-US" dirty="0">
                <a:ea typeface="ＭＳ Ｐゴシック" pitchFamily="-108" charset="-128"/>
                <a:cs typeface="ＭＳ Ｐゴシック" pitchFamily="-108" charset="-128"/>
              </a:rPr>
              <a:t>Vickie Crompton – DASV Partnership Manager PCC</a:t>
            </a:r>
          </a:p>
        </p:txBody>
      </p:sp>
      <p:sp>
        <p:nvSpPr>
          <p:cNvPr id="5" name="Title 4">
            <a:extLst>
              <a:ext uri="{FF2B5EF4-FFF2-40B4-BE49-F238E27FC236}">
                <a16:creationId xmlns:a16="http://schemas.microsoft.com/office/drawing/2014/main" id="{BB65796F-64AA-402D-9DAE-D59872699FAF}"/>
              </a:ext>
            </a:extLst>
          </p:cNvPr>
          <p:cNvSpPr>
            <a:spLocks noGrp="1"/>
          </p:cNvSpPr>
          <p:nvPr>
            <p:ph type="title"/>
          </p:nvPr>
        </p:nvSpPr>
        <p:spPr>
          <a:xfrm>
            <a:off x="551941" y="3277403"/>
            <a:ext cx="12462139" cy="1107996"/>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4200">
                <a:ea typeface="ＭＳ Ｐゴシック"/>
                <a:cs typeface="ＭＳ Ｐゴシック" pitchFamily="-108" charset="-128"/>
              </a:rPr>
              <a:t>Cambridgeshire &amp; Peterborough:</a:t>
            </a:r>
            <a:br>
              <a:rPr lang="en-US">
                <a:ea typeface="ＭＳ Ｐゴシック" pitchFamily="-108" charset="-128"/>
                <a:cs typeface="ＭＳ Ｐゴシック" pitchFamily="-108" charset="-128"/>
              </a:rPr>
            </a:br>
            <a:r>
              <a:rPr lang="en-US" sz="3000">
                <a:ea typeface="ＭＳ Ｐゴシック"/>
                <a:cs typeface="ＭＳ Ｐゴシック" pitchFamily="-108" charset="-128"/>
              </a:rPr>
              <a:t>Public Health Approach &amp; </a:t>
            </a:r>
            <a:r>
              <a:rPr lang="en-US" sz="3000" err="1">
                <a:ea typeface="ＭＳ Ｐゴシック"/>
                <a:cs typeface="ＭＳ Ｐゴシック" pitchFamily="-108" charset="-128"/>
              </a:rPr>
              <a:t>Marac</a:t>
            </a:r>
            <a:r>
              <a:rPr lang="en-US" sz="3000">
                <a:ea typeface="ＭＳ Ｐゴシック"/>
                <a:cs typeface="ＭＳ Ｐゴシック" pitchFamily="-108" charset="-128"/>
              </a:rPr>
              <a:t> Review</a:t>
            </a:r>
            <a:r>
              <a:rPr lang="en-GB" sz="3000"/>
              <a:t> </a:t>
            </a:r>
          </a:p>
        </p:txBody>
      </p:sp>
    </p:spTree>
    <p:extLst>
      <p:ext uri="{BB962C8B-B14F-4D97-AF65-F5344CB8AC3E}">
        <p14:creationId xmlns:p14="http://schemas.microsoft.com/office/powerpoint/2010/main" val="256043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A52-B496-4DD0-AE48-A710593AC37E}"/>
              </a:ext>
            </a:extLst>
          </p:cNvPr>
          <p:cNvSpPr>
            <a:spLocks noGrp="1"/>
          </p:cNvSpPr>
          <p:nvPr>
            <p:ph type="title"/>
          </p:nvPr>
        </p:nvSpPr>
        <p:spPr>
          <a:xfrm>
            <a:off x="554736" y="404627"/>
            <a:ext cx="11082528" cy="276999"/>
          </a:xfrm>
        </p:spPr>
        <p:txBody>
          <a:bodyPr/>
          <a:lstStyle/>
          <a:p>
            <a:r>
              <a:rPr lang="en-GB" sz="1800"/>
              <a:t>Prevalence of adult victims – in the past year – marginalised groups</a:t>
            </a:r>
          </a:p>
        </p:txBody>
      </p:sp>
      <p:sp>
        <p:nvSpPr>
          <p:cNvPr id="7" name="TextBox 6">
            <a:extLst>
              <a:ext uri="{FF2B5EF4-FFF2-40B4-BE49-F238E27FC236}">
                <a16:creationId xmlns:a16="http://schemas.microsoft.com/office/drawing/2014/main" id="{0F64D81F-51E7-4489-875B-923C89B9694A}"/>
              </a:ext>
            </a:extLst>
          </p:cNvPr>
          <p:cNvSpPr txBox="1"/>
          <p:nvPr/>
        </p:nvSpPr>
        <p:spPr>
          <a:xfrm>
            <a:off x="2482850" y="993767"/>
            <a:ext cx="9084565" cy="71437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lang="en-GB" b="1">
                <a:solidFill>
                  <a:schemeClr val="accent3"/>
                </a:solidFill>
                <a:latin typeface="Century Gothic" panose="020B0502020202020204" pitchFamily="34" charset="0"/>
              </a:rPr>
              <a:t>8,000</a:t>
            </a:r>
            <a:r>
              <a:rPr kumimoji="0" lang="en-GB" sz="18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 Young victims</a:t>
            </a:r>
            <a:r>
              <a:rPr kumimoji="0" lang="en-GB" sz="16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aged 16-24</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1</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Spotlights on Young People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1" i="0" u="none" strike="noStrike" kern="1200" cap="none" spc="0" normalizeH="0" baseline="0" noProof="0">
              <a:ln>
                <a:noFill/>
              </a:ln>
              <a:solidFill>
                <a:srgbClr val="E71580"/>
              </a:solidFill>
              <a:effectLst/>
              <a:highlight>
                <a:srgbClr val="FFFF00"/>
              </a:highligh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6310501-E86A-43F3-B7DF-91BE04E5E191}"/>
              </a:ext>
            </a:extLst>
          </p:cNvPr>
          <p:cNvSpPr txBox="1"/>
          <p:nvPr/>
        </p:nvSpPr>
        <p:spPr>
          <a:xfrm>
            <a:off x="2482850" y="1877435"/>
            <a:ext cx="8984122"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6,500 Older victims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aged 60+</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Spotlights on Older People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05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80045CEB-B0D4-4D6D-852B-C4892EF5CE4D}"/>
              </a:ext>
            </a:extLst>
          </p:cNvPr>
          <p:cNvSpPr txBox="1"/>
          <p:nvPr/>
        </p:nvSpPr>
        <p:spPr>
          <a:xfrm>
            <a:off x="2419476" y="2786835"/>
            <a:ext cx="9639300"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2,500 Black, Asian and racially minoritised victims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who have experienced domestic abuse in the past year</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5">
                  <a:extLst>
                    <a:ext uri="{A12FA001-AC4F-418D-AE19-62706E023703}">
                      <ahyp:hlinkClr xmlns:ahyp="http://schemas.microsoft.com/office/drawing/2018/hyperlinkcolor" val="tx"/>
                    </a:ext>
                  </a:extLst>
                </a:hlinkClick>
              </a:rPr>
              <a:t>Spotlights on ‘Honour’-based Violence and Forced</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6">
                  <a:extLst>
                    <a:ext uri="{A12FA001-AC4F-418D-AE19-62706E023703}">
                      <ahyp:hlinkClr xmlns:ahyp="http://schemas.microsoft.com/office/drawing/2018/hyperlinkcolor" val="tx"/>
                    </a:ext>
                  </a:extLst>
                </a:hlinkClick>
              </a:rPr>
              <a:t> marriage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7F731DCA-550A-40C6-B288-03CB064F8B80}"/>
              </a:ext>
            </a:extLst>
          </p:cNvPr>
          <p:cNvSpPr txBox="1"/>
          <p:nvPr/>
        </p:nvSpPr>
        <p:spPr>
          <a:xfrm>
            <a:off x="2482850" y="3701687"/>
            <a:ext cx="8907211" cy="1450796"/>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8,500 Disabled victims</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of domestic abuse in the past year</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7">
                  <a:extLst>
                    <a:ext uri="{A12FA001-AC4F-418D-AE19-62706E023703}">
                      <ahyp:hlinkClr xmlns:ahyp="http://schemas.microsoft.com/office/drawing/2018/hyperlinkcolor" val="tx"/>
                    </a:ext>
                  </a:extLst>
                </a:hlinkClick>
              </a:rPr>
              <a:t>Spotlights on Disabled people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a:spcBef>
                <a:spcPts val="300"/>
              </a:spcBef>
              <a:spcAft>
                <a:spcPts val="300"/>
              </a:spcAf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lang="en-GB" b="1">
                <a:solidFill>
                  <a:srgbClr val="002072"/>
                </a:solidFill>
                <a:latin typeface="Century Gothic" panose="020B0502020202020204" pitchFamily="34" charset="0"/>
              </a:rPr>
              <a:t>5,500</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 LGB+ victims</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of domestic abuse in the past year</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8">
                  <a:extLst>
                    <a:ext uri="{A12FA001-AC4F-418D-AE19-62706E023703}">
                      <ahyp:hlinkClr xmlns:ahyp="http://schemas.microsoft.com/office/drawing/2018/hyperlinkcolor" val="tx"/>
                    </a:ext>
                  </a:extLst>
                </a:hlinkClick>
              </a:rPr>
              <a:t>Spotlights on LGBT+ people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C3A80585-B3B8-47F0-B10C-B6A6FD0BDE54}"/>
              </a:ext>
            </a:extLst>
          </p:cNvPr>
          <p:cNvSpPr txBox="1"/>
          <p:nvPr/>
        </p:nvSpPr>
        <p:spPr>
          <a:xfrm>
            <a:off x="905346" y="5599217"/>
            <a:ext cx="9424656" cy="1075423"/>
          </a:xfrm>
          <a:prstGeom prst="rect">
            <a:avLst/>
          </a:prstGeom>
          <a:ln w="6350">
            <a:noFill/>
            <a:miter lim="800000"/>
          </a:ln>
        </p:spPr>
        <p:txBody>
          <a:bodyPr vert="horz" wrap="square" lIns="0" tIns="0" rIns="0" bIns="0" rtlCol="0" anchor="t">
            <a:no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 The CSEW only provides prevalence rates for 16-19 and 20-24 year olds, therefore an average of these two was calculated for the 18-24 group.</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2. Older (75+) victim prevalence rates are based on a proxy rate from the CSEW for abuse in the past year only for those aged 60-74. This is because there is no CSEW prevalence rate data for the year ending in March 2020 for those aged 75+.</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3. The CSEW does not accurately reflect the impact of domestic abuse on Black Asian and racially </a:t>
            </a:r>
            <a:r>
              <a:rPr kumimoji="0" lang="en-GB" sz="800" b="0" i="0" u="none" strike="noStrike" kern="1200" cap="none" spc="0" normalizeH="0" baseline="0" noProof="0" err="1">
                <a:ln>
                  <a:noFill/>
                </a:ln>
                <a:solidFill>
                  <a:srgbClr val="000000"/>
                </a:solidFill>
                <a:effectLst/>
                <a:uLnTx/>
                <a:uFillTx/>
                <a:latin typeface="Century Gothic" panose="020B0502020202020204" pitchFamily="34" charset="0"/>
                <a:ea typeface="+mn-ea"/>
                <a:cs typeface="+mn-cs"/>
              </a:rPr>
              <a:t>minoritised</a:t>
            </a: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people, thus, we multiply the number of victims with the Black Asian and racially </a:t>
            </a:r>
            <a:r>
              <a:rPr kumimoji="0" lang="en-GB" sz="800" b="0" i="0" u="none" strike="noStrike" kern="1200" cap="none" spc="0" normalizeH="0" baseline="0" noProof="0" err="1">
                <a:ln>
                  <a:noFill/>
                </a:ln>
                <a:solidFill>
                  <a:srgbClr val="000000"/>
                </a:solidFill>
                <a:effectLst/>
                <a:uLnTx/>
                <a:uFillTx/>
                <a:latin typeface="Century Gothic" panose="020B0502020202020204" pitchFamily="34" charset="0"/>
                <a:ea typeface="+mn-ea"/>
                <a:cs typeface="+mn-cs"/>
              </a:rPr>
              <a:t>minoritised</a:t>
            </a: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proportion of the area including the following: 'Asian, Asian British or Asian Welsh',  'Black, Black British, Black Welsh, Caribbean or African', 'Mixed or Multiple ethnic groups', 'White: Gypsy or Irish Traveller', 'White: Roma', and 'Other ethnic group' (data obtained from the ONS census 2021) </a:t>
            </a:r>
            <a:endPar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4 The prevalence statistic for LGB+ people is based on the CSEW aggregate for Gay and Lesbian people. It does not include trans people as the sample size is too small</a:t>
            </a: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nvGrpSpPr>
          <p:cNvPr id="23" name="Group 22">
            <a:extLst>
              <a:ext uri="{FF2B5EF4-FFF2-40B4-BE49-F238E27FC236}">
                <a16:creationId xmlns:a16="http://schemas.microsoft.com/office/drawing/2014/main" id="{1520F68D-819F-4E90-AB7F-0E98734C04B6}"/>
              </a:ext>
            </a:extLst>
          </p:cNvPr>
          <p:cNvGrpSpPr/>
          <p:nvPr/>
        </p:nvGrpSpPr>
        <p:grpSpPr>
          <a:xfrm>
            <a:off x="1187669" y="890396"/>
            <a:ext cx="927296" cy="736987"/>
            <a:chOff x="328416" y="1873163"/>
            <a:chExt cx="4616756" cy="4317656"/>
          </a:xfrm>
        </p:grpSpPr>
        <p:pic>
          <p:nvPicPr>
            <p:cNvPr id="16" name="Graphic 15" descr="Girl wearing backpack">
              <a:extLst>
                <a:ext uri="{FF2B5EF4-FFF2-40B4-BE49-F238E27FC236}">
                  <a16:creationId xmlns:a16="http://schemas.microsoft.com/office/drawing/2014/main" id="{272DE74E-C5B4-4AB1-99A1-7B3676CB67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3344920" y="2216684"/>
              <a:ext cx="1600252" cy="3974135"/>
            </a:xfrm>
            <a:prstGeom prst="rect">
              <a:avLst/>
            </a:prstGeom>
          </p:spPr>
        </p:pic>
        <p:pic>
          <p:nvPicPr>
            <p:cNvPr id="18" name="Graphic 17" descr="Girl wearing necklace">
              <a:extLst>
                <a:ext uri="{FF2B5EF4-FFF2-40B4-BE49-F238E27FC236}">
                  <a16:creationId xmlns:a16="http://schemas.microsoft.com/office/drawing/2014/main" id="{BF15A2AB-40A7-4ACB-A450-2ECA8A9BAD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47072" y="2098917"/>
              <a:ext cx="1220301" cy="4079546"/>
            </a:xfrm>
            <a:prstGeom prst="rect">
              <a:avLst/>
            </a:prstGeom>
          </p:spPr>
        </p:pic>
        <p:pic>
          <p:nvPicPr>
            <p:cNvPr id="22" name="Graphic 21" descr="Man holding cup">
              <a:extLst>
                <a:ext uri="{FF2B5EF4-FFF2-40B4-BE49-F238E27FC236}">
                  <a16:creationId xmlns:a16="http://schemas.microsoft.com/office/drawing/2014/main" id="{8A669C84-244B-4915-A31D-4315730385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8416" y="1873163"/>
              <a:ext cx="1905000" cy="4305300"/>
            </a:xfrm>
            <a:prstGeom prst="rect">
              <a:avLst/>
            </a:prstGeom>
          </p:spPr>
        </p:pic>
      </p:grpSp>
      <p:grpSp>
        <p:nvGrpSpPr>
          <p:cNvPr id="43" name="Group 42">
            <a:extLst>
              <a:ext uri="{FF2B5EF4-FFF2-40B4-BE49-F238E27FC236}">
                <a16:creationId xmlns:a16="http://schemas.microsoft.com/office/drawing/2014/main" id="{61DE1CC4-8A8A-4400-9C2E-055CCE47285B}"/>
              </a:ext>
            </a:extLst>
          </p:cNvPr>
          <p:cNvGrpSpPr/>
          <p:nvPr/>
        </p:nvGrpSpPr>
        <p:grpSpPr>
          <a:xfrm>
            <a:off x="1450916" y="4684100"/>
            <a:ext cx="733882" cy="649083"/>
            <a:chOff x="8489130" y="4051318"/>
            <a:chExt cx="835990" cy="891337"/>
          </a:xfrm>
        </p:grpSpPr>
        <p:grpSp>
          <p:nvGrpSpPr>
            <p:cNvPr id="38" name="Group 37">
              <a:extLst>
                <a:ext uri="{FF2B5EF4-FFF2-40B4-BE49-F238E27FC236}">
                  <a16:creationId xmlns:a16="http://schemas.microsoft.com/office/drawing/2014/main" id="{7DB9CA1C-8EB2-4D95-B42C-2A8B9BFCFD1B}"/>
                </a:ext>
              </a:extLst>
            </p:cNvPr>
            <p:cNvGrpSpPr/>
            <p:nvPr/>
          </p:nvGrpSpPr>
          <p:grpSpPr>
            <a:xfrm>
              <a:off x="8489130" y="4051318"/>
              <a:ext cx="835990" cy="576967"/>
              <a:chOff x="8014915" y="4028255"/>
              <a:chExt cx="1685676" cy="621130"/>
            </a:xfrm>
          </p:grpSpPr>
          <p:sp>
            <p:nvSpPr>
              <p:cNvPr id="32" name="Rectangle 31">
                <a:extLst>
                  <a:ext uri="{FF2B5EF4-FFF2-40B4-BE49-F238E27FC236}">
                    <a16:creationId xmlns:a16="http://schemas.microsoft.com/office/drawing/2014/main" id="{F233D845-3C55-4F2C-A72B-13E798E0F3EE}"/>
                  </a:ext>
                </a:extLst>
              </p:cNvPr>
              <p:cNvSpPr/>
              <p:nvPr/>
            </p:nvSpPr>
            <p:spPr>
              <a:xfrm>
                <a:off x="8014915" y="4028255"/>
                <a:ext cx="1685676" cy="115119"/>
              </a:xfrm>
              <a:prstGeom prst="rect">
                <a:avLst/>
              </a:prstGeom>
              <a:solidFill>
                <a:srgbClr val="E4030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3" name="Rectangle 32">
                <a:extLst>
                  <a:ext uri="{FF2B5EF4-FFF2-40B4-BE49-F238E27FC236}">
                    <a16:creationId xmlns:a16="http://schemas.microsoft.com/office/drawing/2014/main" id="{FBDE2119-27A6-4078-9F99-9809A029DE54}"/>
                  </a:ext>
                </a:extLst>
              </p:cNvPr>
              <p:cNvSpPr/>
              <p:nvPr/>
            </p:nvSpPr>
            <p:spPr>
              <a:xfrm>
                <a:off x="8014915" y="4122979"/>
                <a:ext cx="1685676" cy="115119"/>
              </a:xfrm>
              <a:prstGeom prst="rect">
                <a:avLst/>
              </a:prstGeom>
              <a:solidFill>
                <a:srgbClr val="FF8C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56D2DA2B-CF88-472C-B951-9928F0F6D97F}"/>
                  </a:ext>
                </a:extLst>
              </p:cNvPr>
              <p:cNvSpPr/>
              <p:nvPr/>
            </p:nvSpPr>
            <p:spPr>
              <a:xfrm>
                <a:off x="8014915" y="4228309"/>
                <a:ext cx="1685676" cy="115119"/>
              </a:xfrm>
              <a:prstGeom prst="rect">
                <a:avLst/>
              </a:prstGeom>
              <a:solidFill>
                <a:srgbClr val="FFED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5" name="Rectangle 34">
                <a:extLst>
                  <a:ext uri="{FF2B5EF4-FFF2-40B4-BE49-F238E27FC236}">
                    <a16:creationId xmlns:a16="http://schemas.microsoft.com/office/drawing/2014/main" id="{260CDBE5-A017-417D-889C-42E9054065AB}"/>
                  </a:ext>
                </a:extLst>
              </p:cNvPr>
              <p:cNvSpPr/>
              <p:nvPr/>
            </p:nvSpPr>
            <p:spPr>
              <a:xfrm>
                <a:off x="8014915" y="4335985"/>
                <a:ext cx="1685676" cy="115119"/>
              </a:xfrm>
              <a:prstGeom prst="rect">
                <a:avLst/>
              </a:prstGeom>
              <a:solidFill>
                <a:srgbClr val="00802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279DAB9A-3D29-44B6-B859-105BC6071667}"/>
                  </a:ext>
                </a:extLst>
              </p:cNvPr>
              <p:cNvSpPr/>
              <p:nvPr/>
            </p:nvSpPr>
            <p:spPr>
              <a:xfrm>
                <a:off x="8014915" y="4438847"/>
                <a:ext cx="1685676" cy="115119"/>
              </a:xfrm>
              <a:prstGeom prst="rect">
                <a:avLst/>
              </a:prstGeom>
              <a:solidFill>
                <a:srgbClr val="004D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C0CF1223-AFFF-46B4-BB1C-89025D56E989}"/>
                  </a:ext>
                </a:extLst>
              </p:cNvPr>
              <p:cNvSpPr/>
              <p:nvPr/>
            </p:nvSpPr>
            <p:spPr>
              <a:xfrm>
                <a:off x="8014915" y="4534266"/>
                <a:ext cx="1685676" cy="115119"/>
              </a:xfrm>
              <a:prstGeom prst="rect">
                <a:avLst/>
              </a:prstGeom>
              <a:solidFill>
                <a:srgbClr val="75078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grpSp>
        <p:cxnSp>
          <p:nvCxnSpPr>
            <p:cNvPr id="40" name="Straight Connector 39">
              <a:extLst>
                <a:ext uri="{FF2B5EF4-FFF2-40B4-BE49-F238E27FC236}">
                  <a16:creationId xmlns:a16="http://schemas.microsoft.com/office/drawing/2014/main" id="{05CFA06A-2F20-43B5-950F-A10C58914909}"/>
                </a:ext>
              </a:extLst>
            </p:cNvPr>
            <p:cNvCxnSpPr>
              <a:cxnSpLocks/>
            </p:cNvCxnSpPr>
            <p:nvPr/>
          </p:nvCxnSpPr>
          <p:spPr>
            <a:xfrm>
              <a:off x="8489130" y="4051318"/>
              <a:ext cx="0" cy="891337"/>
            </a:xfrm>
            <a:prstGeom prst="line">
              <a:avLst/>
            </a:prstGeom>
            <a:ln w="571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E482BD0-F16B-483A-925B-1F72A802C504}"/>
              </a:ext>
            </a:extLst>
          </p:cNvPr>
          <p:cNvGrpSpPr/>
          <p:nvPr/>
        </p:nvGrpSpPr>
        <p:grpSpPr>
          <a:xfrm>
            <a:off x="1146882" y="1736150"/>
            <a:ext cx="1057245" cy="1021761"/>
            <a:chOff x="8602890" y="3973400"/>
            <a:chExt cx="1824512" cy="1780769"/>
          </a:xfrm>
        </p:grpSpPr>
        <p:sp>
          <p:nvSpPr>
            <p:cNvPr id="48" name="Oval 47">
              <a:extLst>
                <a:ext uri="{FF2B5EF4-FFF2-40B4-BE49-F238E27FC236}">
                  <a16:creationId xmlns:a16="http://schemas.microsoft.com/office/drawing/2014/main" id="{7F76B224-74E2-41ED-8E30-BF61226B085E}"/>
                </a:ext>
              </a:extLst>
            </p:cNvPr>
            <p:cNvSpPr/>
            <p:nvPr/>
          </p:nvSpPr>
          <p:spPr>
            <a:xfrm>
              <a:off x="8796056" y="4071426"/>
              <a:ext cx="1438180" cy="143818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pic>
          <p:nvPicPr>
            <p:cNvPr id="47" name="Picture 46" descr="Shape&#10;&#10;Description automatically generated with medium confidence">
              <a:extLst>
                <a:ext uri="{FF2B5EF4-FFF2-40B4-BE49-F238E27FC236}">
                  <a16:creationId xmlns:a16="http://schemas.microsoft.com/office/drawing/2014/main" id="{241E42C0-3F25-4974-B0F5-FD638F3EA382}"/>
                </a:ext>
              </a:extLst>
            </p:cNvPr>
            <p:cNvPicPr>
              <a:picLocks noChangeAspect="1"/>
            </p:cNvPicPr>
            <p:nvPr/>
          </p:nvPicPr>
          <p:blipFill>
            <a:blip r:embed="rId15"/>
            <a:stretch>
              <a:fillRect/>
            </a:stretch>
          </p:blipFill>
          <p:spPr>
            <a:xfrm>
              <a:off x="8602890" y="3973400"/>
              <a:ext cx="1824512" cy="1780769"/>
            </a:xfrm>
            <a:prstGeom prst="rect">
              <a:avLst/>
            </a:prstGeom>
          </p:spPr>
        </p:pic>
      </p:grpSp>
      <p:grpSp>
        <p:nvGrpSpPr>
          <p:cNvPr id="52" name="Group 51">
            <a:extLst>
              <a:ext uri="{FF2B5EF4-FFF2-40B4-BE49-F238E27FC236}">
                <a16:creationId xmlns:a16="http://schemas.microsoft.com/office/drawing/2014/main" id="{79837854-B5B8-4511-B9C6-69053A773E5F}"/>
              </a:ext>
            </a:extLst>
          </p:cNvPr>
          <p:cNvGrpSpPr/>
          <p:nvPr/>
        </p:nvGrpSpPr>
        <p:grpSpPr>
          <a:xfrm>
            <a:off x="1239529" y="3671999"/>
            <a:ext cx="914401" cy="810903"/>
            <a:chOff x="970736" y="3840116"/>
            <a:chExt cx="1229066" cy="1239801"/>
          </a:xfrm>
        </p:grpSpPr>
        <p:pic>
          <p:nvPicPr>
            <p:cNvPr id="13" name="Graphic 12" descr="Boy in a wheelchair">
              <a:extLst>
                <a:ext uri="{FF2B5EF4-FFF2-40B4-BE49-F238E27FC236}">
                  <a16:creationId xmlns:a16="http://schemas.microsoft.com/office/drawing/2014/main" id="{4CA0135B-2A87-48F4-ABB3-BA3DA0241E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0736" y="3947688"/>
              <a:ext cx="854645" cy="992390"/>
            </a:xfrm>
            <a:prstGeom prst="rect">
              <a:avLst/>
            </a:prstGeom>
          </p:spPr>
        </p:pic>
        <p:pic>
          <p:nvPicPr>
            <p:cNvPr id="51" name="Graphic 50" descr="Blind woman using stick">
              <a:extLst>
                <a:ext uri="{FF2B5EF4-FFF2-40B4-BE49-F238E27FC236}">
                  <a16:creationId xmlns:a16="http://schemas.microsoft.com/office/drawing/2014/main" id="{D366EDF0-F538-4733-B43A-3515261AF52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789808" y="3840116"/>
              <a:ext cx="409994" cy="1239801"/>
            </a:xfrm>
            <a:prstGeom prst="rect">
              <a:avLst/>
            </a:prstGeom>
          </p:spPr>
        </p:pic>
      </p:grpSp>
      <p:pic>
        <p:nvPicPr>
          <p:cNvPr id="54" name="Graphic 53" descr="Group with solid fill">
            <a:extLst>
              <a:ext uri="{FF2B5EF4-FFF2-40B4-BE49-F238E27FC236}">
                <a16:creationId xmlns:a16="http://schemas.microsoft.com/office/drawing/2014/main" id="{FBF0FEDA-D031-4E76-BD3B-9F1E3BAD90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70398" y="2740927"/>
            <a:ext cx="914400" cy="914400"/>
          </a:xfrm>
          <a:prstGeom prst="rect">
            <a:avLst/>
          </a:prstGeom>
        </p:spPr>
      </p:pic>
    </p:spTree>
    <p:extLst>
      <p:ext uri="{BB962C8B-B14F-4D97-AF65-F5344CB8AC3E}">
        <p14:creationId xmlns:p14="http://schemas.microsoft.com/office/powerpoint/2010/main" val="47284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A52-B496-4DD0-AE48-A710593AC37E}"/>
              </a:ext>
            </a:extLst>
          </p:cNvPr>
          <p:cNvSpPr>
            <a:spLocks noGrp="1"/>
          </p:cNvSpPr>
          <p:nvPr>
            <p:ph type="title"/>
          </p:nvPr>
        </p:nvSpPr>
        <p:spPr>
          <a:xfrm>
            <a:off x="554736" y="677535"/>
            <a:ext cx="11082528" cy="276999"/>
          </a:xfrm>
        </p:spPr>
        <p:txBody>
          <a:bodyPr/>
          <a:lstStyle/>
          <a:p>
            <a:r>
              <a:rPr lang="en-GB" sz="1800"/>
              <a:t>Prevalence – in the past year – partner abuse (IPV)</a:t>
            </a:r>
          </a:p>
        </p:txBody>
      </p:sp>
      <p:sp>
        <p:nvSpPr>
          <p:cNvPr id="7" name="TextBox 6">
            <a:extLst>
              <a:ext uri="{FF2B5EF4-FFF2-40B4-BE49-F238E27FC236}">
                <a16:creationId xmlns:a16="http://schemas.microsoft.com/office/drawing/2014/main" id="{0F64D81F-51E7-4489-875B-923C89B9694A}"/>
              </a:ext>
            </a:extLst>
          </p:cNvPr>
          <p:cNvSpPr txBox="1"/>
          <p:nvPr/>
        </p:nvSpPr>
        <p:spPr>
          <a:xfrm>
            <a:off x="2291004" y="2365637"/>
            <a:ext cx="8756441"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21,000 children living in a household with partner abuse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past year</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Useful resource: see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Spotlights on Parenting and DA</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 and our </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Spotlights on Young People and DA</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3510C7E-8C1F-451A-A2BD-73F09E73A9B3}"/>
              </a:ext>
            </a:extLst>
          </p:cNvPr>
          <p:cNvSpPr txBox="1"/>
          <p:nvPr/>
        </p:nvSpPr>
        <p:spPr>
          <a:xfrm>
            <a:off x="899292" y="6101477"/>
            <a:ext cx="9470578" cy="696070"/>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 Older (75+) victim prevalence rates are based  on a proxy rate from the CSEW </a:t>
            </a:r>
            <a:r>
              <a:rPr kumimoji="0" lang="en-GB" sz="800" b="0" i="0" u="none" strike="noStrike" kern="1200" cap="none" spc="0" normalizeH="0" baseline="0" noProof="0" err="1">
                <a:ln>
                  <a:noFill/>
                </a:ln>
                <a:solidFill>
                  <a:srgbClr val="000000"/>
                </a:solidFill>
                <a:effectLst/>
                <a:uLnTx/>
                <a:uFillTx/>
                <a:latin typeface="Century Gothic" panose="020B0502020202020204" pitchFamily="34" charset="0"/>
                <a:ea typeface="+mn-ea"/>
                <a:cs typeface="+mn-cs"/>
              </a:rPr>
              <a:t>datatset</a:t>
            </a: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for the year ending March 2020 for those aged 60-74 only. This is because there is no CSEW prevalence rate data for the year ending in March 2020 for those aged 75+.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2. </a:t>
            </a: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Times New Roman" panose="02020603050405020304" pitchFamily="18" charset="0"/>
                <a:cs typeface="+mn-cs"/>
              </a:rPr>
              <a:t>Uses estimations of 41% of households with partner abuse having children in with an average of 1.85 children per household – this data comes from the ONS, with details in </a:t>
            </a:r>
            <a:r>
              <a:rPr kumimoji="0" lang="en-GB" sz="800" b="0" i="0" u="none" strike="noStrike" kern="1200" cap="none" spc="0" normalizeH="0" baseline="0" noProof="0" err="1">
                <a:ln>
                  <a:noFill/>
                </a:ln>
                <a:solidFill>
                  <a:srgbClr val="000000"/>
                </a:solidFill>
                <a:effectLst/>
                <a:uLnTx/>
                <a:uFillTx/>
                <a:latin typeface="Century Gothic" panose="020B0502020202020204" pitchFamily="34" charset="0"/>
                <a:ea typeface="Times New Roman" panose="02020603050405020304" pitchFamily="18" charset="0"/>
                <a:cs typeface="+mn-cs"/>
              </a:rPr>
              <a:t>SafeLives</a:t>
            </a: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Times New Roman" panose="02020603050405020304" pitchFamily="18" charset="0"/>
                <a:cs typeface="+mn-cs"/>
              </a:rPr>
              <a:t> </a:t>
            </a:r>
            <a:r>
              <a:rPr kumimoji="0" lang="en-GB" sz="800" b="0" i="0" u="none" strike="noStrike" kern="1200" cap="none" spc="0" normalizeH="0" baseline="0" noProof="0">
                <a:ln>
                  <a:noFill/>
                </a:ln>
                <a:solidFill>
                  <a:srgbClr val="0000FF"/>
                </a:solidFill>
                <a:effectLst/>
                <a:uLnTx/>
                <a:uFillTx/>
                <a:latin typeface="Century Gothic" panose="020B0502020202020204" pitchFamily="34" charset="0"/>
                <a:ea typeface="Times New Roman" panose="02020603050405020304" pitchFamily="18" charset="0"/>
                <a:cs typeface="+mn-cs"/>
                <a:hlinkClick r:id="rId5">
                  <a:extLst>
                    <a:ext uri="{A12FA001-AC4F-418D-AE19-62706E023703}">
                      <ahyp:hlinkClr xmlns:ahyp="http://schemas.microsoft.com/office/drawing/2018/hyperlinkcolor" val="tx"/>
                    </a:ext>
                  </a:extLst>
                </a:hlinkClick>
              </a:rPr>
              <a:t>‘A safe fund’ report.</a:t>
            </a:r>
            <a:endParaRPr kumimoji="0" lang="en-GB" sz="8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3. Robinson, A.L., Clancy, A. and Hanks, S., 2014. Prevalence and characteristics of serial domestic abuse perpetrators: Multi-agency evidence from Wales.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endParaRPr kumimoji="0" lang="en-GB" sz="800" b="0" i="0" u="sng" strike="noStrike" kern="1200" cap="none" spc="0" normalizeH="0" baseline="0" noProof="0">
              <a:ln>
                <a:noFill/>
              </a:ln>
              <a:solidFill>
                <a:srgbClr val="00000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p>
        </p:txBody>
      </p:sp>
      <p:pic>
        <p:nvPicPr>
          <p:cNvPr id="8" name="Graphic 7" descr="Children with solid fill">
            <a:extLst>
              <a:ext uri="{FF2B5EF4-FFF2-40B4-BE49-F238E27FC236}">
                <a16:creationId xmlns:a16="http://schemas.microsoft.com/office/drawing/2014/main" id="{34B789B1-CDCF-4D22-B385-63D1F37511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712" y="2042292"/>
            <a:ext cx="1349638" cy="1349638"/>
          </a:xfrm>
          <a:prstGeom prst="rect">
            <a:avLst/>
          </a:prstGeom>
        </p:spPr>
      </p:pic>
      <p:sp>
        <p:nvSpPr>
          <p:cNvPr id="6" name="TextBox 5">
            <a:extLst>
              <a:ext uri="{FF2B5EF4-FFF2-40B4-BE49-F238E27FC236}">
                <a16:creationId xmlns:a16="http://schemas.microsoft.com/office/drawing/2014/main" id="{473E3C08-A07D-42D7-B216-5FD62A66530E}"/>
              </a:ext>
            </a:extLst>
          </p:cNvPr>
          <p:cNvSpPr txBox="1"/>
          <p:nvPr/>
        </p:nvSpPr>
        <p:spPr>
          <a:xfrm>
            <a:off x="2291004" y="3514382"/>
            <a:ext cx="9084565"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22,500 people using abusive behaviours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their intimate partner relationships in the past year in the local area</a:t>
            </a:r>
            <a:endPar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91B607E6-06D9-4EBA-87C0-108689D21F50}"/>
              </a:ext>
            </a:extLst>
          </p:cNvPr>
          <p:cNvSpPr txBox="1"/>
          <p:nvPr/>
        </p:nvSpPr>
        <p:spPr>
          <a:xfrm>
            <a:off x="2291004" y="4708397"/>
            <a:ext cx="9084565"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those </a:t>
            </a:r>
            <a:r>
              <a:rPr kumimoji="0" lang="en-GB" sz="18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20%</a:t>
            </a:r>
            <a:r>
              <a:rPr kumimoji="0" lang="en-GB" sz="1600" b="0"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are estimated to be </a:t>
            </a:r>
            <a:r>
              <a:rPr kumimoji="0" lang="en-GB" sz="16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serial perpetrators of domestic abuse</a:t>
            </a:r>
            <a:r>
              <a:rPr kumimoji="0" lang="en-GB" sz="18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3</a:t>
            </a:r>
            <a:endPar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endParaRPr>
          </a:p>
        </p:txBody>
      </p:sp>
      <p:pic>
        <p:nvPicPr>
          <p:cNvPr id="10" name="Graphic 9" descr="Repeat with solid fill">
            <a:extLst>
              <a:ext uri="{FF2B5EF4-FFF2-40B4-BE49-F238E27FC236}">
                <a16:creationId xmlns:a16="http://schemas.microsoft.com/office/drawing/2014/main" id="{62F4C267-4083-439A-B86E-96774A7584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331" y="4462808"/>
            <a:ext cx="914400" cy="914400"/>
          </a:xfrm>
          <a:prstGeom prst="rect">
            <a:avLst/>
          </a:prstGeom>
        </p:spPr>
      </p:pic>
      <p:pic>
        <p:nvPicPr>
          <p:cNvPr id="11" name="Graphic 10" descr="Comment Important with solid fill">
            <a:extLst>
              <a:ext uri="{FF2B5EF4-FFF2-40B4-BE49-F238E27FC236}">
                <a16:creationId xmlns:a16="http://schemas.microsoft.com/office/drawing/2014/main" id="{CE564E28-65BB-4A4B-997D-9C05DB908F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9292" y="3365804"/>
            <a:ext cx="1095955" cy="1095955"/>
          </a:xfrm>
          <a:prstGeom prst="rect">
            <a:avLst/>
          </a:prstGeom>
        </p:spPr>
      </p:pic>
      <p:sp>
        <p:nvSpPr>
          <p:cNvPr id="14" name="TextBox 13">
            <a:extLst>
              <a:ext uri="{FF2B5EF4-FFF2-40B4-BE49-F238E27FC236}">
                <a16:creationId xmlns:a16="http://schemas.microsoft.com/office/drawing/2014/main" id="{97063A8F-1898-4597-B334-0CB006E3D769}"/>
              </a:ext>
            </a:extLst>
          </p:cNvPr>
          <p:cNvSpPr txBox="1"/>
          <p:nvPr/>
        </p:nvSpPr>
        <p:spPr>
          <a:xfrm>
            <a:off x="2291005" y="1302898"/>
            <a:ext cx="8910925"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there were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28,000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adult victims in the local area who have experienced partner abuse in the past year</a:t>
            </a:r>
            <a:r>
              <a:rPr kumimoji="0" lang="en-GB" sz="1600" b="0" i="0" u="none" strike="noStrike" kern="1200" cap="none" spc="0" normalizeH="0" baseline="30000" noProof="0">
                <a:ln>
                  <a:noFill/>
                </a:ln>
                <a:solidFill>
                  <a:srgbClr val="000000"/>
                </a:solidFill>
                <a:effectLst/>
                <a:uLnTx/>
                <a:uFillTx/>
                <a:latin typeface="Century Gothic" panose="020B0502020202020204" pitchFamily="34" charset="0"/>
                <a:ea typeface="+mn-ea"/>
                <a:cs typeface="+mn-cs"/>
              </a:rPr>
              <a:t>1</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endParaRPr>
          </a:p>
        </p:txBody>
      </p:sp>
      <p:pic>
        <p:nvPicPr>
          <p:cNvPr id="15" name="Picture 14">
            <a:extLst>
              <a:ext uri="{FF2B5EF4-FFF2-40B4-BE49-F238E27FC236}">
                <a16:creationId xmlns:a16="http://schemas.microsoft.com/office/drawing/2014/main" id="{BF70C06B-C3D4-4DA2-A5C2-CBDFF7CBD8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2826" y="1131313"/>
            <a:ext cx="808886" cy="873454"/>
          </a:xfrm>
          <a:prstGeom prst="rect">
            <a:avLst/>
          </a:prstGeom>
        </p:spPr>
      </p:pic>
    </p:spTree>
    <p:extLst>
      <p:ext uri="{BB962C8B-B14F-4D97-AF65-F5344CB8AC3E}">
        <p14:creationId xmlns:p14="http://schemas.microsoft.com/office/powerpoint/2010/main" val="185541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E456B3-6E2E-43D0-0193-01EFD408C036}"/>
              </a:ext>
            </a:extLst>
          </p:cNvPr>
          <p:cNvSpPr>
            <a:spLocks noGrp="1"/>
          </p:cNvSpPr>
          <p:nvPr>
            <p:ph type="title"/>
          </p:nvPr>
        </p:nvSpPr>
        <p:spPr/>
        <p:txBody>
          <a:bodyPr/>
          <a:lstStyle/>
          <a:p>
            <a:r>
              <a:rPr lang="en-GB"/>
              <a:t>Accessibility</a:t>
            </a:r>
          </a:p>
        </p:txBody>
      </p:sp>
      <p:sp>
        <p:nvSpPr>
          <p:cNvPr id="6" name="Text Placeholder 5">
            <a:extLst>
              <a:ext uri="{FF2B5EF4-FFF2-40B4-BE49-F238E27FC236}">
                <a16:creationId xmlns:a16="http://schemas.microsoft.com/office/drawing/2014/main" id="{70791F77-D131-291A-7BBC-B6509547DB3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3066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E05DD83-BA83-AEE0-9ECA-B72C262D9A57}"/>
              </a:ext>
            </a:extLst>
          </p:cNvPr>
          <p:cNvSpPr/>
          <p:nvPr/>
        </p:nvSpPr>
        <p:spPr>
          <a:xfrm>
            <a:off x="199102" y="4527527"/>
            <a:ext cx="3106688" cy="1939322"/>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GB" sz="1200" dirty="0">
                <a:solidFill>
                  <a:schemeClr val="accent3"/>
                </a:solidFill>
                <a:latin typeface="Century Gothic" panose="020B0502020202020204" pitchFamily="34" charset="0"/>
                <a:cs typeface="Segoe UI"/>
              </a:rPr>
              <a:t>         “More can be done to </a:t>
            </a:r>
            <a:r>
              <a:rPr lang="en-GB" sz="1200" b="1" dirty="0">
                <a:solidFill>
                  <a:schemeClr val="accent3"/>
                </a:solidFill>
                <a:latin typeface="Century Gothic" panose="020B0502020202020204" pitchFamily="34" charset="0"/>
                <a:cs typeface="Segoe UI"/>
              </a:rPr>
              <a:t>understand the voices of the survivors </a:t>
            </a:r>
            <a:r>
              <a:rPr lang="en-GB" sz="1200" dirty="0">
                <a:solidFill>
                  <a:schemeClr val="accent3"/>
                </a:solidFill>
                <a:latin typeface="Century Gothic" panose="020B0502020202020204" pitchFamily="34" charset="0"/>
                <a:cs typeface="Segoe UI"/>
              </a:rPr>
              <a:t>particularly in MH health, as parents, as carers, as co-victims. Routine enquiry and  informed response, </a:t>
            </a:r>
            <a:r>
              <a:rPr lang="en-GB" sz="1200" b="1" dirty="0">
                <a:solidFill>
                  <a:schemeClr val="accent3"/>
                </a:solidFill>
                <a:latin typeface="Century Gothic" panose="020B0502020202020204" pitchFamily="34" charset="0"/>
                <a:cs typeface="Segoe UI"/>
              </a:rPr>
              <a:t>more curiosity would promote thinking about the survivor experience through their own lens.” </a:t>
            </a:r>
          </a:p>
          <a:p>
            <a:pPr>
              <a:spcBef>
                <a:spcPts val="300"/>
              </a:spcBef>
              <a:spcAft>
                <a:spcPts val="300"/>
              </a:spcAft>
            </a:pPr>
            <a:r>
              <a:rPr lang="en-GB" sz="1100" dirty="0">
                <a:solidFill>
                  <a:schemeClr val="accent1"/>
                </a:solidFill>
                <a:latin typeface="Century Gothic" panose="020B0502020202020204" pitchFamily="34" charset="0"/>
                <a:cs typeface="Segoe UI"/>
              </a:rPr>
              <a:t>Case audit feedback</a:t>
            </a:r>
          </a:p>
        </p:txBody>
      </p:sp>
      <p:sp>
        <p:nvSpPr>
          <p:cNvPr id="2" name="Title 1">
            <a:extLst>
              <a:ext uri="{FF2B5EF4-FFF2-40B4-BE49-F238E27FC236}">
                <a16:creationId xmlns:a16="http://schemas.microsoft.com/office/drawing/2014/main" id="{AACC0B34-3E60-41FB-A576-C135D5CB6DAD}"/>
              </a:ext>
            </a:extLst>
          </p:cNvPr>
          <p:cNvSpPr>
            <a:spLocks noGrp="1"/>
          </p:cNvSpPr>
          <p:nvPr>
            <p:ph type="title"/>
          </p:nvPr>
        </p:nvSpPr>
        <p:spPr>
          <a:xfrm>
            <a:off x="319515" y="0"/>
            <a:ext cx="2514600" cy="769441"/>
          </a:xfrm>
        </p:spPr>
        <p:txBody>
          <a:bodyPr/>
          <a:lstStyle/>
          <a:p>
            <a:r>
              <a:rPr lang="en-GB">
                <a:latin typeface="Century Gothic" panose="020B0502020202020204" pitchFamily="34" charset="0"/>
              </a:rPr>
              <a:t>Disability Data</a:t>
            </a:r>
          </a:p>
        </p:txBody>
      </p:sp>
      <p:sp>
        <p:nvSpPr>
          <p:cNvPr id="6" name="Text Placeholder 5">
            <a:extLst>
              <a:ext uri="{FF2B5EF4-FFF2-40B4-BE49-F238E27FC236}">
                <a16:creationId xmlns:a16="http://schemas.microsoft.com/office/drawing/2014/main" id="{F55CE4DB-81BC-440E-B443-101B61DEA64A}"/>
              </a:ext>
            </a:extLst>
          </p:cNvPr>
          <p:cNvSpPr>
            <a:spLocks noGrp="1"/>
          </p:cNvSpPr>
          <p:nvPr>
            <p:ph type="body" sz="quarter" idx="11"/>
          </p:nvPr>
        </p:nvSpPr>
        <p:spPr/>
        <p:txBody>
          <a:bodyPr/>
          <a:lstStyle/>
          <a:p>
            <a:endParaRPr lang="en-GB"/>
          </a:p>
        </p:txBody>
      </p:sp>
      <p:grpSp>
        <p:nvGrpSpPr>
          <p:cNvPr id="11" name="Group 10">
            <a:extLst>
              <a:ext uri="{FF2B5EF4-FFF2-40B4-BE49-F238E27FC236}">
                <a16:creationId xmlns:a16="http://schemas.microsoft.com/office/drawing/2014/main" id="{45E8A376-3DBF-4F00-A751-6CBC5F6E421D}"/>
              </a:ext>
            </a:extLst>
          </p:cNvPr>
          <p:cNvGrpSpPr/>
          <p:nvPr/>
        </p:nvGrpSpPr>
        <p:grpSpPr>
          <a:xfrm>
            <a:off x="10893269" y="106803"/>
            <a:ext cx="914571" cy="810903"/>
            <a:chOff x="178524" y="4705059"/>
            <a:chExt cx="914571" cy="810903"/>
          </a:xfrm>
        </p:grpSpPr>
        <p:pic>
          <p:nvPicPr>
            <p:cNvPr id="9" name="Graphic 8" descr="Boy in a wheelchair">
              <a:extLst>
                <a:ext uri="{FF2B5EF4-FFF2-40B4-BE49-F238E27FC236}">
                  <a16:creationId xmlns:a16="http://schemas.microsoft.com/office/drawing/2014/main" id="{9D89F6C6-34C2-4084-9662-DEE6C1B65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524" y="4785969"/>
              <a:ext cx="635839" cy="649082"/>
            </a:xfrm>
            <a:prstGeom prst="rect">
              <a:avLst/>
            </a:prstGeom>
          </p:spPr>
        </p:pic>
        <p:pic>
          <p:nvPicPr>
            <p:cNvPr id="10" name="Graphic 9" descr="Blind woman using stick">
              <a:extLst>
                <a:ext uri="{FF2B5EF4-FFF2-40B4-BE49-F238E27FC236}">
                  <a16:creationId xmlns:a16="http://schemas.microsoft.com/office/drawing/2014/main" id="{3C60E198-D0CE-4522-9DD2-94BA2C52DA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8068" y="4705059"/>
              <a:ext cx="305027" cy="810903"/>
            </a:xfrm>
            <a:prstGeom prst="rect">
              <a:avLst/>
            </a:prstGeom>
          </p:spPr>
        </p:pic>
      </p:grpSp>
      <p:sp>
        <p:nvSpPr>
          <p:cNvPr id="31" name="Rectangle: Rounded Corners 30">
            <a:extLst>
              <a:ext uri="{FF2B5EF4-FFF2-40B4-BE49-F238E27FC236}">
                <a16:creationId xmlns:a16="http://schemas.microsoft.com/office/drawing/2014/main" id="{C1B8D859-7BE7-4D3C-9D5A-98FCE0141AC7}"/>
              </a:ext>
            </a:extLst>
          </p:cNvPr>
          <p:cNvSpPr/>
          <p:nvPr/>
        </p:nvSpPr>
        <p:spPr>
          <a:xfrm>
            <a:off x="203437" y="3330628"/>
            <a:ext cx="3106689" cy="993251"/>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300" b="1" i="0" u="none" strike="noStrike" kern="1200" cap="none" spc="0" normalizeH="0" baseline="0" noProof="0" dirty="0">
                <a:ln>
                  <a:noFill/>
                </a:ln>
                <a:solidFill>
                  <a:schemeClr val="accent1"/>
                </a:solidFill>
                <a:effectLst/>
                <a:uLnTx/>
                <a:uFillTx/>
                <a:latin typeface="Century Gothic" panose="020B0502020202020204" pitchFamily="34" charset="0"/>
              </a:rPr>
              <a:t>3</a:t>
            </a:r>
            <a:r>
              <a:rPr lang="en-GB" sz="1300" b="1" dirty="0">
                <a:solidFill>
                  <a:schemeClr val="accent1"/>
                </a:solidFill>
                <a:latin typeface="Century Gothic" panose="020B0502020202020204" pitchFamily="34" charset="0"/>
              </a:rPr>
              <a:t>.1%</a:t>
            </a:r>
            <a:r>
              <a:rPr kumimoji="0" lang="en-GB" sz="1300" b="0" i="0" u="none" strike="noStrike" kern="1200" cap="none" spc="0" normalizeH="0" baseline="0" noProof="0" dirty="0">
                <a:ln>
                  <a:noFill/>
                </a:ln>
                <a:solidFill>
                  <a:srgbClr val="E71580">
                    <a:lumMod val="75000"/>
                  </a:srgbClr>
                </a:solidFill>
                <a:effectLst/>
                <a:uLnTx/>
                <a:uFillTx/>
                <a:latin typeface="Century Gothic" panose="020B0502020202020204" pitchFamily="34" charset="0"/>
              </a:rPr>
              <a:t> </a:t>
            </a:r>
            <a:r>
              <a:rPr kumimoji="0" lang="en-GB" sz="1300" b="0" i="0" u="none" strike="noStrike" kern="1200" cap="none" spc="0" normalizeH="0" baseline="0" noProof="0" dirty="0">
                <a:ln>
                  <a:noFill/>
                </a:ln>
                <a:solidFill>
                  <a:schemeClr val="tx1"/>
                </a:solidFill>
                <a:effectLst/>
                <a:uLnTx/>
                <a:uFillTx/>
                <a:latin typeface="Century Gothic" panose="020B0502020202020204" pitchFamily="34" charset="0"/>
              </a:rPr>
              <a:t>of </a:t>
            </a: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rPr>
              <a:t>cases heard at Marac in </a:t>
            </a:r>
            <a:r>
              <a:rPr lang="en-GB" sz="1300" dirty="0">
                <a:solidFill>
                  <a:srgbClr val="000000"/>
                </a:solidFill>
                <a:latin typeface="Century Gothic" panose="020B0502020202020204" pitchFamily="34" charset="0"/>
              </a:rPr>
              <a:t>Q4 </a:t>
            </a: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rPr>
              <a:t>2024 involved a victim </a:t>
            </a:r>
            <a:r>
              <a:rPr lang="en-GB" sz="1300" dirty="0">
                <a:solidFill>
                  <a:srgbClr val="000000"/>
                </a:solidFill>
                <a:latin typeface="Century Gothic" panose="020B0502020202020204" pitchFamily="34" charset="0"/>
              </a:rPr>
              <a:t>was aged 65+</a:t>
            </a: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ndParaRPr>
          </a:p>
        </p:txBody>
      </p:sp>
      <p:sp>
        <p:nvSpPr>
          <p:cNvPr id="45" name="Rectangle: Rounded Corners 44">
            <a:extLst>
              <a:ext uri="{FF2B5EF4-FFF2-40B4-BE49-F238E27FC236}">
                <a16:creationId xmlns:a16="http://schemas.microsoft.com/office/drawing/2014/main" id="{BEC7EB31-7CEC-4CE6-A64B-80101BD92B77}"/>
              </a:ext>
            </a:extLst>
          </p:cNvPr>
          <p:cNvSpPr/>
          <p:nvPr/>
        </p:nvSpPr>
        <p:spPr>
          <a:xfrm>
            <a:off x="199102" y="2133728"/>
            <a:ext cx="3106689" cy="993252"/>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kern="0">
                <a:solidFill>
                  <a:schemeClr val="accent1"/>
                </a:solidFill>
                <a:latin typeface="Century Gothic"/>
                <a:ea typeface="ＭＳ Ｐゴシック"/>
              </a:rPr>
              <a:t>7</a:t>
            </a:r>
            <a:r>
              <a:rPr kumimoji="0" lang="en-GB" sz="1300" b="1" i="0" u="none" strike="noStrike" kern="0" cap="none" spc="0" normalizeH="0" baseline="0" noProof="0">
                <a:ln>
                  <a:noFill/>
                </a:ln>
                <a:solidFill>
                  <a:schemeClr val="accent1"/>
                </a:solidFill>
                <a:effectLst/>
                <a:uLnTx/>
                <a:uFillTx/>
                <a:latin typeface="Century Gothic"/>
                <a:ea typeface="ＭＳ Ｐゴシック"/>
              </a:rPr>
              <a:t> </a:t>
            </a:r>
            <a:r>
              <a:rPr kumimoji="0" lang="en-GB" sz="1300" b="0" i="0" u="none" strike="noStrike" kern="0" cap="none" spc="0" normalizeH="0" baseline="0" noProof="0">
                <a:ln>
                  <a:noFill/>
                </a:ln>
                <a:solidFill>
                  <a:srgbClr val="000000"/>
                </a:solidFill>
                <a:effectLst/>
                <a:uLnTx/>
                <a:uFillTx/>
                <a:latin typeface="Century Gothic"/>
                <a:ea typeface="ＭＳ Ｐゴシック"/>
              </a:rPr>
              <a:t>Survivor survey respondents identified as being disabled or having a long-term health condition</a:t>
            </a:r>
            <a:r>
              <a:rPr kumimoji="0" lang="en-GB" sz="1300" b="0" i="0" u="none" strike="noStrike" kern="0" cap="none" spc="0" normalizeH="0" baseline="30000" noProof="0">
                <a:ln>
                  <a:noFill/>
                </a:ln>
                <a:solidFill>
                  <a:srgbClr val="000000"/>
                </a:solidFill>
                <a:effectLst/>
                <a:uLnTx/>
                <a:uFillTx/>
                <a:latin typeface="Century Gothic"/>
                <a:ea typeface="ＭＳ Ｐゴシック"/>
              </a:rPr>
              <a:t>1</a:t>
            </a:r>
          </a:p>
        </p:txBody>
      </p:sp>
      <p:sp>
        <p:nvSpPr>
          <p:cNvPr id="46" name="TextBox 45">
            <a:extLst>
              <a:ext uri="{FF2B5EF4-FFF2-40B4-BE49-F238E27FC236}">
                <a16:creationId xmlns:a16="http://schemas.microsoft.com/office/drawing/2014/main" id="{CB606711-5E97-481A-9319-496991DA39F3}"/>
              </a:ext>
            </a:extLst>
          </p:cNvPr>
          <p:cNvSpPr txBox="1"/>
          <p:nvPr/>
        </p:nvSpPr>
        <p:spPr>
          <a:xfrm>
            <a:off x="1061355" y="6651515"/>
            <a:ext cx="3336324"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a:ln>
                  <a:noFill/>
                </a:ln>
                <a:solidFill>
                  <a:srgbClr val="000000"/>
                </a:solidFill>
                <a:effectLst/>
                <a:uLnTx/>
                <a:uFillTx/>
                <a:latin typeface="Century Gothic" panose="020B0502020202020204" pitchFamily="34" charset="0"/>
              </a:rPr>
              <a:t>1</a:t>
            </a:r>
            <a:r>
              <a:rPr kumimoji="0" lang="en-GB" sz="900" b="0" i="0" u="none" strike="noStrike" kern="1200" cap="none" spc="0" normalizeH="0" baseline="0" noProof="0">
                <a:ln>
                  <a:noFill/>
                </a:ln>
                <a:solidFill>
                  <a:srgbClr val="000000"/>
                </a:solidFill>
                <a:effectLst/>
                <a:uLnTx/>
                <a:uFillTx/>
                <a:latin typeface="Century Gothic" panose="020B0502020202020204" pitchFamily="34" charset="0"/>
              </a:rPr>
              <a:t>Includes long-term physical and mental health conditions</a:t>
            </a:r>
          </a:p>
        </p:txBody>
      </p:sp>
      <p:sp>
        <p:nvSpPr>
          <p:cNvPr id="55" name="Title 1">
            <a:extLst>
              <a:ext uri="{FF2B5EF4-FFF2-40B4-BE49-F238E27FC236}">
                <a16:creationId xmlns:a16="http://schemas.microsoft.com/office/drawing/2014/main" id="{F6B74716-3823-4080-A623-A5A801EA53E2}"/>
              </a:ext>
            </a:extLst>
          </p:cNvPr>
          <p:cNvSpPr txBox="1">
            <a:spLocks/>
          </p:cNvSpPr>
          <p:nvPr/>
        </p:nvSpPr>
        <p:spPr>
          <a:xfrm>
            <a:off x="3603930" y="235661"/>
            <a:ext cx="5521409" cy="49983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solidFill>
                  <a:srgbClr val="002072"/>
                </a:solidFill>
                <a:latin typeface="Century Gothic" panose="020B0502020202020204" pitchFamily="34" charset="0"/>
              </a:rPr>
              <a:t>SafeLives Spotlight Research </a:t>
            </a:r>
            <a:endParaRPr kumimoji="0" lang="en-GB" sz="2500" b="1" i="0" u="none" strike="noStrike" kern="1200" cap="none" spc="0" normalizeH="0" baseline="0" noProof="0">
              <a:ln w="6350" cap="flat">
                <a:noFill/>
                <a:miter lim="800000"/>
              </a:ln>
              <a:solidFill>
                <a:srgbClr val="002072"/>
              </a:solidFill>
              <a:effectLst/>
              <a:uLnTx/>
              <a:uFillTx/>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57E8A66A-42B1-4C94-B8B0-53D0A1EAFCF2}"/>
              </a:ext>
            </a:extLst>
          </p:cNvPr>
          <p:cNvSpPr/>
          <p:nvPr/>
        </p:nvSpPr>
        <p:spPr>
          <a:xfrm>
            <a:off x="203439" y="936829"/>
            <a:ext cx="3106689" cy="993251"/>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err="1">
                <a:solidFill>
                  <a:schemeClr val="tx1"/>
                </a:solidFill>
                <a:latin typeface="Century Gothic" panose="020B0502020202020204" pitchFamily="34" charset="0"/>
                <a:ea typeface="ＭＳ Ｐゴシック" pitchFamily="-108" charset="-128"/>
                <a:cs typeface="Arial" panose="020B0604020202020204" pitchFamily="34" charset="0"/>
              </a:rPr>
              <a:t>SafeLives</a:t>
            </a:r>
            <a:r>
              <a:rPr lang="en-GB" sz="1300">
                <a:solidFill>
                  <a:schemeClr val="tx1"/>
                </a:solidFill>
                <a:latin typeface="Century Gothic" panose="020B0502020202020204" pitchFamily="34" charset="0"/>
                <a:ea typeface="ＭＳ Ｐゴシック" pitchFamily="-108" charset="-128"/>
                <a:cs typeface="Arial" panose="020B0604020202020204" pitchFamily="34" charset="0"/>
              </a:rPr>
              <a:t> </a:t>
            </a:r>
            <a:r>
              <a:rPr kumimoji="0" lang="en-GB" sz="1300" b="0" i="0" u="none" strike="noStrike" kern="1200" cap="none" spc="0" normalizeH="0" baseline="0" noProof="0">
                <a:ln>
                  <a:noFill/>
                </a:ln>
                <a:solidFill>
                  <a:schemeClr val="tx1"/>
                </a:solidFill>
                <a:effectLst/>
                <a:uLnTx/>
                <a:uFillTx/>
                <a:latin typeface="Century Gothic" panose="020B0502020202020204" pitchFamily="34" charset="0"/>
                <a:ea typeface="ＭＳ Ｐゴシック" pitchFamily="-108" charset="-128"/>
                <a:cs typeface="Arial" panose="020B0604020202020204" pitchFamily="34" charset="0"/>
              </a:rPr>
              <a:t>estimate that there were </a:t>
            </a:r>
            <a:r>
              <a:rPr kumimoji="0" lang="en-GB" sz="1300" b="1" i="0" u="none" strike="noStrike" kern="1200" cap="none" spc="0" normalizeH="0" baseline="0" noProof="0">
                <a:ln>
                  <a:noFill/>
                </a:ln>
                <a:solidFill>
                  <a:schemeClr val="accent1"/>
                </a:solidFill>
                <a:effectLst/>
                <a:uLnTx/>
                <a:uFillTx/>
                <a:latin typeface="Century Gothic" panose="020B0502020202020204" pitchFamily="34" charset="0"/>
                <a:ea typeface="ＭＳ Ｐゴシック" pitchFamily="-108" charset="-128"/>
                <a:cs typeface="Arial" panose="020B0604020202020204" pitchFamily="34" charset="0"/>
              </a:rPr>
              <a:t>17,500 Disabled victims</a:t>
            </a:r>
            <a:r>
              <a:rPr kumimoji="0" lang="en-GB" sz="1300" b="0" i="0" u="none" strike="noStrike" kern="1200" cap="none" spc="0" normalizeH="0" baseline="0" noProof="0">
                <a:ln>
                  <a:noFill/>
                </a:ln>
                <a:solidFill>
                  <a:schemeClr val="accent1"/>
                </a:solidFill>
                <a:effectLst/>
                <a:uLnTx/>
                <a:uFillTx/>
                <a:latin typeface="Century Gothic" panose="020B0502020202020204" pitchFamily="34" charset="0"/>
                <a:ea typeface="ＭＳ Ｐゴシック" pitchFamily="-108" charset="-128"/>
                <a:cs typeface="Arial" panose="020B0604020202020204" pitchFamily="34" charset="0"/>
              </a:rPr>
              <a:t> </a:t>
            </a:r>
            <a:r>
              <a:rPr kumimoji="0" lang="en-GB" sz="1300" b="0" i="0" u="none" strike="noStrike" kern="1200" cap="none" spc="0" normalizeH="0" baseline="0" noProof="0">
                <a:ln>
                  <a:noFill/>
                </a:ln>
                <a:solidFill>
                  <a:schemeClr val="tx1"/>
                </a:solidFill>
                <a:effectLst/>
                <a:uLnTx/>
                <a:uFillTx/>
                <a:latin typeface="Century Gothic" panose="020B0502020202020204" pitchFamily="34" charset="0"/>
                <a:ea typeface="ＭＳ Ｐゴシック" pitchFamily="-108" charset="-128"/>
                <a:cs typeface="Arial" panose="020B0604020202020204" pitchFamily="34" charset="0"/>
              </a:rPr>
              <a:t>of domestic abuse in the past year, </a:t>
            </a:r>
            <a:r>
              <a:rPr kumimoji="0" lang="en-GB" sz="1300" b="0" i="0" u="none" strike="noStrike" kern="1200" cap="none" spc="0" normalizeH="0" baseline="0" noProof="0">
                <a:ln>
                  <a:noFill/>
                </a:ln>
                <a:solidFill>
                  <a:schemeClr val="tx1"/>
                </a:solidFill>
                <a:effectLst/>
                <a:uLnTx/>
                <a:uFillTx/>
                <a:latin typeface="Century Gothic" panose="020B0502020202020204" pitchFamily="34" charset="0"/>
                <a:ea typeface="ＭＳ Ｐゴシック"/>
                <a:cs typeface="Arial" panose="020B0604020202020204" pitchFamily="34" charset="0"/>
              </a:rPr>
              <a:t>with</a:t>
            </a:r>
            <a:r>
              <a:rPr kumimoji="0" lang="en-GB" sz="1300" b="0" i="0" u="none" strike="noStrike" kern="1200" cap="none" spc="0" normalizeH="0" baseline="0" noProof="0">
                <a:ln>
                  <a:noFill/>
                </a:ln>
                <a:solidFill>
                  <a:schemeClr val="accent1"/>
                </a:solidFill>
                <a:effectLst/>
                <a:uLnTx/>
                <a:uFillTx/>
                <a:latin typeface="Century Gothic" panose="020B0502020202020204" pitchFamily="34" charset="0"/>
                <a:ea typeface="ＭＳ Ｐゴシック"/>
                <a:cs typeface="Arial" panose="020B0604020202020204" pitchFamily="34" charset="0"/>
              </a:rPr>
              <a:t> </a:t>
            </a:r>
            <a:r>
              <a:rPr kumimoji="0" lang="en-GB" sz="1300" b="1" i="0" u="none" strike="noStrike" kern="1200" cap="none" spc="0" normalizeH="0" baseline="0" noProof="0">
                <a:ln>
                  <a:noFill/>
                </a:ln>
                <a:solidFill>
                  <a:schemeClr val="accent1"/>
                </a:solidFill>
                <a:effectLst/>
                <a:uLnTx/>
                <a:uFillTx/>
                <a:latin typeface="Century Gothic" panose="020B0502020202020204" pitchFamily="34" charset="0"/>
                <a:ea typeface="ＭＳ Ｐゴシック"/>
                <a:cs typeface="Arial" panose="020B0604020202020204" pitchFamily="34" charset="0"/>
              </a:rPr>
              <a:t>33.7</a:t>
            </a:r>
            <a:r>
              <a:rPr lang="en-GB" sz="1300" b="1">
                <a:solidFill>
                  <a:schemeClr val="accent1"/>
                </a:solidFill>
                <a:latin typeface="Century Gothic" panose="020B0502020202020204" pitchFamily="34" charset="0"/>
                <a:ea typeface="ＭＳ Ｐゴシック"/>
                <a:cs typeface="Arial" panose="020B0604020202020204" pitchFamily="34" charset="0"/>
              </a:rPr>
              <a:t>%</a:t>
            </a:r>
            <a:r>
              <a:rPr kumimoji="0" lang="en-GB" sz="1300" b="1" i="0" u="none" strike="noStrike" kern="1200" cap="none" spc="0" normalizeH="0" baseline="0" noProof="0">
                <a:ln>
                  <a:noFill/>
                </a:ln>
                <a:solidFill>
                  <a:schemeClr val="accent1"/>
                </a:solidFill>
                <a:effectLst/>
                <a:uLnTx/>
                <a:uFillTx/>
                <a:latin typeface="Century Gothic" panose="020B0502020202020204" pitchFamily="34" charset="0"/>
                <a:ea typeface="ＭＳ Ｐゴシック"/>
                <a:cs typeface="Arial" panose="020B0604020202020204" pitchFamily="34" charset="0"/>
              </a:rPr>
              <a:t> </a:t>
            </a:r>
            <a:r>
              <a:rPr kumimoji="0" lang="en-GB" sz="1300" i="0" u="none" strike="noStrike" kern="1200" cap="none" spc="0" normalizeH="0" baseline="0" noProof="0">
                <a:ln>
                  <a:noFill/>
                </a:ln>
                <a:solidFill>
                  <a:schemeClr val="tx1"/>
                </a:solidFill>
                <a:effectLst/>
                <a:uLnTx/>
                <a:uFillTx/>
                <a:latin typeface="Century Gothic" panose="020B0502020202020204" pitchFamily="34" charset="0"/>
                <a:ea typeface="ＭＳ Ｐゴシック"/>
                <a:cs typeface="Arial" panose="020B0604020202020204" pitchFamily="34" charset="0"/>
              </a:rPr>
              <a:t>in </a:t>
            </a:r>
            <a:r>
              <a:rPr lang="en-GB" sz="1300">
                <a:solidFill>
                  <a:schemeClr val="tx1"/>
                </a:solidFill>
                <a:latin typeface="Century Gothic" panose="020B0502020202020204" pitchFamily="34" charset="0"/>
                <a:ea typeface="ＭＳ Ｐゴシック"/>
                <a:cs typeface="Arial" panose="020B0604020202020204" pitchFamily="34" charset="0"/>
              </a:rPr>
              <a:t>C &amp; P represented within the Marac data of Q4 2024</a:t>
            </a:r>
            <a:endParaRPr kumimoji="0" lang="en-GB" sz="1300" b="0" i="0" u="none" strike="noStrike" kern="0" cap="none" spc="0" normalizeH="0" baseline="30000" noProof="0">
              <a:ln>
                <a:noFill/>
              </a:ln>
              <a:solidFill>
                <a:schemeClr val="tx1"/>
              </a:solidFill>
              <a:effectLst/>
              <a:uLnTx/>
              <a:uFillTx/>
              <a:latin typeface="Century Gothic" panose="020B0502020202020204" pitchFamily="34" charset="0"/>
              <a:ea typeface="ＭＳ Ｐゴシック" pitchFamily="-108" charset="-128"/>
            </a:endParaRPr>
          </a:p>
        </p:txBody>
      </p:sp>
      <p:sp>
        <p:nvSpPr>
          <p:cNvPr id="4" name="TextBox 3">
            <a:extLst>
              <a:ext uri="{FF2B5EF4-FFF2-40B4-BE49-F238E27FC236}">
                <a16:creationId xmlns:a16="http://schemas.microsoft.com/office/drawing/2014/main" id="{47E6B8DC-7A34-4B70-84B0-9ECAB0194077}"/>
              </a:ext>
            </a:extLst>
          </p:cNvPr>
          <p:cNvSpPr txBox="1"/>
          <p:nvPr/>
        </p:nvSpPr>
        <p:spPr>
          <a:xfrm>
            <a:off x="3490204" y="938399"/>
            <a:ext cx="8208071" cy="5542059"/>
          </a:xfrm>
          <a:prstGeom prst="rect">
            <a:avLst/>
          </a:prstGeom>
          <a:ln w="6350">
            <a:noFill/>
            <a:miter lim="800000"/>
          </a:ln>
        </p:spPr>
        <p:txBody>
          <a:bodyPr vert="horz" wrap="square" lIns="0" tIns="0" rIns="0" bIns="0" rtlCol="0">
            <a:noAutofit/>
          </a:bodyPr>
          <a:lstStyle/>
          <a:p>
            <a:pPr>
              <a:spcBef>
                <a:spcPts val="300"/>
              </a:spcBef>
              <a:spcAft>
                <a:spcPts val="300"/>
              </a:spcAft>
            </a:pP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SafeLives Spotlight on Disabled People and Domestic Abuse</a:t>
            </a:r>
            <a:r>
              <a:rPr lang="en-GB" sz="1250" baseline="30000" dirty="0">
                <a:latin typeface="Century Gothic" panose="020B0502020202020204" pitchFamily="34" charset="0"/>
                <a:ea typeface="ＭＳ Ｐゴシック" pitchFamily="-108" charset="-128"/>
              </a:rPr>
              <a:t>1</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 has found that disabled victims of domestic abuse also suffer more severe and frequent abuse over longer periods of time than non-disabled victims. </a:t>
            </a:r>
          </a:p>
          <a:p>
            <a:pPr>
              <a:spcBef>
                <a:spcPts val="300"/>
              </a:spcBef>
              <a:spcAft>
                <a:spcPts val="300"/>
              </a:spcAft>
            </a:pP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SafeLives’ data reveals that disabled victims typically endure abuse for an average of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3.3 years </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before accessing support, compared to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2.3 years</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 for non-disabled victims. Even after receiving support, disabled victims were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8%</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 more likely than non-disabled victims to continue to experience abuse. For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one in five (20%) </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this ongoing abuse was physical and for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7%</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 it was sexual. </a:t>
            </a:r>
          </a:p>
          <a:p>
            <a:pPr>
              <a:spcBef>
                <a:spcPts val="300"/>
              </a:spcBef>
              <a:spcAft>
                <a:spcPts val="300"/>
              </a:spcAft>
            </a:pP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This is in line with </a:t>
            </a: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Public Health England’s (2015)</a:t>
            </a:r>
            <a:r>
              <a:rPr lang="en-GB" sz="1250" kern="0" baseline="30000" dirty="0">
                <a:latin typeface="Century Gothic" panose="020B0502020202020204" pitchFamily="34" charset="0"/>
                <a:ea typeface="ＭＳ Ｐゴシック"/>
              </a:rPr>
              <a:t>2</a:t>
            </a:r>
            <a:r>
              <a:rPr kumimoji="0" lang="en-GB" sz="1250" b="0" i="0" u="none" strike="noStrike" kern="0" cap="none" spc="0" normalizeH="0" baseline="30000" noProof="0" dirty="0">
                <a:ln>
                  <a:noFill/>
                </a:ln>
                <a:effectLst/>
                <a:uLnTx/>
                <a:uFillTx/>
                <a:latin typeface="Century Gothic" panose="020B0502020202020204" pitchFamily="34" charset="0"/>
                <a:ea typeface="ＭＳ Ｐゴシック"/>
              </a:rPr>
              <a:t> </a:t>
            </a: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report that </a:t>
            </a:r>
            <a:r>
              <a:rPr kumimoji="0" lang="en-GB" sz="1250" b="1" i="0" u="none" strike="noStrike" kern="0" cap="none" spc="0" normalizeH="0" baseline="0" noProof="0" dirty="0">
                <a:ln>
                  <a:noFill/>
                </a:ln>
                <a:effectLst/>
                <a:uLnTx/>
                <a:uFillTx/>
                <a:latin typeface="Century Gothic" panose="020B0502020202020204" pitchFamily="34" charset="0"/>
                <a:ea typeface="ＭＳ Ｐゴシック"/>
              </a:rPr>
              <a:t>disabled people</a:t>
            </a: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experience disproportionately higher rates of domestic abuse.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experience domestic abuse for longer periods of time, and more severe and frequent abuse than non-disabled people. </a:t>
            </a:r>
            <a:endParaRPr kumimoji="0" lang="en-GB" sz="1250" b="0" i="0" u="none" strike="noStrike" kern="0" cap="none" spc="0" normalizeH="0" baseline="0" noProof="0" dirty="0">
              <a:ln>
                <a:noFill/>
              </a:ln>
              <a:effectLst/>
              <a:uLnTx/>
              <a:uFillTx/>
              <a:latin typeface="Century Gothic" panose="020B0502020202020204" pitchFamily="34" charset="0"/>
              <a:ea typeface="ＭＳ Ｐゴシック" pitchFamily="-108"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50" b="0" i="0" u="none" strike="noStrike" kern="0" cap="none" spc="0" normalizeH="0" baseline="0" noProof="0" dirty="0">
                <a:ln>
                  <a:noFill/>
                </a:ln>
                <a:effectLst/>
                <a:uLnTx/>
                <a:uFillTx/>
                <a:latin typeface="Century Gothic" panose="020B0502020202020204" pitchFamily="34" charset="0"/>
                <a:ea typeface="ＭＳ Ｐゴシック"/>
              </a:rPr>
              <a:t>encounter differing dynamics of domestic abuse, which may include more severe coercion, control or abuse from carers.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50" b="0" i="0" u="none" strike="noStrike" kern="0" cap="none" spc="0" normalizeH="0" baseline="0" noProof="0" dirty="0">
              <a:ln>
                <a:noFill/>
              </a:ln>
              <a:effectLst/>
              <a:uLnTx/>
              <a:uFillTx/>
              <a:latin typeface="Century Gothic" panose="020B0502020202020204" pitchFamily="34" charset="0"/>
              <a:ea typeface="ＭＳ Ｐゴシック"/>
            </a:endParaRPr>
          </a:p>
          <a:p>
            <a:pPr marR="0" lvl="0" algn="l" defTabSz="914400" rtl="0" eaLnBrk="0" fontAlgn="base" latinLnBrk="0" hangingPunct="0">
              <a:lnSpc>
                <a:spcPct val="100000"/>
              </a:lnSpc>
              <a:spcBef>
                <a:spcPct val="0"/>
              </a:spcBef>
              <a:spcAft>
                <a:spcPct val="0"/>
              </a:spcAft>
              <a:buClrTx/>
              <a:buSzTx/>
              <a:tabLst/>
              <a:defRPr/>
            </a:pP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a:rPr>
              <a:t>We also know that women with learning disabilities and/or autism are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a:rPr>
              <a:t>three times more likely </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a:rPr>
              <a:t>to experience domestic abuse than their non-disabled peers.</a:t>
            </a:r>
            <a:r>
              <a:rPr lang="en-GB" sz="1250" baseline="30000" dirty="0">
                <a:latin typeface="Century Gothic" panose="020B0502020202020204" pitchFamily="34" charset="0"/>
                <a:ea typeface="ＭＳ Ｐゴシック"/>
              </a:rPr>
              <a:t>3</a:t>
            </a:r>
          </a:p>
          <a:p>
            <a:pPr marR="0" lvl="0" algn="l" defTabSz="914400" rtl="0" eaLnBrk="0" fontAlgn="base" latinLnBrk="0" hangingPunct="0">
              <a:lnSpc>
                <a:spcPct val="100000"/>
              </a:lnSpc>
              <a:spcBef>
                <a:spcPct val="0"/>
              </a:spcBef>
              <a:spcAft>
                <a:spcPct val="0"/>
              </a:spcAft>
              <a:buClrTx/>
              <a:buSzTx/>
              <a:tabLst/>
              <a:defRPr/>
            </a:pPr>
            <a:endParaRPr lang="en-GB" sz="1250" baseline="30000" dirty="0">
              <a:latin typeface="Century Gothic" panose="020B0502020202020204" pitchFamily="34" charset="0"/>
              <a:ea typeface="ＭＳ Ｐゴシック"/>
            </a:endParaRPr>
          </a:p>
          <a:p>
            <a:pPr marR="0" lvl="0" algn="l" defTabSz="914400" rtl="0" eaLnBrk="0" fontAlgn="base" latinLnBrk="0" hangingPunct="0">
              <a:lnSpc>
                <a:spcPct val="100000"/>
              </a:lnSpc>
              <a:spcBef>
                <a:spcPct val="0"/>
              </a:spcBef>
              <a:spcAft>
                <a:spcPct val="0"/>
              </a:spcAft>
              <a:buClrTx/>
              <a:buSzTx/>
              <a:tabLst/>
              <a:defRPr/>
            </a:pPr>
            <a:r>
              <a:rPr kumimoji="0" lang="en-GB" sz="1250" b="0" i="0" u="none" strike="noStrike" kern="0" cap="none" spc="0" normalizeH="0" baseline="0" noProof="0" dirty="0">
                <a:ln>
                  <a:noFill/>
                </a:ln>
                <a:effectLst/>
                <a:uLnTx/>
                <a:uFillTx/>
                <a:latin typeface="Century Gothic" panose="020B0502020202020204" pitchFamily="34" charset="0"/>
                <a:ea typeface="ＭＳ Ｐゴシック" pitchFamily="-108" charset="-128"/>
              </a:rPr>
              <a:t>SafeLives have also undertaken research, in partnership with the Vision Foundation regarding the impact of domestic abuse on those who are visually impaired. </a:t>
            </a:r>
            <a:r>
              <a:rPr kumimoji="0" lang="en-GB" sz="1250" b="1" i="0" u="none" strike="noStrike" kern="0" cap="none" spc="0" normalizeH="0" baseline="0" noProof="0" dirty="0">
                <a:ln>
                  <a:noFill/>
                </a:ln>
                <a:effectLst/>
                <a:uLnTx/>
                <a:uFillTx/>
                <a:latin typeface="Century Gothic" panose="020B0502020202020204" pitchFamily="34" charset="0"/>
                <a:ea typeface="ＭＳ Ｐゴシック" pitchFamily="-108" charset="-128"/>
              </a:rPr>
              <a:t>O</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ne in 12 </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visually impaired people in the UK is believed to be a victim or survivor of domestic abuse, meaning that </a:t>
            </a:r>
            <a:r>
              <a:rPr kumimoji="0" lang="en-GB" sz="1250" b="1" i="0" u="none" strike="noStrike" kern="1200" cap="none" spc="0" normalizeH="0" baseline="0" noProof="0" dirty="0">
                <a:ln>
                  <a:noFill/>
                </a:ln>
                <a:effectLst/>
                <a:uLnTx/>
                <a:uFillTx/>
                <a:latin typeface="Century Gothic" panose="020B0502020202020204" pitchFamily="34" charset="0"/>
                <a:ea typeface="ＭＳ Ｐゴシック" pitchFamily="-108" charset="-128"/>
              </a:rPr>
              <a:t>188,000</a:t>
            </a:r>
            <a:r>
              <a:rPr kumimoji="0" lang="en-GB" sz="1250" b="0" i="0" u="none" strike="noStrike" kern="1200" cap="none" spc="0" normalizeH="0" baseline="0" noProof="0" dirty="0">
                <a:ln>
                  <a:noFill/>
                </a:ln>
                <a:effectLst/>
                <a:uLnTx/>
                <a:uFillTx/>
                <a:latin typeface="Century Gothic" panose="020B0502020202020204" pitchFamily="34" charset="0"/>
                <a:ea typeface="ＭＳ Ｐゴシック" pitchFamily="-108" charset="-128"/>
              </a:rPr>
              <a:t> of the 2.19 million blind and partially sighted people living in this country have experience of domestic abuse. </a:t>
            </a:r>
            <a:r>
              <a:rPr kumimoji="0" lang="en-GB" sz="1250" b="0" i="0" u="none" strike="noStrike" kern="0" cap="none" spc="0" normalizeH="0" baseline="0" noProof="0" dirty="0">
                <a:ln>
                  <a:noFill/>
                </a:ln>
                <a:effectLst/>
                <a:uLnTx/>
                <a:uFillTx/>
                <a:latin typeface="Century Gothic" panose="020B0502020202020204" pitchFamily="34" charset="0"/>
                <a:ea typeface="ＭＳ Ｐゴシック" pitchFamily="-108" charset="-128"/>
              </a:rPr>
              <a:t>The report highlighted the additional barriers and abuse faced by those who are visually impaired</a:t>
            </a:r>
            <a:r>
              <a:rPr lang="en-GB" sz="1250" kern="0" baseline="30000" dirty="0">
                <a:latin typeface="Century Gothic" panose="020B0502020202020204" pitchFamily="34" charset="0"/>
                <a:ea typeface="ＭＳ Ｐゴシック" pitchFamily="-108" charset="-128"/>
              </a:rPr>
              <a:t>4</a:t>
            </a:r>
          </a:p>
          <a:p>
            <a:pPr marR="0" lvl="0" algn="l" defTabSz="914400" rtl="0" eaLnBrk="0" fontAlgn="base" latinLnBrk="0" hangingPunct="0">
              <a:lnSpc>
                <a:spcPct val="100000"/>
              </a:lnSpc>
              <a:spcBef>
                <a:spcPct val="0"/>
              </a:spcBef>
              <a:spcAft>
                <a:spcPct val="0"/>
              </a:spcAft>
              <a:buClrTx/>
              <a:buSzTx/>
              <a:tabLst/>
              <a:defRPr/>
            </a:pPr>
            <a:endParaRPr lang="en-GB" sz="600" kern="0" baseline="30000" dirty="0">
              <a:latin typeface="Century Gothic" panose="020B0502020202020204" pitchFamily="34" charset="0"/>
              <a:ea typeface="ＭＳ Ｐゴシック" pitchFamily="-108" charset="-128"/>
            </a:endParaRPr>
          </a:p>
          <a:p>
            <a:pPr marR="0" lvl="0" algn="l" defTabSz="914400" rtl="0" eaLnBrk="0" fontAlgn="base" latinLnBrk="0" hangingPunct="0">
              <a:lnSpc>
                <a:spcPct val="100000"/>
              </a:lnSpc>
              <a:spcBef>
                <a:spcPct val="0"/>
              </a:spcBef>
              <a:spcAft>
                <a:spcPct val="0"/>
              </a:spcAft>
              <a:buClrTx/>
              <a:buSzTx/>
              <a:tabLst/>
              <a:defRPr/>
            </a:pPr>
            <a:r>
              <a:rPr lang="en-GB" sz="1250" b="1" dirty="0">
                <a:latin typeface="Century Gothic" panose="020B0502020202020204" pitchFamily="34" charset="0"/>
              </a:rPr>
              <a:t>33% of cases identified at Marac in Cambridgeshire &amp; Peterborough involved a survivor with a disability, which is higher than the UK average of 10.3% and most similar police force of 10%.</a:t>
            </a:r>
          </a:p>
          <a:p>
            <a:pPr marR="0" lvl="0" algn="l" defTabSz="914400" rtl="0" eaLnBrk="0" fontAlgn="base" latinLnBrk="0" hangingPunct="0">
              <a:lnSpc>
                <a:spcPct val="100000"/>
              </a:lnSpc>
              <a:spcBef>
                <a:spcPct val="0"/>
              </a:spcBef>
              <a:spcAft>
                <a:spcPct val="0"/>
              </a:spcAft>
              <a:buClrTx/>
              <a:buSzTx/>
              <a:tabLst/>
              <a:defRPr/>
            </a:pPr>
            <a:endParaRPr lang="en-GB" sz="600" dirty="0">
              <a:latin typeface="Century Gothic" panose="020B0502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lang="en-GB" sz="1245" dirty="0">
                <a:latin typeface="Century Gothic" panose="020B0502020202020204" pitchFamily="34" charset="0"/>
              </a:rPr>
              <a:t>If a victim's disability is not recorded and acknowledged, not all risks can be identified and therefore subsequent action plans and support cannot be specific to that persons needs and family circumstances.</a:t>
            </a:r>
          </a:p>
          <a:p>
            <a:pPr marR="0" lvl="0" algn="l" defTabSz="914400" rtl="0" eaLnBrk="0" fontAlgn="base" latinLnBrk="0" hangingPunct="0">
              <a:lnSpc>
                <a:spcPct val="100000"/>
              </a:lnSpc>
              <a:spcBef>
                <a:spcPct val="0"/>
              </a:spcBef>
              <a:spcAft>
                <a:spcPct val="0"/>
              </a:spcAft>
              <a:buClrTx/>
              <a:buSzTx/>
              <a:tabLst/>
              <a:defRPr/>
            </a:pPr>
            <a:endParaRPr lang="en-GB" sz="1200" dirty="0">
              <a:latin typeface="Century Gothic" panose="020B0502020202020204" pitchFamily="34" charset="0"/>
            </a:endParaRPr>
          </a:p>
        </p:txBody>
      </p:sp>
      <p:sp>
        <p:nvSpPr>
          <p:cNvPr id="32" name="TextBox 31">
            <a:extLst>
              <a:ext uri="{FF2B5EF4-FFF2-40B4-BE49-F238E27FC236}">
                <a16:creationId xmlns:a16="http://schemas.microsoft.com/office/drawing/2014/main" id="{3F09D532-BB26-4FEC-A276-A99C4A4A612B}"/>
              </a:ext>
            </a:extLst>
          </p:cNvPr>
          <p:cNvSpPr txBox="1"/>
          <p:nvPr/>
        </p:nvSpPr>
        <p:spPr>
          <a:xfrm>
            <a:off x="3485866" y="6120397"/>
            <a:ext cx="7499934" cy="461665"/>
          </a:xfrm>
          <a:prstGeom prst="rect">
            <a:avLst/>
          </a:prstGeom>
          <a:noFill/>
          <a:ln w="6350">
            <a:noFill/>
            <a:miter lim="800000"/>
          </a:ln>
        </p:spPr>
        <p:txBody>
          <a:bodyPr wrap="square">
            <a:spAutoFit/>
          </a:bodyPr>
          <a:lstStyle/>
          <a:p>
            <a:r>
              <a:rPr lang="en-GB" sz="600" dirty="0">
                <a:latin typeface="Century Gothic" panose="020B0502020202020204" pitchFamily="34" charset="0"/>
                <a:hlinkClick r:id="rId7"/>
              </a:rPr>
              <a:t>1. Spotlight #2: Disabled people and domestic abuse | </a:t>
            </a:r>
            <a:r>
              <a:rPr lang="en-GB" sz="600" dirty="0" err="1">
                <a:latin typeface="Century Gothic" panose="020B0502020202020204" pitchFamily="34" charset="0"/>
                <a:hlinkClick r:id="rId7"/>
              </a:rPr>
              <a:t>Safelives</a:t>
            </a:r>
            <a:endParaRPr lang="en-GB" sz="600" dirty="0">
              <a:solidFill>
                <a:schemeClr val="bg2">
                  <a:lumMod val="50000"/>
                </a:schemeClr>
              </a:solidFill>
              <a:latin typeface="Century Gothic" panose="020B0502020202020204" pitchFamily="34" charset="0"/>
            </a:endParaRPr>
          </a:p>
          <a:p>
            <a:r>
              <a:rPr lang="en-GB" sz="600" dirty="0">
                <a:solidFill>
                  <a:schemeClr val="bg2">
                    <a:lumMod val="50000"/>
                  </a:schemeClr>
                </a:solidFill>
                <a:latin typeface="Century Gothic" panose="020B0502020202020204" pitchFamily="34" charset="0"/>
                <a:hlinkClick r:id="rId8">
                  <a:extLst>
                    <a:ext uri="{A12FA001-AC4F-418D-AE19-62706E023703}">
                      <ahyp:hlinkClr xmlns:ahyp="http://schemas.microsoft.com/office/drawing/2018/hyperlinkcolor" val="tx"/>
                    </a:ext>
                  </a:extLst>
                </a:hlinkClick>
              </a:rPr>
              <a:t>2. Outcomes for disabled people in the UK - Office for National Statistics (ons.gov.uk)</a:t>
            </a:r>
            <a:endParaRPr lang="en-GB" sz="600" dirty="0">
              <a:solidFill>
                <a:schemeClr val="bg2">
                  <a:lumMod val="50000"/>
                </a:schemeClr>
              </a:solidFill>
              <a:latin typeface="Century Gothic" panose="020B0502020202020204" pitchFamily="34" charset="0"/>
            </a:endParaRPr>
          </a:p>
          <a:p>
            <a:r>
              <a:rPr lang="en-GB" sz="600" dirty="0">
                <a:solidFill>
                  <a:schemeClr val="bg2">
                    <a:lumMod val="50000"/>
                  </a:schemeClr>
                </a:solidFill>
                <a:latin typeface="Century Gothic" panose="020B0502020202020204" pitchFamily="34" charset="0"/>
              </a:rPr>
              <a:t>3. Disability &amp; Domestic Abuse </a:t>
            </a:r>
            <a:r>
              <a:rPr lang="en-GB" sz="600" u="sng" dirty="0">
                <a:solidFill>
                  <a:schemeClr val="bg2">
                    <a:lumMod val="50000"/>
                  </a:schemeClr>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https://assets.publishing.service.gov.uk/government/uploads/system/uploads/attachment_data/file/480942/Disability_and_domestic_abuse_topic_overview_FINAL.pdf</a:t>
            </a:r>
            <a:endParaRPr lang="en-GB" sz="600" u="sng" dirty="0">
              <a:solidFill>
                <a:schemeClr val="bg2">
                  <a:lumMod val="50000"/>
                </a:schemeClr>
              </a:solidFill>
              <a:latin typeface="Century Gothic" panose="020B0502020202020204" pitchFamily="34" charset="0"/>
            </a:endParaRPr>
          </a:p>
          <a:p>
            <a:r>
              <a:rPr lang="en-GB" sz="600" dirty="0">
                <a:latin typeface="Century Gothic" panose="020B0502020202020204" pitchFamily="34" charset="0"/>
                <a:hlinkClick r:id="rId10"/>
              </a:rPr>
              <a:t>4. The Unseen: Blind and partially sighted people’s experiences of domestic abuse | </a:t>
            </a:r>
            <a:r>
              <a:rPr lang="en-GB" sz="600" dirty="0" err="1">
                <a:latin typeface="Century Gothic" panose="020B0502020202020204" pitchFamily="34" charset="0"/>
                <a:hlinkClick r:id="rId10"/>
              </a:rPr>
              <a:t>Safelives</a:t>
            </a:r>
            <a:endParaRPr lang="en-GB" sz="600" u="sng" dirty="0">
              <a:solidFill>
                <a:schemeClr val="bg2">
                  <a:lumMod val="50000"/>
                </a:schemeClr>
              </a:solidFill>
              <a:latin typeface="Century Gothic" panose="020B0502020202020204" pitchFamily="34" charset="0"/>
            </a:endParaRPr>
          </a:p>
        </p:txBody>
      </p:sp>
      <p:pic>
        <p:nvPicPr>
          <p:cNvPr id="12" name="Picture 21" descr="\\caada.sharepoint.com@SSL\DavWWWRoot\caada_info\Shared Documents\Branding and logos\SafeLives\4. Images, icons and infographics\Icons\Quote---pink.png">
            <a:extLst>
              <a:ext uri="{FF2B5EF4-FFF2-40B4-BE49-F238E27FC236}">
                <a16:creationId xmlns:a16="http://schemas.microsoft.com/office/drawing/2014/main" id="{0EFF46ED-5105-E0B5-F5F0-4EC6132C1A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510" y="4663219"/>
            <a:ext cx="214690" cy="15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8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E7C3-3C99-45CD-8CBA-911859AF1931}"/>
              </a:ext>
            </a:extLst>
          </p:cNvPr>
          <p:cNvSpPr>
            <a:spLocks noGrp="1"/>
          </p:cNvSpPr>
          <p:nvPr>
            <p:ph type="title"/>
          </p:nvPr>
        </p:nvSpPr>
        <p:spPr>
          <a:xfrm>
            <a:off x="317441" y="505051"/>
            <a:ext cx="11082528" cy="276999"/>
          </a:xfrm>
        </p:spPr>
        <p:txBody>
          <a:bodyPr/>
          <a:lstStyle/>
          <a:p>
            <a:r>
              <a:rPr lang="en-GB" sz="1800">
                <a:latin typeface="Century Gothic"/>
              </a:rPr>
              <a:t>Multiple Disadvantage</a:t>
            </a:r>
          </a:p>
        </p:txBody>
      </p:sp>
      <p:sp>
        <p:nvSpPr>
          <p:cNvPr id="11" name="TextBox 10">
            <a:extLst>
              <a:ext uri="{FF2B5EF4-FFF2-40B4-BE49-F238E27FC236}">
                <a16:creationId xmlns:a16="http://schemas.microsoft.com/office/drawing/2014/main" id="{27E655E7-4D92-4F08-81AE-C3CE0481E88D}"/>
              </a:ext>
            </a:extLst>
          </p:cNvPr>
          <p:cNvSpPr txBox="1"/>
          <p:nvPr/>
        </p:nvSpPr>
        <p:spPr>
          <a:xfrm>
            <a:off x="202625" y="906280"/>
            <a:ext cx="10080907" cy="523220"/>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Many people experiencing domestic abuse will have a wide range of other support needs, often resulting from the abuse they have experienced</a:t>
            </a:r>
            <a:r>
              <a:rPr lang="en-GB" sz="1400">
                <a:solidFill>
                  <a:srgbClr val="3F3F3F"/>
                </a:solidFill>
                <a:latin typeface="Century Gothic" panose="020B0502020202020204" pitchFamily="34" charset="0"/>
                <a:ea typeface="Times New Roman" panose="02020603050405020304" pitchFamily="18" charset="0"/>
              </a:rPr>
              <a:t> </a:t>
            </a: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or exacerbated by the abuse. </a:t>
            </a:r>
            <a:endParaRPr kumimoji="0" lang="en-GB" sz="1050" b="0" i="0" u="none" strike="noStrike" kern="1200" cap="none" spc="0" normalizeH="0" baseline="0" noProof="0">
              <a:ln>
                <a:noFill/>
              </a:ln>
              <a:solidFill>
                <a:srgbClr val="3F3F3F"/>
              </a:solidFill>
              <a:effectLst/>
              <a:uLnTx/>
              <a:uFillTx/>
              <a:latin typeface="Century Gothic" panose="020B0502020202020204" pitchFamily="34" charset="0"/>
              <a:ea typeface="ＭＳ Ｐゴシック" pitchFamily="-108" charset="-128"/>
              <a:cs typeface="+mn-cs"/>
            </a:endParaRPr>
          </a:p>
        </p:txBody>
      </p:sp>
      <p:grpSp>
        <p:nvGrpSpPr>
          <p:cNvPr id="52" name="Group 51">
            <a:extLst>
              <a:ext uri="{FF2B5EF4-FFF2-40B4-BE49-F238E27FC236}">
                <a16:creationId xmlns:a16="http://schemas.microsoft.com/office/drawing/2014/main" id="{C9EC03E3-1203-4EAF-870B-46BC6F2216DB}"/>
              </a:ext>
            </a:extLst>
          </p:cNvPr>
          <p:cNvGrpSpPr/>
          <p:nvPr/>
        </p:nvGrpSpPr>
        <p:grpSpPr>
          <a:xfrm>
            <a:off x="424578" y="1621573"/>
            <a:ext cx="3887614" cy="1067891"/>
            <a:chOff x="310442" y="1620760"/>
            <a:chExt cx="3887614" cy="1067891"/>
          </a:xfrm>
        </p:grpSpPr>
        <p:grpSp>
          <p:nvGrpSpPr>
            <p:cNvPr id="12" name="Group 11">
              <a:extLst>
                <a:ext uri="{FF2B5EF4-FFF2-40B4-BE49-F238E27FC236}">
                  <a16:creationId xmlns:a16="http://schemas.microsoft.com/office/drawing/2014/main" id="{4F73E73D-DB80-4E5F-B443-983C17CD9C88}"/>
                </a:ext>
              </a:extLst>
            </p:cNvPr>
            <p:cNvGrpSpPr/>
            <p:nvPr/>
          </p:nvGrpSpPr>
          <p:grpSpPr>
            <a:xfrm>
              <a:off x="1160275" y="1620760"/>
              <a:ext cx="2200592" cy="492574"/>
              <a:chOff x="2543826" y="4553354"/>
              <a:chExt cx="1354796" cy="247966"/>
            </a:xfrm>
          </p:grpSpPr>
          <p:grpSp>
            <p:nvGrpSpPr>
              <p:cNvPr id="14" name="Group 13">
                <a:extLst>
                  <a:ext uri="{FF2B5EF4-FFF2-40B4-BE49-F238E27FC236}">
                    <a16:creationId xmlns:a16="http://schemas.microsoft.com/office/drawing/2014/main" id="{62FEF5D2-AF0D-45F7-97D7-419330FC8B94}"/>
                  </a:ext>
                </a:extLst>
              </p:cNvPr>
              <p:cNvGrpSpPr/>
              <p:nvPr/>
            </p:nvGrpSpPr>
            <p:grpSpPr>
              <a:xfrm>
                <a:off x="2543826" y="4553358"/>
                <a:ext cx="738995" cy="246221"/>
                <a:chOff x="2543826" y="4722672"/>
                <a:chExt cx="1169890" cy="389788"/>
              </a:xfrm>
            </p:grpSpPr>
            <p:pic>
              <p:nvPicPr>
                <p:cNvPr id="21" name="CustomIcon">
                  <a:extLst>
                    <a:ext uri="{FF2B5EF4-FFF2-40B4-BE49-F238E27FC236}">
                      <a16:creationId xmlns:a16="http://schemas.microsoft.com/office/drawing/2014/main" id="{925045BF-410B-4B3F-88A6-D147F7D8125F}"/>
                    </a:ext>
                  </a:extLst>
                </p:cNvPr>
                <p:cNvPicPr>
                  <a:picLocks/>
                </p:cNvPicPr>
                <p:nvPr>
                  <p:custDataLst>
                    <p:tags r:id="rId16"/>
                  </p:custDataLst>
                </p:nvPr>
              </p:nvPicPr>
              <p:blipFill>
                <a:blip r:embed="rId23">
                  <a:extLst>
                    <a:ext uri="{96DAC541-7B7A-43D3-8B79-37D633B846F1}">
                      <asvg:svgBlip xmlns:asvg="http://schemas.microsoft.com/office/drawing/2016/SVG/main" r:embed="rId24"/>
                    </a:ext>
                  </a:extLst>
                </a:blip>
                <a:stretch>
                  <a:fillRect/>
                </a:stretch>
              </p:blipFill>
              <p:spPr>
                <a:xfrm>
                  <a:off x="3323929" y="4722672"/>
                  <a:ext cx="389787" cy="389788"/>
                </a:xfrm>
                <a:prstGeom prst="rect">
                  <a:avLst/>
                </a:prstGeom>
              </p:spPr>
            </p:pic>
            <p:pic>
              <p:nvPicPr>
                <p:cNvPr id="22" name="CustomIcon">
                  <a:extLst>
                    <a:ext uri="{FF2B5EF4-FFF2-40B4-BE49-F238E27FC236}">
                      <a16:creationId xmlns:a16="http://schemas.microsoft.com/office/drawing/2014/main" id="{F0535E5C-FB8F-47E1-8EFC-9B61DCE0392E}"/>
                    </a:ext>
                  </a:extLst>
                </p:cNvPr>
                <p:cNvPicPr>
                  <a:picLocks/>
                </p:cNvPicPr>
                <p:nvPr>
                  <p:custDataLst>
                    <p:tags r:id="rId17"/>
                  </p:custDataLst>
                </p:nvPr>
              </p:nvPicPr>
              <p:blipFill>
                <a:blip r:embed="rId25">
                  <a:extLst>
                    <a:ext uri="{96DAC541-7B7A-43D3-8B79-37D633B846F1}">
                      <asvg:svgBlip xmlns:asvg="http://schemas.microsoft.com/office/drawing/2016/SVG/main" r:embed="rId26"/>
                    </a:ext>
                  </a:extLst>
                </a:blip>
                <a:stretch>
                  <a:fillRect/>
                </a:stretch>
              </p:blipFill>
              <p:spPr>
                <a:xfrm>
                  <a:off x="3128904" y="4722672"/>
                  <a:ext cx="389787" cy="389788"/>
                </a:xfrm>
                <a:prstGeom prst="rect">
                  <a:avLst/>
                </a:prstGeom>
              </p:spPr>
            </p:pic>
            <p:pic>
              <p:nvPicPr>
                <p:cNvPr id="23" name="CustomIcon">
                  <a:extLst>
                    <a:ext uri="{FF2B5EF4-FFF2-40B4-BE49-F238E27FC236}">
                      <a16:creationId xmlns:a16="http://schemas.microsoft.com/office/drawing/2014/main" id="{EB9623CD-CCE6-4371-B96C-EDAB9C001E11}"/>
                    </a:ext>
                  </a:extLst>
                </p:cNvPr>
                <p:cNvPicPr>
                  <a:picLocks/>
                </p:cNvPicPr>
                <p:nvPr>
                  <p:custDataLst>
                    <p:tags r:id="rId18"/>
                  </p:custDataLst>
                </p:nvPr>
              </p:nvPicPr>
              <p:blipFill>
                <a:blip r:embed="rId25">
                  <a:extLst>
                    <a:ext uri="{96DAC541-7B7A-43D3-8B79-37D633B846F1}">
                      <asvg:svgBlip xmlns:asvg="http://schemas.microsoft.com/office/drawing/2016/SVG/main" r:embed="rId26"/>
                    </a:ext>
                  </a:extLst>
                </a:blip>
                <a:stretch>
                  <a:fillRect/>
                </a:stretch>
              </p:blipFill>
              <p:spPr>
                <a:xfrm>
                  <a:off x="2738852" y="4722672"/>
                  <a:ext cx="389787" cy="389788"/>
                </a:xfrm>
                <a:prstGeom prst="rect">
                  <a:avLst/>
                </a:prstGeom>
              </p:spPr>
            </p:pic>
            <p:pic>
              <p:nvPicPr>
                <p:cNvPr id="24" name="CustomIcon">
                  <a:extLst>
                    <a:ext uri="{FF2B5EF4-FFF2-40B4-BE49-F238E27FC236}">
                      <a16:creationId xmlns:a16="http://schemas.microsoft.com/office/drawing/2014/main" id="{0CE90D87-4628-42F7-94C6-CAF4A4DE4B5B}"/>
                    </a:ext>
                  </a:extLst>
                </p:cNvPr>
                <p:cNvPicPr>
                  <a:picLocks/>
                </p:cNvPicPr>
                <p:nvPr>
                  <p:custDataLst>
                    <p:tags r:id="rId19"/>
                  </p:custDataLst>
                </p:nvPr>
              </p:nvPicPr>
              <p:blipFill>
                <a:blip r:embed="rId25">
                  <a:extLst>
                    <a:ext uri="{96DAC541-7B7A-43D3-8B79-37D633B846F1}">
                      <asvg:svgBlip xmlns:asvg="http://schemas.microsoft.com/office/drawing/2016/SVG/main" r:embed="rId26"/>
                    </a:ext>
                  </a:extLst>
                </a:blip>
                <a:stretch>
                  <a:fillRect/>
                </a:stretch>
              </p:blipFill>
              <p:spPr>
                <a:xfrm>
                  <a:off x="2543826" y="4722672"/>
                  <a:ext cx="389787" cy="389788"/>
                </a:xfrm>
                <a:prstGeom prst="rect">
                  <a:avLst/>
                </a:prstGeom>
              </p:spPr>
            </p:pic>
            <p:pic>
              <p:nvPicPr>
                <p:cNvPr id="25" name="CustomIcon">
                  <a:extLst>
                    <a:ext uri="{FF2B5EF4-FFF2-40B4-BE49-F238E27FC236}">
                      <a16:creationId xmlns:a16="http://schemas.microsoft.com/office/drawing/2014/main" id="{CBE97784-DE53-4B04-8FD3-DDA4FBCC1484}"/>
                    </a:ext>
                  </a:extLst>
                </p:cNvPr>
                <p:cNvPicPr>
                  <a:picLocks/>
                </p:cNvPicPr>
                <p:nvPr>
                  <p:custDataLst>
                    <p:tags r:id="rId20"/>
                  </p:custDataLst>
                </p:nvPr>
              </p:nvPicPr>
              <p:blipFill>
                <a:blip r:embed="rId27">
                  <a:extLst>
                    <a:ext uri="{96DAC541-7B7A-43D3-8B79-37D633B846F1}">
                      <asvg:svgBlip xmlns:asvg="http://schemas.microsoft.com/office/drawing/2016/SVG/main" r:embed="rId28"/>
                    </a:ext>
                  </a:extLst>
                </a:blip>
                <a:stretch>
                  <a:fillRect/>
                </a:stretch>
              </p:blipFill>
              <p:spPr>
                <a:xfrm>
                  <a:off x="2933878" y="4722672"/>
                  <a:ext cx="389787" cy="389788"/>
                </a:xfrm>
                <a:prstGeom prst="rect">
                  <a:avLst/>
                </a:prstGeom>
              </p:spPr>
            </p:pic>
          </p:grpSp>
          <p:grpSp>
            <p:nvGrpSpPr>
              <p:cNvPr id="15" name="Group 14">
                <a:extLst>
                  <a:ext uri="{FF2B5EF4-FFF2-40B4-BE49-F238E27FC236}">
                    <a16:creationId xmlns:a16="http://schemas.microsoft.com/office/drawing/2014/main" id="{BDBC11A4-F009-4ED9-A3D7-170BFB5A1D3D}"/>
                  </a:ext>
                </a:extLst>
              </p:cNvPr>
              <p:cNvGrpSpPr/>
              <p:nvPr/>
            </p:nvGrpSpPr>
            <p:grpSpPr>
              <a:xfrm>
                <a:off x="3159460" y="4553354"/>
                <a:ext cx="739162" cy="247966"/>
                <a:chOff x="2543561" y="4722672"/>
                <a:chExt cx="1170155" cy="392551"/>
              </a:xfrm>
            </p:grpSpPr>
            <p:pic>
              <p:nvPicPr>
                <p:cNvPr id="16" name="CustomIcon">
                  <a:extLst>
                    <a:ext uri="{FF2B5EF4-FFF2-40B4-BE49-F238E27FC236}">
                      <a16:creationId xmlns:a16="http://schemas.microsoft.com/office/drawing/2014/main" id="{02134095-EA5E-44BA-9695-AB3FCF362E87}"/>
                    </a:ext>
                  </a:extLst>
                </p:cNvPr>
                <p:cNvPicPr>
                  <a:picLocks/>
                </p:cNvPicPr>
                <p:nvPr>
                  <p:custDataLst>
                    <p:tags r:id="rId11"/>
                  </p:custDataLst>
                </p:nvPr>
              </p:nvPicPr>
              <p:blipFill>
                <a:blip r:embed="rId23">
                  <a:extLst>
                    <a:ext uri="{96DAC541-7B7A-43D3-8B79-37D633B846F1}">
                      <asvg:svgBlip xmlns:asvg="http://schemas.microsoft.com/office/drawing/2016/SVG/main" r:embed="rId29"/>
                    </a:ext>
                  </a:extLst>
                </a:blip>
                <a:stretch>
                  <a:fillRect/>
                </a:stretch>
              </p:blipFill>
              <p:spPr>
                <a:xfrm>
                  <a:off x="3323929" y="4722672"/>
                  <a:ext cx="389787" cy="389788"/>
                </a:xfrm>
                <a:prstGeom prst="rect">
                  <a:avLst/>
                </a:prstGeom>
              </p:spPr>
            </p:pic>
            <p:pic>
              <p:nvPicPr>
                <p:cNvPr id="17" name="CustomIcon">
                  <a:extLst>
                    <a:ext uri="{FF2B5EF4-FFF2-40B4-BE49-F238E27FC236}">
                      <a16:creationId xmlns:a16="http://schemas.microsoft.com/office/drawing/2014/main" id="{FB78B482-F47C-4253-85D6-F04354170D0D}"/>
                    </a:ext>
                  </a:extLst>
                </p:cNvPr>
                <p:cNvPicPr>
                  <a:picLocks/>
                </p:cNvPicPr>
                <p:nvPr>
                  <p:custDataLst>
                    <p:tags r:id="rId12"/>
                  </p:custDataLst>
                </p:nvPr>
              </p:nvPicPr>
              <p:blipFill>
                <a:blip r:embed="rId30">
                  <a:extLst>
                    <a:ext uri="{96DAC541-7B7A-43D3-8B79-37D633B846F1}">
                      <asvg:svgBlip xmlns:asvg="http://schemas.microsoft.com/office/drawing/2016/SVG/main" r:embed="rId31"/>
                    </a:ext>
                  </a:extLst>
                </a:blip>
                <a:stretch>
                  <a:fillRect/>
                </a:stretch>
              </p:blipFill>
              <p:spPr>
                <a:xfrm>
                  <a:off x="3128904" y="4722672"/>
                  <a:ext cx="389787" cy="389788"/>
                </a:xfrm>
                <a:prstGeom prst="rect">
                  <a:avLst/>
                </a:prstGeom>
              </p:spPr>
            </p:pic>
            <p:pic>
              <p:nvPicPr>
                <p:cNvPr id="18" name="CustomIcon">
                  <a:extLst>
                    <a:ext uri="{FF2B5EF4-FFF2-40B4-BE49-F238E27FC236}">
                      <a16:creationId xmlns:a16="http://schemas.microsoft.com/office/drawing/2014/main" id="{D7AC7A3B-0F5C-444E-AACB-9343BDA012E8}"/>
                    </a:ext>
                  </a:extLst>
                </p:cNvPr>
                <p:cNvPicPr>
                  <a:picLocks/>
                </p:cNvPicPr>
                <p:nvPr>
                  <p:custDataLst>
                    <p:tags r:id="rId13"/>
                  </p:custDataLst>
                </p:nvPr>
              </p:nvPicPr>
              <p:blipFill>
                <a:blip r:embed="rId32">
                  <a:extLst>
                    <a:ext uri="{96DAC541-7B7A-43D3-8B79-37D633B846F1}">
                      <asvg:svgBlip xmlns:asvg="http://schemas.microsoft.com/office/drawing/2016/SVG/main" r:embed="rId33"/>
                    </a:ext>
                  </a:extLst>
                </a:blip>
                <a:stretch>
                  <a:fillRect/>
                </a:stretch>
              </p:blipFill>
              <p:spPr>
                <a:xfrm>
                  <a:off x="2738852" y="4722672"/>
                  <a:ext cx="389787" cy="389788"/>
                </a:xfrm>
                <a:prstGeom prst="rect">
                  <a:avLst/>
                </a:prstGeom>
              </p:spPr>
            </p:pic>
            <p:pic>
              <p:nvPicPr>
                <p:cNvPr id="19" name="CustomIcon">
                  <a:extLst>
                    <a:ext uri="{FF2B5EF4-FFF2-40B4-BE49-F238E27FC236}">
                      <a16:creationId xmlns:a16="http://schemas.microsoft.com/office/drawing/2014/main" id="{0F88E2C3-B919-4585-B8D3-7FF7C9002C3C}"/>
                    </a:ext>
                  </a:extLst>
                </p:cNvPr>
                <p:cNvPicPr>
                  <a:picLocks/>
                </p:cNvPicPr>
                <p:nvPr>
                  <p:custDataLst>
                    <p:tags r:id="rId14"/>
                  </p:custDataLst>
                </p:nvPr>
              </p:nvPicPr>
              <p:blipFill>
                <a:blip r:embed="rId32">
                  <a:extLst>
                    <a:ext uri="{96DAC541-7B7A-43D3-8B79-37D633B846F1}">
                      <asvg:svgBlip xmlns:asvg="http://schemas.microsoft.com/office/drawing/2016/SVG/main" r:embed="rId33"/>
                    </a:ext>
                  </a:extLst>
                </a:blip>
                <a:stretch>
                  <a:fillRect/>
                </a:stretch>
              </p:blipFill>
              <p:spPr>
                <a:xfrm>
                  <a:off x="2543561" y="4725435"/>
                  <a:ext cx="389787" cy="389788"/>
                </a:xfrm>
                <a:prstGeom prst="rect">
                  <a:avLst/>
                </a:prstGeom>
              </p:spPr>
            </p:pic>
            <p:pic>
              <p:nvPicPr>
                <p:cNvPr id="20" name="CustomIcon">
                  <a:extLst>
                    <a:ext uri="{FF2B5EF4-FFF2-40B4-BE49-F238E27FC236}">
                      <a16:creationId xmlns:a16="http://schemas.microsoft.com/office/drawing/2014/main" id="{D7DF61F3-94CF-4BE5-BEDF-B68F165BD630}"/>
                    </a:ext>
                  </a:extLst>
                </p:cNvPr>
                <p:cNvPicPr>
                  <a:picLocks/>
                </p:cNvPicPr>
                <p:nvPr>
                  <p:custDataLst>
                    <p:tags r:id="rId15"/>
                  </p:custDataLst>
                </p:nvPr>
              </p:nvPicPr>
              <p:blipFill>
                <a:blip r:embed="rId23">
                  <a:extLst>
                    <a:ext uri="{96DAC541-7B7A-43D3-8B79-37D633B846F1}">
                      <asvg:svgBlip xmlns:asvg="http://schemas.microsoft.com/office/drawing/2016/SVG/main" r:embed="rId34"/>
                    </a:ext>
                  </a:extLst>
                </a:blip>
                <a:stretch>
                  <a:fillRect/>
                </a:stretch>
              </p:blipFill>
              <p:spPr>
                <a:xfrm>
                  <a:off x="2933878" y="4722672"/>
                  <a:ext cx="389787" cy="389788"/>
                </a:xfrm>
                <a:prstGeom prst="rect">
                  <a:avLst/>
                </a:prstGeom>
              </p:spPr>
            </p:pic>
          </p:grpSp>
        </p:grpSp>
        <p:sp>
          <p:nvSpPr>
            <p:cNvPr id="10" name="TextBox 9">
              <a:extLst>
                <a:ext uri="{FF2B5EF4-FFF2-40B4-BE49-F238E27FC236}">
                  <a16:creationId xmlns:a16="http://schemas.microsoft.com/office/drawing/2014/main" id="{DDF45D46-79EE-4C37-B58E-F04B944E5851}"/>
                </a:ext>
              </a:extLst>
            </p:cNvPr>
            <p:cNvSpPr txBox="1"/>
            <p:nvPr/>
          </p:nvSpPr>
          <p:spPr>
            <a:xfrm>
              <a:off x="310442" y="2241438"/>
              <a:ext cx="3887614" cy="447213"/>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Around </a:t>
              </a:r>
              <a:r>
                <a:rPr kumimoji="0" lang="en-GB" sz="1400" b="1" i="0" u="none" strike="noStrike" kern="1200" cap="none" spc="0" normalizeH="0" baseline="0" noProof="0">
                  <a:ln>
                    <a:noFill/>
                  </a:ln>
                  <a:solidFill>
                    <a:srgbClr val="E71580"/>
                  </a:solidFill>
                  <a:effectLst/>
                  <a:uLnTx/>
                  <a:uFillTx/>
                  <a:latin typeface="Century Gothic" panose="020B0502020202020204" pitchFamily="34" charset="0"/>
                  <a:ea typeface="Times New Roman" panose="02020603050405020304" pitchFamily="18" charset="0"/>
                  <a:cs typeface="+mn-cs"/>
                </a:rPr>
                <a:t>four out of ten </a:t>
              </a: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victims of domestic abuse report mental health issues</a:t>
              </a: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endParaRPr>
            </a:p>
          </p:txBody>
        </p:sp>
      </p:grpSp>
      <p:grpSp>
        <p:nvGrpSpPr>
          <p:cNvPr id="26" name="Group 25">
            <a:extLst>
              <a:ext uri="{FF2B5EF4-FFF2-40B4-BE49-F238E27FC236}">
                <a16:creationId xmlns:a16="http://schemas.microsoft.com/office/drawing/2014/main" id="{A844B569-EB21-4E7F-997E-9D72BB289911}"/>
              </a:ext>
            </a:extLst>
          </p:cNvPr>
          <p:cNvGrpSpPr/>
          <p:nvPr/>
        </p:nvGrpSpPr>
        <p:grpSpPr>
          <a:xfrm>
            <a:off x="5233896" y="1619837"/>
            <a:ext cx="2200865" cy="492578"/>
            <a:chOff x="2543658" y="4553352"/>
            <a:chExt cx="1354964" cy="247968"/>
          </a:xfrm>
        </p:grpSpPr>
        <p:grpSp>
          <p:nvGrpSpPr>
            <p:cNvPr id="27" name="Group 26">
              <a:extLst>
                <a:ext uri="{FF2B5EF4-FFF2-40B4-BE49-F238E27FC236}">
                  <a16:creationId xmlns:a16="http://schemas.microsoft.com/office/drawing/2014/main" id="{81C0FB7C-5F2C-47E2-A86D-1AF47167B468}"/>
                </a:ext>
              </a:extLst>
            </p:cNvPr>
            <p:cNvGrpSpPr/>
            <p:nvPr/>
          </p:nvGrpSpPr>
          <p:grpSpPr>
            <a:xfrm>
              <a:off x="2543658" y="4553352"/>
              <a:ext cx="739162" cy="246228"/>
              <a:chOff x="2543561" y="4722661"/>
              <a:chExt cx="1170155" cy="389799"/>
            </a:xfrm>
          </p:grpSpPr>
          <p:pic>
            <p:nvPicPr>
              <p:cNvPr id="34" name="CustomIcon">
                <a:extLst>
                  <a:ext uri="{FF2B5EF4-FFF2-40B4-BE49-F238E27FC236}">
                    <a16:creationId xmlns:a16="http://schemas.microsoft.com/office/drawing/2014/main" id="{50325D7D-B803-4F4D-80FD-49418543ADB9}"/>
                  </a:ext>
                </a:extLst>
              </p:cNvPr>
              <p:cNvPicPr>
                <a:picLocks/>
              </p:cNvPicPr>
              <p:nvPr>
                <p:custDataLst>
                  <p:tags r:id="rId6"/>
                </p:custDataLst>
              </p:nvPr>
            </p:nvPicPr>
            <p:blipFill>
              <a:blip r:embed="rId23">
                <a:extLst>
                  <a:ext uri="{96DAC541-7B7A-43D3-8B79-37D633B846F1}">
                    <asvg:svgBlip xmlns:asvg="http://schemas.microsoft.com/office/drawing/2016/SVG/main" r:embed="rId24"/>
                  </a:ext>
                </a:extLst>
              </a:blip>
              <a:stretch>
                <a:fillRect/>
              </a:stretch>
            </p:blipFill>
            <p:spPr>
              <a:xfrm>
                <a:off x="3323929" y="4722672"/>
                <a:ext cx="389787" cy="389788"/>
              </a:xfrm>
              <a:prstGeom prst="rect">
                <a:avLst/>
              </a:prstGeom>
            </p:spPr>
          </p:pic>
          <p:pic>
            <p:nvPicPr>
              <p:cNvPr id="35" name="CustomIcon">
                <a:extLst>
                  <a:ext uri="{FF2B5EF4-FFF2-40B4-BE49-F238E27FC236}">
                    <a16:creationId xmlns:a16="http://schemas.microsoft.com/office/drawing/2014/main" id="{C4CC131D-82A0-4EA1-84D8-6DD32CB3DC9A}"/>
                  </a:ext>
                </a:extLst>
              </p:cNvPr>
              <p:cNvPicPr>
                <a:picLocks/>
              </p:cNvPicPr>
              <p:nvPr>
                <p:custDataLst>
                  <p:tags r:id="rId7"/>
                </p:custDataLst>
              </p:nvPr>
            </p:nvPicPr>
            <p:blipFill>
              <a:blip r:embed="rId32">
                <a:extLst>
                  <a:ext uri="{96DAC541-7B7A-43D3-8B79-37D633B846F1}">
                    <asvg:svgBlip xmlns:asvg="http://schemas.microsoft.com/office/drawing/2016/SVG/main" r:embed="rId33"/>
                  </a:ext>
                </a:extLst>
              </a:blip>
              <a:stretch>
                <a:fillRect/>
              </a:stretch>
            </p:blipFill>
            <p:spPr>
              <a:xfrm>
                <a:off x="3128904" y="4722672"/>
                <a:ext cx="389787" cy="389788"/>
              </a:xfrm>
              <a:prstGeom prst="rect">
                <a:avLst/>
              </a:prstGeom>
            </p:spPr>
          </p:pic>
          <p:pic>
            <p:nvPicPr>
              <p:cNvPr id="36" name="CustomIcon">
                <a:extLst>
                  <a:ext uri="{FF2B5EF4-FFF2-40B4-BE49-F238E27FC236}">
                    <a16:creationId xmlns:a16="http://schemas.microsoft.com/office/drawing/2014/main" id="{FDC7D73E-5B1D-4169-A55B-1FF3B4CAC75A}"/>
                  </a:ext>
                </a:extLst>
              </p:cNvPr>
              <p:cNvPicPr>
                <a:picLocks/>
              </p:cNvPicPr>
              <p:nvPr>
                <p:custDataLst>
                  <p:tags r:id="rId8"/>
                </p:custDataLst>
              </p:nvPr>
            </p:nvPicPr>
            <p:blipFill>
              <a:blip r:embed="rId32">
                <a:extLst>
                  <a:ext uri="{96DAC541-7B7A-43D3-8B79-37D633B846F1}">
                    <asvg:svgBlip xmlns:asvg="http://schemas.microsoft.com/office/drawing/2016/SVG/main" r:embed="rId33"/>
                  </a:ext>
                </a:extLst>
              </a:blip>
              <a:stretch>
                <a:fillRect/>
              </a:stretch>
            </p:blipFill>
            <p:spPr>
              <a:xfrm>
                <a:off x="2738852" y="4722672"/>
                <a:ext cx="389787" cy="389788"/>
              </a:xfrm>
              <a:prstGeom prst="rect">
                <a:avLst/>
              </a:prstGeom>
            </p:spPr>
          </p:pic>
          <p:pic>
            <p:nvPicPr>
              <p:cNvPr id="37" name="CustomIcon">
                <a:extLst>
                  <a:ext uri="{FF2B5EF4-FFF2-40B4-BE49-F238E27FC236}">
                    <a16:creationId xmlns:a16="http://schemas.microsoft.com/office/drawing/2014/main" id="{2B4895BF-F3ED-49A9-B590-A53CA14963A4}"/>
                  </a:ext>
                </a:extLst>
              </p:cNvPr>
              <p:cNvPicPr>
                <a:picLocks/>
              </p:cNvPicPr>
              <p:nvPr>
                <p:custDataLst>
                  <p:tags r:id="rId9"/>
                </p:custDataLst>
              </p:nvPr>
            </p:nvPicPr>
            <p:blipFill>
              <a:blip r:embed="rId25">
                <a:extLst>
                  <a:ext uri="{96DAC541-7B7A-43D3-8B79-37D633B846F1}">
                    <asvg:svgBlip xmlns:asvg="http://schemas.microsoft.com/office/drawing/2016/SVG/main" r:embed="rId26"/>
                  </a:ext>
                </a:extLst>
              </a:blip>
              <a:stretch>
                <a:fillRect/>
              </a:stretch>
            </p:blipFill>
            <p:spPr>
              <a:xfrm>
                <a:off x="2543561" y="4722661"/>
                <a:ext cx="389787" cy="389788"/>
              </a:xfrm>
              <a:prstGeom prst="rect">
                <a:avLst/>
              </a:prstGeom>
            </p:spPr>
          </p:pic>
          <p:pic>
            <p:nvPicPr>
              <p:cNvPr id="38" name="CustomIcon">
                <a:extLst>
                  <a:ext uri="{FF2B5EF4-FFF2-40B4-BE49-F238E27FC236}">
                    <a16:creationId xmlns:a16="http://schemas.microsoft.com/office/drawing/2014/main" id="{83299BFF-3E90-4B54-B5AB-469EC323CFD2}"/>
                  </a:ext>
                </a:extLst>
              </p:cNvPr>
              <p:cNvPicPr>
                <a:picLocks/>
              </p:cNvPicPr>
              <p:nvPr>
                <p:custDataLst>
                  <p:tags r:id="rId10"/>
                </p:custDataLst>
              </p:nvPr>
            </p:nvPicPr>
            <p:blipFill>
              <a:blip r:embed="rId23">
                <a:extLst>
                  <a:ext uri="{96DAC541-7B7A-43D3-8B79-37D633B846F1}">
                    <asvg:svgBlip xmlns:asvg="http://schemas.microsoft.com/office/drawing/2016/SVG/main" r:embed="rId24"/>
                  </a:ext>
                </a:extLst>
              </a:blip>
              <a:stretch>
                <a:fillRect/>
              </a:stretch>
            </p:blipFill>
            <p:spPr>
              <a:xfrm>
                <a:off x="2933878" y="4722672"/>
                <a:ext cx="389787" cy="389788"/>
              </a:xfrm>
              <a:prstGeom prst="rect">
                <a:avLst/>
              </a:prstGeom>
            </p:spPr>
          </p:pic>
        </p:grpSp>
        <p:grpSp>
          <p:nvGrpSpPr>
            <p:cNvPr id="28" name="Group 27">
              <a:extLst>
                <a:ext uri="{FF2B5EF4-FFF2-40B4-BE49-F238E27FC236}">
                  <a16:creationId xmlns:a16="http://schemas.microsoft.com/office/drawing/2014/main" id="{10CE3513-D313-4A0B-9214-5FD47AD51BBE}"/>
                </a:ext>
              </a:extLst>
            </p:cNvPr>
            <p:cNvGrpSpPr/>
            <p:nvPr/>
          </p:nvGrpSpPr>
          <p:grpSpPr>
            <a:xfrm>
              <a:off x="3159460" y="4553354"/>
              <a:ext cx="739162" cy="247966"/>
              <a:chOff x="2543561" y="4722672"/>
              <a:chExt cx="1170155" cy="392551"/>
            </a:xfrm>
          </p:grpSpPr>
          <p:pic>
            <p:nvPicPr>
              <p:cNvPr id="29" name="CustomIcon">
                <a:extLst>
                  <a:ext uri="{FF2B5EF4-FFF2-40B4-BE49-F238E27FC236}">
                    <a16:creationId xmlns:a16="http://schemas.microsoft.com/office/drawing/2014/main" id="{AA406C0D-8AA7-4B31-A59C-A23215935004}"/>
                  </a:ext>
                </a:extLst>
              </p:cNvPr>
              <p:cNvPicPr>
                <a:picLocks/>
              </p:cNvPicPr>
              <p:nvPr>
                <p:custDataLst>
                  <p:tags r:id="rId1"/>
                </p:custDataLst>
              </p:nvPr>
            </p:nvPicPr>
            <p:blipFill>
              <a:blip r:embed="rId23">
                <a:extLst>
                  <a:ext uri="{96DAC541-7B7A-43D3-8B79-37D633B846F1}">
                    <asvg:svgBlip xmlns:asvg="http://schemas.microsoft.com/office/drawing/2016/SVG/main" r:embed="rId29"/>
                  </a:ext>
                </a:extLst>
              </a:blip>
              <a:stretch>
                <a:fillRect/>
              </a:stretch>
            </p:blipFill>
            <p:spPr>
              <a:xfrm>
                <a:off x="3323929" y="4722672"/>
                <a:ext cx="389787" cy="389788"/>
              </a:xfrm>
              <a:prstGeom prst="rect">
                <a:avLst/>
              </a:prstGeom>
            </p:spPr>
          </p:pic>
          <p:pic>
            <p:nvPicPr>
              <p:cNvPr id="30" name="CustomIcon">
                <a:extLst>
                  <a:ext uri="{FF2B5EF4-FFF2-40B4-BE49-F238E27FC236}">
                    <a16:creationId xmlns:a16="http://schemas.microsoft.com/office/drawing/2014/main" id="{F96A93C6-9E5A-49FD-B667-6A4D71F4DA5D}"/>
                  </a:ext>
                </a:extLst>
              </p:cNvPr>
              <p:cNvPicPr>
                <a:picLocks/>
              </p:cNvPicPr>
              <p:nvPr>
                <p:custDataLst>
                  <p:tags r:id="rId2"/>
                </p:custDataLst>
              </p:nvPr>
            </p:nvPicPr>
            <p:blipFill>
              <a:blip r:embed="rId30">
                <a:extLst>
                  <a:ext uri="{96DAC541-7B7A-43D3-8B79-37D633B846F1}">
                    <asvg:svgBlip xmlns:asvg="http://schemas.microsoft.com/office/drawing/2016/SVG/main" r:embed="rId31"/>
                  </a:ext>
                </a:extLst>
              </a:blip>
              <a:stretch>
                <a:fillRect/>
              </a:stretch>
            </p:blipFill>
            <p:spPr>
              <a:xfrm>
                <a:off x="3128904" y="4722672"/>
                <a:ext cx="389787" cy="389788"/>
              </a:xfrm>
              <a:prstGeom prst="rect">
                <a:avLst/>
              </a:prstGeom>
            </p:spPr>
          </p:pic>
          <p:pic>
            <p:nvPicPr>
              <p:cNvPr id="31" name="CustomIcon">
                <a:extLst>
                  <a:ext uri="{FF2B5EF4-FFF2-40B4-BE49-F238E27FC236}">
                    <a16:creationId xmlns:a16="http://schemas.microsoft.com/office/drawing/2014/main" id="{B3DE98D9-268D-48B7-A12B-2924129EA219}"/>
                  </a:ext>
                </a:extLst>
              </p:cNvPr>
              <p:cNvPicPr>
                <a:picLocks/>
              </p:cNvPicPr>
              <p:nvPr>
                <p:custDataLst>
                  <p:tags r:id="rId3"/>
                </p:custDataLst>
              </p:nvPr>
            </p:nvPicPr>
            <p:blipFill>
              <a:blip r:embed="rId32">
                <a:extLst>
                  <a:ext uri="{96DAC541-7B7A-43D3-8B79-37D633B846F1}">
                    <asvg:svgBlip xmlns:asvg="http://schemas.microsoft.com/office/drawing/2016/SVG/main" r:embed="rId33"/>
                  </a:ext>
                </a:extLst>
              </a:blip>
              <a:stretch>
                <a:fillRect/>
              </a:stretch>
            </p:blipFill>
            <p:spPr>
              <a:xfrm>
                <a:off x="2738852" y="4722672"/>
                <a:ext cx="389787" cy="389788"/>
              </a:xfrm>
              <a:prstGeom prst="rect">
                <a:avLst/>
              </a:prstGeom>
            </p:spPr>
          </p:pic>
          <p:pic>
            <p:nvPicPr>
              <p:cNvPr id="32" name="CustomIcon">
                <a:extLst>
                  <a:ext uri="{FF2B5EF4-FFF2-40B4-BE49-F238E27FC236}">
                    <a16:creationId xmlns:a16="http://schemas.microsoft.com/office/drawing/2014/main" id="{B0D3A102-8238-4C05-8BC2-A59BC9DC56EF}"/>
                  </a:ext>
                </a:extLst>
              </p:cNvPr>
              <p:cNvPicPr>
                <a:picLocks/>
              </p:cNvPicPr>
              <p:nvPr>
                <p:custDataLst>
                  <p:tags r:id="rId4"/>
                </p:custDataLst>
              </p:nvPr>
            </p:nvPicPr>
            <p:blipFill>
              <a:blip r:embed="rId32">
                <a:extLst>
                  <a:ext uri="{96DAC541-7B7A-43D3-8B79-37D633B846F1}">
                    <asvg:svgBlip xmlns:asvg="http://schemas.microsoft.com/office/drawing/2016/SVG/main" r:embed="rId33"/>
                  </a:ext>
                </a:extLst>
              </a:blip>
              <a:stretch>
                <a:fillRect/>
              </a:stretch>
            </p:blipFill>
            <p:spPr>
              <a:xfrm>
                <a:off x="2543561" y="4725435"/>
                <a:ext cx="389787" cy="389788"/>
              </a:xfrm>
              <a:prstGeom prst="rect">
                <a:avLst/>
              </a:prstGeom>
            </p:spPr>
          </p:pic>
          <p:pic>
            <p:nvPicPr>
              <p:cNvPr id="33" name="CustomIcon">
                <a:extLst>
                  <a:ext uri="{FF2B5EF4-FFF2-40B4-BE49-F238E27FC236}">
                    <a16:creationId xmlns:a16="http://schemas.microsoft.com/office/drawing/2014/main" id="{D0EDD2B1-1666-49DB-A7CA-3432CB546B1E}"/>
                  </a:ext>
                </a:extLst>
              </p:cNvPr>
              <p:cNvPicPr>
                <a:picLocks/>
              </p:cNvPicPr>
              <p:nvPr>
                <p:custDataLst>
                  <p:tags r:id="rId5"/>
                </p:custDataLst>
              </p:nvPr>
            </p:nvPicPr>
            <p:blipFill>
              <a:blip r:embed="rId23">
                <a:extLst>
                  <a:ext uri="{96DAC541-7B7A-43D3-8B79-37D633B846F1}">
                    <asvg:svgBlip xmlns:asvg="http://schemas.microsoft.com/office/drawing/2016/SVG/main" r:embed="rId34"/>
                  </a:ext>
                </a:extLst>
              </a:blip>
              <a:stretch>
                <a:fillRect/>
              </a:stretch>
            </p:blipFill>
            <p:spPr>
              <a:xfrm>
                <a:off x="2933878" y="4722672"/>
                <a:ext cx="389787" cy="389788"/>
              </a:xfrm>
              <a:prstGeom prst="rect">
                <a:avLst/>
              </a:prstGeom>
            </p:spPr>
          </p:pic>
        </p:grpSp>
      </p:grpSp>
      <p:sp>
        <p:nvSpPr>
          <p:cNvPr id="39" name="TextBox 38">
            <a:extLst>
              <a:ext uri="{FF2B5EF4-FFF2-40B4-BE49-F238E27FC236}">
                <a16:creationId xmlns:a16="http://schemas.microsoft.com/office/drawing/2014/main" id="{8CE80F30-F117-4D9A-996C-9316BFB70BE5}"/>
              </a:ext>
            </a:extLst>
          </p:cNvPr>
          <p:cNvSpPr txBox="1"/>
          <p:nvPr/>
        </p:nvSpPr>
        <p:spPr>
          <a:xfrm>
            <a:off x="4721450" y="2212588"/>
            <a:ext cx="3494231" cy="447213"/>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E71580"/>
                </a:solidFill>
                <a:effectLst/>
                <a:uLnTx/>
                <a:uFillTx/>
                <a:latin typeface="Century Gothic" panose="020B0502020202020204" pitchFamily="34" charset="0"/>
                <a:ea typeface="Times New Roman" panose="02020603050405020304" pitchFamily="18" charset="0"/>
                <a:cs typeface="+mn-cs"/>
              </a:rPr>
              <a:t>One in ten </a:t>
            </a: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victims of domestic abuse are misusing substances</a:t>
            </a: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endParaRPr>
          </a:p>
        </p:txBody>
      </p:sp>
      <p:pic>
        <p:nvPicPr>
          <p:cNvPr id="40" name="Picture 2">
            <a:extLst>
              <a:ext uri="{FF2B5EF4-FFF2-40B4-BE49-F238E27FC236}">
                <a16:creationId xmlns:a16="http://schemas.microsoft.com/office/drawing/2014/main" id="{458BE916-AAA8-46E1-8700-8F0303B70E6C}"/>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4546" t="3393" r="2150" b="60105"/>
          <a:stretch/>
        </p:blipFill>
        <p:spPr bwMode="auto">
          <a:xfrm>
            <a:off x="8467848" y="1320120"/>
            <a:ext cx="3113809" cy="19568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6" name="Speech Bubble: Rectangle with Corners Rounded 45">
            <a:extLst>
              <a:ext uri="{FF2B5EF4-FFF2-40B4-BE49-F238E27FC236}">
                <a16:creationId xmlns:a16="http://schemas.microsoft.com/office/drawing/2014/main" id="{5166598D-7479-4EED-A799-E0E3DAC61E67}"/>
              </a:ext>
            </a:extLst>
          </p:cNvPr>
          <p:cNvSpPr/>
          <p:nvPr/>
        </p:nvSpPr>
        <p:spPr>
          <a:xfrm>
            <a:off x="235012" y="4032677"/>
            <a:ext cx="3386179" cy="1307126"/>
          </a:xfrm>
          <a:prstGeom prst="wedgeRoundRectCallout">
            <a:avLst>
              <a:gd name="adj1" fmla="val -19145"/>
              <a:gd name="adj2" fmla="val 50112"/>
              <a:gd name="adj3" fmla="val 16667"/>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1"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   I want a check in call to ask me how I am not just whether I have completed my actions.</a:t>
            </a:r>
            <a:b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br>
            <a: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Zina, survivor consulted as part of development of complex needs intervention</a:t>
            </a:r>
          </a:p>
        </p:txBody>
      </p:sp>
      <p:sp>
        <p:nvSpPr>
          <p:cNvPr id="47" name="Speech Bubble: Rectangle with Corners Rounded 46">
            <a:extLst>
              <a:ext uri="{FF2B5EF4-FFF2-40B4-BE49-F238E27FC236}">
                <a16:creationId xmlns:a16="http://schemas.microsoft.com/office/drawing/2014/main" id="{A313C794-DD4E-4D6A-93E5-729B7A52EF99}"/>
              </a:ext>
            </a:extLst>
          </p:cNvPr>
          <p:cNvSpPr/>
          <p:nvPr/>
        </p:nvSpPr>
        <p:spPr>
          <a:xfrm>
            <a:off x="3797531" y="4060559"/>
            <a:ext cx="3701625" cy="1502816"/>
          </a:xfrm>
          <a:prstGeom prst="wedgeRoundRectCallout">
            <a:avLst>
              <a:gd name="adj1" fmla="val -20061"/>
              <a:gd name="adj2" fmla="val 50458"/>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1"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 I think we need a more therapeutic assessment as well as the risk stuff to make sure you understand our needs.</a:t>
            </a:r>
            <a:b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br>
            <a: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Sayma, survivor consulted as part of development of complex needs intervention</a:t>
            </a:r>
          </a:p>
        </p:txBody>
      </p:sp>
      <p:sp>
        <p:nvSpPr>
          <p:cNvPr id="48" name="Speech Bubble: Rectangle with Corners Rounded 47">
            <a:extLst>
              <a:ext uri="{FF2B5EF4-FFF2-40B4-BE49-F238E27FC236}">
                <a16:creationId xmlns:a16="http://schemas.microsoft.com/office/drawing/2014/main" id="{712D0827-3BF7-44BF-BC18-0A1E95B3ED8C}"/>
              </a:ext>
            </a:extLst>
          </p:cNvPr>
          <p:cNvSpPr/>
          <p:nvPr/>
        </p:nvSpPr>
        <p:spPr>
          <a:xfrm>
            <a:off x="1567209" y="5696308"/>
            <a:ext cx="8746934" cy="773251"/>
          </a:xfrm>
          <a:prstGeom prst="wedgeRoundRectCallout">
            <a:avLst>
              <a:gd name="adj1" fmla="val -19294"/>
              <a:gd name="adj2" fmla="val 47128"/>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1"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 We need to not feel overwhelmed by support from lots of different services.</a:t>
            </a:r>
            <a:b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br>
            <a: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Emma, survivor consultant as part of the development of complex needs intervention</a:t>
            </a:r>
          </a:p>
        </p:txBody>
      </p:sp>
      <p:sp>
        <p:nvSpPr>
          <p:cNvPr id="49" name="Speech Bubble: Rectangle with Corners Rounded 48">
            <a:extLst>
              <a:ext uri="{FF2B5EF4-FFF2-40B4-BE49-F238E27FC236}">
                <a16:creationId xmlns:a16="http://schemas.microsoft.com/office/drawing/2014/main" id="{29DDE491-4B4B-4143-8544-869DB9E37D8D}"/>
              </a:ext>
            </a:extLst>
          </p:cNvPr>
          <p:cNvSpPr/>
          <p:nvPr/>
        </p:nvSpPr>
        <p:spPr>
          <a:xfrm>
            <a:off x="7675497" y="4077171"/>
            <a:ext cx="4287970" cy="1502816"/>
          </a:xfrm>
          <a:prstGeom prst="wedgeRoundRectCallout">
            <a:avLst>
              <a:gd name="adj1" fmla="val -20162"/>
              <a:gd name="adj2" fmla="val 48556"/>
              <a:gd name="adj3" fmla="val 16667"/>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1"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   I think women drop out of services because the workers have too many clients and not enough time. This limits the quality of care the women with complex needs get.</a:t>
            </a:r>
            <a:b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br>
            <a:r>
              <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Times New Roman" panose="02020603050405020304" pitchFamily="18" charset="0"/>
                <a:cs typeface="+mn-cs"/>
              </a:rPr>
              <a:t>Jenny, survivor consulted as part of development of complex needs intervention</a:t>
            </a:r>
          </a:p>
        </p:txBody>
      </p:sp>
      <p:sp>
        <p:nvSpPr>
          <p:cNvPr id="51" name="TextBox 50">
            <a:extLst>
              <a:ext uri="{FF2B5EF4-FFF2-40B4-BE49-F238E27FC236}">
                <a16:creationId xmlns:a16="http://schemas.microsoft.com/office/drawing/2014/main" id="{AC1B90AB-030D-4ADE-8139-3737A60E2BED}"/>
              </a:ext>
            </a:extLst>
          </p:cNvPr>
          <p:cNvSpPr txBox="1"/>
          <p:nvPr/>
        </p:nvSpPr>
        <p:spPr>
          <a:xfrm>
            <a:off x="84572" y="6452947"/>
            <a:ext cx="4120483" cy="369332"/>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cs typeface="+mn-cs"/>
              </a:rPr>
              <a:t>SafeLives, Idva Insights national dataset,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F3F3F"/>
                </a:solidFill>
                <a:effectLst/>
                <a:uLnTx/>
                <a:uFillTx/>
                <a:latin typeface="Century Gothic" panose="020B0502020202020204" pitchFamily="34" charset="0"/>
                <a:ea typeface="ＭＳ Ｐゴシック" pitchFamily="-108" charset="-128"/>
                <a:cs typeface="+mn-cs"/>
                <a:hlinkClick r:id="rId36"/>
              </a:rPr>
              <a:t>Spotlight #5: Homelessness and domestic abuse | Safelives</a:t>
            </a:r>
            <a:endParaRPr kumimoji="0" lang="en-GB" sz="900" b="0" i="0" u="none" strike="noStrike" kern="1200" cap="none" spc="0" normalizeH="0" baseline="0" noProof="0">
              <a:ln>
                <a:noFill/>
              </a:ln>
              <a:solidFill>
                <a:srgbClr val="3F3F3F"/>
              </a:solidFill>
              <a:effectLst/>
              <a:uLnTx/>
              <a:uFillTx/>
              <a:latin typeface="Century Gothic" panose="020B0502020202020204" pitchFamily="34" charset="0"/>
              <a:ea typeface="ＭＳ Ｐゴシック" pitchFamily="-108" charset="-128"/>
              <a:cs typeface="Arial" panose="020B0604020202020204" pitchFamily="34" charset="0"/>
            </a:endParaRPr>
          </a:p>
        </p:txBody>
      </p:sp>
      <p:sp>
        <p:nvSpPr>
          <p:cNvPr id="53" name="TextBox 52">
            <a:extLst>
              <a:ext uri="{FF2B5EF4-FFF2-40B4-BE49-F238E27FC236}">
                <a16:creationId xmlns:a16="http://schemas.microsoft.com/office/drawing/2014/main" id="{432E1920-1D6A-4D69-B371-2E960961B972}"/>
              </a:ext>
            </a:extLst>
          </p:cNvPr>
          <p:cNvSpPr txBox="1"/>
          <p:nvPr/>
        </p:nvSpPr>
        <p:spPr>
          <a:xfrm>
            <a:off x="233236" y="2896047"/>
            <a:ext cx="7880113" cy="954107"/>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42424"/>
                </a:solidFill>
                <a:effectLst/>
                <a:uLnTx/>
                <a:uFillTx/>
                <a:latin typeface="Century Gothic" panose="020B0502020202020204" pitchFamily="34" charset="0"/>
                <a:ea typeface="ＭＳ Ｐゴシック" pitchFamily="-108" charset="-128"/>
                <a:cs typeface="+mn-cs"/>
              </a:rPr>
              <a:t>We need to look at the person as a whole</a:t>
            </a:r>
            <a:r>
              <a:rPr lang="en-GB" sz="1400">
                <a:solidFill>
                  <a:srgbClr val="242424"/>
                </a:solidFill>
                <a:latin typeface="Century Gothic" panose="020B0502020202020204" pitchFamily="34" charset="0"/>
                <a:ea typeface="ＭＳ Ｐゴシック" pitchFamily="-108" charset="-128"/>
              </a:rPr>
              <a:t> and consider all their </a:t>
            </a:r>
            <a:r>
              <a:rPr kumimoji="0" lang="en-GB" sz="1400" b="0" i="0" u="none" strike="noStrike" kern="1200" cap="none" spc="0" normalizeH="0" baseline="0" noProof="0">
                <a:ln>
                  <a:noFill/>
                </a:ln>
                <a:solidFill>
                  <a:srgbClr val="242424"/>
                </a:solidFill>
                <a:effectLst/>
                <a:uLnTx/>
                <a:uFillTx/>
                <a:latin typeface="Century Gothic" panose="020B0502020202020204" pitchFamily="34" charset="0"/>
                <a:ea typeface="ＭＳ Ｐゴシック" pitchFamily="-108" charset="-128"/>
                <a:cs typeface="+mn-cs"/>
              </a:rPr>
              <a:t>needs. Victims with multiple disadvantage and complex needs require flexibility and specialist support that meets their individual needs – preventing people from falling through the gaps in services and improving their long-term safety and wellbeing.</a:t>
            </a:r>
          </a:p>
        </p:txBody>
      </p:sp>
      <p:pic>
        <p:nvPicPr>
          <p:cNvPr id="54" name="Picture 17" descr="\\caada.sharepoint.com@SSL\DavWWWRoot\caada_info\Shared Documents\Branding and logos\SafeLives\4. Images, icons and infographics\Icons\Quote---white.png">
            <a:extLst>
              <a:ext uri="{FF2B5EF4-FFF2-40B4-BE49-F238E27FC236}">
                <a16:creationId xmlns:a16="http://schemas.microsoft.com/office/drawing/2014/main" id="{DDAC7C30-66EF-4959-B79E-54FEBA1214A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7033" y="4087109"/>
            <a:ext cx="262502" cy="18424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7" descr="\\caada.sharepoint.com@SSL\DavWWWRoot\caada_info\Shared Documents\Branding and logos\SafeLives\4. Images, icons and infographics\Icons\Quote---white.png">
            <a:extLst>
              <a:ext uri="{FF2B5EF4-FFF2-40B4-BE49-F238E27FC236}">
                <a16:creationId xmlns:a16="http://schemas.microsoft.com/office/drawing/2014/main" id="{A4D60F2F-E98A-4505-8282-4ABD276FEF1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59347" y="4119202"/>
            <a:ext cx="236344" cy="16588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7" descr="\\caada.sharepoint.com@SSL\DavWWWRoot\caada_info\Shared Documents\Branding and logos\SafeLives\4. Images, icons and infographics\Icons\Quote---white.png">
            <a:extLst>
              <a:ext uri="{FF2B5EF4-FFF2-40B4-BE49-F238E27FC236}">
                <a16:creationId xmlns:a16="http://schemas.microsoft.com/office/drawing/2014/main" id="{8A4B57CC-9A97-4842-94F8-33352D33220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42469" y="4100842"/>
            <a:ext cx="262502" cy="18424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7" descr="\\caada.sharepoint.com@SSL\DavWWWRoot\caada_info\Shared Documents\Branding and logos\SafeLives\4. Images, icons and infographics\Icons\Quote---white.png">
            <a:extLst>
              <a:ext uri="{FF2B5EF4-FFF2-40B4-BE49-F238E27FC236}">
                <a16:creationId xmlns:a16="http://schemas.microsoft.com/office/drawing/2014/main" id="{1936F81F-B5A3-4CA9-8F65-E8C4EED64D0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45153" y="5851143"/>
            <a:ext cx="262502" cy="184245"/>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49" descr="icon">
            <a:extLst>
              <a:ext uri="{FF2B5EF4-FFF2-40B4-BE49-F238E27FC236}">
                <a16:creationId xmlns:a16="http://schemas.microsoft.com/office/drawing/2014/main" id="{8ECD275C-4D27-8E4D-6A0B-D2951332123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907486" y="353631"/>
            <a:ext cx="737908" cy="709743"/>
          </a:xfrm>
          <a:prstGeom prst="rect">
            <a:avLst/>
          </a:prstGeom>
        </p:spPr>
      </p:pic>
    </p:spTree>
    <p:extLst>
      <p:ext uri="{BB962C8B-B14F-4D97-AF65-F5344CB8AC3E}">
        <p14:creationId xmlns:p14="http://schemas.microsoft.com/office/powerpoint/2010/main" val="141541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BB42DB-9198-76FB-992F-71AEA347674E}"/>
              </a:ext>
            </a:extLst>
          </p:cNvPr>
          <p:cNvSpPr>
            <a:spLocks noGrp="1"/>
          </p:cNvSpPr>
          <p:nvPr>
            <p:ph type="title"/>
          </p:nvPr>
        </p:nvSpPr>
        <p:spPr/>
        <p:txBody>
          <a:bodyPr/>
          <a:lstStyle/>
          <a:p>
            <a:r>
              <a:rPr lang="en-GB">
                <a:latin typeface="Century Gothic "/>
              </a:rPr>
              <a:t>Authentic Voice</a:t>
            </a:r>
          </a:p>
        </p:txBody>
      </p:sp>
    </p:spTree>
    <p:extLst>
      <p:ext uri="{BB962C8B-B14F-4D97-AF65-F5344CB8AC3E}">
        <p14:creationId xmlns:p14="http://schemas.microsoft.com/office/powerpoint/2010/main" val="421778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744B-4669-9235-00BF-35BA5F4BE95C}"/>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E573022B-E1FF-78EB-9E5C-8ACC9C11F1A6}"/>
              </a:ext>
            </a:extLst>
          </p:cNvPr>
          <p:cNvGrpSpPr/>
          <p:nvPr/>
        </p:nvGrpSpPr>
        <p:grpSpPr>
          <a:xfrm>
            <a:off x="333374" y="5684312"/>
            <a:ext cx="11599580" cy="941401"/>
            <a:chOff x="554735" y="4208619"/>
            <a:chExt cx="11375763" cy="1403352"/>
          </a:xfrm>
        </p:grpSpPr>
        <p:sp>
          <p:nvSpPr>
            <p:cNvPr id="24" name="Rectangle: Rounded Corners 23">
              <a:extLst>
                <a:ext uri="{FF2B5EF4-FFF2-40B4-BE49-F238E27FC236}">
                  <a16:creationId xmlns:a16="http://schemas.microsoft.com/office/drawing/2014/main" id="{1D1BC4E5-FB28-F6E6-12AF-BB033E97A831}"/>
                </a:ext>
              </a:extLst>
            </p:cNvPr>
            <p:cNvSpPr/>
            <p:nvPr/>
          </p:nvSpPr>
          <p:spPr>
            <a:xfrm>
              <a:off x="554735" y="4208619"/>
              <a:ext cx="11375763" cy="1403352"/>
            </a:xfrm>
            <a:prstGeom prst="round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err="1">
                <a:solidFill>
                  <a:schemeClr val="bg1"/>
                </a:solidFill>
                <a:latin typeface="Century Gothic" panose="020B0502020202020204" pitchFamily="34" charset="0"/>
              </a:endParaRPr>
            </a:p>
          </p:txBody>
        </p:sp>
        <p:pic>
          <p:nvPicPr>
            <p:cNvPr id="9" name="Picture 21" descr="\\caada.sharepoint.com@SSL\DavWWWRoot\caada_info\Shared Documents\Branding and logos\SafeLives\4. Images, icons and infographics\Icons\Quote---pink.png">
              <a:extLst>
                <a:ext uri="{FF2B5EF4-FFF2-40B4-BE49-F238E27FC236}">
                  <a16:creationId xmlns:a16="http://schemas.microsoft.com/office/drawing/2014/main" id="{D9FE30D7-85EB-02C7-41F2-C7F8D351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60" y="4349112"/>
              <a:ext cx="686500" cy="555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FBAC067-5839-27BA-8CFC-9F8AEA32AF7E}"/>
                </a:ext>
              </a:extLst>
            </p:cNvPr>
            <p:cNvSpPr txBox="1"/>
            <p:nvPr/>
          </p:nvSpPr>
          <p:spPr>
            <a:xfrm>
              <a:off x="1483865" y="4388166"/>
              <a:ext cx="10346283" cy="1046565"/>
            </a:xfrm>
            <a:prstGeom prst="rect">
              <a:avLst/>
            </a:prstGeom>
            <a:ln w="6350">
              <a:noFill/>
              <a:miter lim="800000"/>
            </a:ln>
          </p:spPr>
          <p:txBody>
            <a:bodyPr vert="horz" wrap="square" lIns="0" tIns="0" rIns="0" bIns="0" rtlCol="0" anchor="t">
              <a:noAutofit/>
            </a:bodyPr>
            <a:lstStyle/>
            <a:p>
              <a:pPr>
                <a:defRPr/>
              </a:pPr>
              <a:r>
                <a:rPr lang="en-GB" sz="1500" b="1">
                  <a:solidFill>
                    <a:srgbClr val="EA5095"/>
                  </a:solidFill>
                  <a:latin typeface="Century Gothic"/>
                  <a:cs typeface="Arial"/>
                </a:rPr>
                <a:t>we are quite keen on trying to find the way </a:t>
              </a:r>
              <a:r>
                <a:rPr lang="en-GB" sz="1500">
                  <a:solidFill>
                    <a:srgbClr val="3F3F3F"/>
                  </a:solidFill>
                  <a:latin typeface="Century Gothic"/>
                  <a:cs typeface="Arial"/>
                </a:rPr>
                <a:t>that actually </a:t>
              </a:r>
              <a:r>
                <a:rPr lang="en-GB" sz="1500" b="1">
                  <a:solidFill>
                    <a:srgbClr val="EA5095"/>
                  </a:solidFill>
                  <a:latin typeface="Century Gothic"/>
                  <a:cs typeface="Arial"/>
                </a:rPr>
                <a:t>how can we do it without it being</a:t>
              </a:r>
              <a:r>
                <a:rPr kumimoji="0" lang="en-GB" sz="1500" b="0" i="0" u="none" strike="noStrike" kern="1200" cap="none" spc="0" normalizeH="0" baseline="0" noProof="0">
                  <a:ln>
                    <a:noFill/>
                  </a:ln>
                  <a:solidFill>
                    <a:srgbClr val="3F3F3F"/>
                  </a:solidFill>
                  <a:effectLst/>
                  <a:uLnTx/>
                  <a:uFillTx/>
                  <a:latin typeface="Century Gothic"/>
                  <a:cs typeface="Arial"/>
                </a:rPr>
                <a:t>, </a:t>
              </a:r>
              <a:r>
                <a:rPr lang="en-GB" sz="1500">
                  <a:solidFill>
                    <a:srgbClr val="3F3F3F"/>
                  </a:solidFill>
                  <a:latin typeface="Century Gothic"/>
                  <a:cs typeface="Arial"/>
                </a:rPr>
                <a:t>you know</a:t>
              </a:r>
              <a:r>
                <a:rPr kumimoji="0" lang="en-GB" sz="1500" b="0" i="0" u="none" strike="noStrike" kern="1200" cap="none" spc="0" normalizeH="0" baseline="0" noProof="0">
                  <a:ln>
                    <a:noFill/>
                  </a:ln>
                  <a:solidFill>
                    <a:srgbClr val="3F3F3F"/>
                  </a:solidFill>
                  <a:effectLst/>
                  <a:uLnTx/>
                  <a:uFillTx/>
                  <a:latin typeface="Century Gothic"/>
                  <a:cs typeface="Arial"/>
                </a:rPr>
                <a:t>, </a:t>
              </a:r>
              <a:r>
                <a:rPr lang="en-GB" sz="1500" b="1">
                  <a:solidFill>
                    <a:srgbClr val="EA5095"/>
                  </a:solidFill>
                  <a:latin typeface="Century Gothic"/>
                  <a:cs typeface="Arial"/>
                </a:rPr>
                <a:t>she feels like she would lose all of her dignity </a:t>
              </a:r>
              <a:r>
                <a:rPr lang="en-GB" sz="1500">
                  <a:solidFill>
                    <a:srgbClr val="3F3F3F"/>
                  </a:solidFill>
                  <a:latin typeface="Century Gothic"/>
                  <a:cs typeface="Arial"/>
                </a:rPr>
                <a:t>walking out with two suitcases and two children.</a:t>
              </a:r>
              <a:endParaRPr lang="en-US" sz="1500">
                <a:latin typeface="Century Gothic"/>
              </a:endParaRPr>
            </a:p>
            <a:p>
              <a:pPr>
                <a:spcBef>
                  <a:spcPts val="300"/>
                </a:spcBef>
                <a:spcAft>
                  <a:spcPts val="300"/>
                </a:spcAft>
                <a:defRPr/>
              </a:pPr>
              <a:r>
                <a:rPr lang="en-GB" sz="1400">
                  <a:solidFill>
                    <a:srgbClr val="DE2773"/>
                  </a:solidFill>
                  <a:latin typeface="Century Gothic"/>
                  <a:cs typeface="Arial"/>
                </a:rPr>
                <a:t> </a:t>
              </a:r>
              <a:r>
                <a:rPr kumimoji="0" lang="en-GB" sz="1400" i="0" u="none" strike="noStrike" kern="1200" cap="none" spc="0" normalizeH="0" baseline="0" noProof="0">
                  <a:ln>
                    <a:noFill/>
                  </a:ln>
                  <a:solidFill>
                    <a:srgbClr val="3F3F3F"/>
                  </a:solidFill>
                  <a:effectLst/>
                  <a:uLnTx/>
                  <a:uFillTx/>
                  <a:latin typeface="Century Gothic"/>
                  <a:cs typeface="Arial"/>
                </a:rPr>
                <a:t>- Professional interview</a:t>
              </a:r>
              <a:r>
                <a:rPr kumimoji="0" lang="en-GB" sz="1400" b="1" i="0" u="none" strike="noStrike" kern="1200" cap="none" spc="0" normalizeH="0" baseline="0" noProof="0">
                  <a:ln>
                    <a:noFill/>
                  </a:ln>
                  <a:solidFill>
                    <a:srgbClr val="3F3F3F"/>
                  </a:solidFill>
                  <a:effectLst/>
                  <a:uLnTx/>
                  <a:uFillTx/>
                  <a:latin typeface="Century Gothic"/>
                  <a:cs typeface="Arial"/>
                </a:rPr>
                <a:t> </a:t>
              </a:r>
              <a:endParaRPr lang="en-GB" sz="1400" b="1" i="0" u="none" strike="noStrike" kern="1200" cap="none" spc="0" normalizeH="0" baseline="0" noProof="0">
                <a:ln>
                  <a:noFill/>
                </a:ln>
                <a:solidFill>
                  <a:srgbClr val="3F3F3F"/>
                </a:solidFill>
                <a:effectLst/>
                <a:uLnTx/>
                <a:uFillTx/>
                <a:latin typeface="Century Gothic"/>
              </a:endParaRPr>
            </a:p>
          </p:txBody>
        </p:sp>
      </p:grpSp>
      <p:sp>
        <p:nvSpPr>
          <p:cNvPr id="2" name="Title 1">
            <a:extLst>
              <a:ext uri="{FF2B5EF4-FFF2-40B4-BE49-F238E27FC236}">
                <a16:creationId xmlns:a16="http://schemas.microsoft.com/office/drawing/2014/main" id="{FF97EBC1-0718-F749-4AB8-39478C585126}"/>
              </a:ext>
            </a:extLst>
          </p:cNvPr>
          <p:cNvSpPr>
            <a:spLocks noGrp="1"/>
          </p:cNvSpPr>
          <p:nvPr>
            <p:ph type="title"/>
          </p:nvPr>
        </p:nvSpPr>
        <p:spPr>
          <a:xfrm>
            <a:off x="339699" y="436017"/>
            <a:ext cx="11082528" cy="276999"/>
          </a:xfrm>
        </p:spPr>
        <p:txBody>
          <a:bodyPr/>
          <a:lstStyle/>
          <a:p>
            <a:r>
              <a:rPr lang="en-GB" sz="1800">
                <a:latin typeface="Century Gothic"/>
              </a:rPr>
              <a:t>The need to embed Authentic Voice</a:t>
            </a:r>
            <a:endParaRPr lang="en-GB" sz="1800">
              <a:latin typeface="Century Gothic" panose="020B0502020202020204" pitchFamily="34" charset="0"/>
            </a:endParaRPr>
          </a:p>
        </p:txBody>
      </p:sp>
      <p:sp>
        <p:nvSpPr>
          <p:cNvPr id="6" name="Subtitle 2">
            <a:extLst>
              <a:ext uri="{FF2B5EF4-FFF2-40B4-BE49-F238E27FC236}">
                <a16:creationId xmlns:a16="http://schemas.microsoft.com/office/drawing/2014/main" id="{401C935E-B9F5-0D4F-2FB1-6B383FA4C8E6}"/>
              </a:ext>
            </a:extLst>
          </p:cNvPr>
          <p:cNvSpPr>
            <a:spLocks noGrp="1"/>
          </p:cNvSpPr>
          <p:nvPr>
            <p:ph type="subTitle" idx="1"/>
          </p:nvPr>
        </p:nvSpPr>
        <p:spPr>
          <a:xfrm>
            <a:off x="523511" y="1426677"/>
            <a:ext cx="11082528" cy="246221"/>
          </a:xfrm>
        </p:spPr>
        <p:txBody>
          <a:bodyPr vert="horz" wrap="square" lIns="0" tIns="0" rIns="0" bIns="0" rtlCol="0" anchor="t">
            <a:spAutoFit/>
          </a:bodyPr>
          <a:lstStyle/>
          <a:p>
            <a:r>
              <a:rPr lang="en-GB" sz="1600" b="1">
                <a:solidFill>
                  <a:schemeClr val="accent3"/>
                </a:solidFill>
                <a:latin typeface="Century Gothic"/>
                <a:cs typeface="Arial"/>
              </a:rPr>
              <a:t>Suggested Process to support development of local authentic voice:</a:t>
            </a:r>
            <a:endParaRPr lang="en-US" sz="1600">
              <a:solidFill>
                <a:schemeClr val="accent3"/>
              </a:solidFill>
              <a:highlight>
                <a:srgbClr val="00FFFF"/>
              </a:highlight>
              <a:latin typeface="Century Gothic"/>
              <a:cs typeface="Arial"/>
            </a:endParaRPr>
          </a:p>
        </p:txBody>
      </p:sp>
      <p:sp>
        <p:nvSpPr>
          <p:cNvPr id="5" name="Text Placeholder 4">
            <a:extLst>
              <a:ext uri="{FF2B5EF4-FFF2-40B4-BE49-F238E27FC236}">
                <a16:creationId xmlns:a16="http://schemas.microsoft.com/office/drawing/2014/main" id="{1C04C813-39A1-B3FD-1F15-9266EC7CC390}"/>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28B3F2A2-3FB6-66F7-163D-2236EF9D736C}"/>
              </a:ext>
            </a:extLst>
          </p:cNvPr>
          <p:cNvSpPr txBox="1"/>
          <p:nvPr/>
        </p:nvSpPr>
        <p:spPr>
          <a:xfrm>
            <a:off x="333238" y="804190"/>
            <a:ext cx="11487172" cy="472644"/>
          </a:xfrm>
          <a:prstGeom prst="rect">
            <a:avLst/>
          </a:prstGeom>
          <a:ln w="6350">
            <a:noFill/>
            <a:miter lim="800000"/>
          </a:ln>
        </p:spPr>
        <p:txBody>
          <a:bodyPr vert="horz" wrap="square" lIns="0" tIns="0" rIns="0" bIns="0" rtlCol="0" anchor="t">
            <a:noAutofit/>
          </a:bodyPr>
          <a:lstStyle/>
          <a:p>
            <a:pPr>
              <a:defRPr/>
            </a:pPr>
            <a:r>
              <a:rPr lang="en-GB" sz="1400" b="1" dirty="0">
                <a:solidFill>
                  <a:srgbClr val="000000"/>
                </a:solidFill>
                <a:latin typeface="Century Gothic"/>
                <a:cs typeface="Arial"/>
              </a:rPr>
              <a:t>Formal processes for gathering Authentic Voice are currently being developed across Cambridgeshire &amp; Peterborough</a:t>
            </a:r>
            <a:r>
              <a:rPr lang="en-GB" sz="1400" dirty="0">
                <a:solidFill>
                  <a:srgbClr val="000000"/>
                </a:solidFill>
                <a:latin typeface="Century Gothic"/>
                <a:cs typeface="Arial"/>
              </a:rPr>
              <a:t> and a formal strategic approach is currently being developed and embedded within the Domestic Abuse Partnership Board for policy and practice review. </a:t>
            </a:r>
            <a:endParaRPr lang="en-GB" sz="1400">
              <a:solidFill>
                <a:srgbClr val="000000"/>
              </a:solidFill>
              <a:latin typeface="Century Gothic"/>
              <a:cs typeface="Arial"/>
            </a:endParaRPr>
          </a:p>
        </p:txBody>
      </p:sp>
      <p:grpSp>
        <p:nvGrpSpPr>
          <p:cNvPr id="7" name="Group 6">
            <a:extLst>
              <a:ext uri="{FF2B5EF4-FFF2-40B4-BE49-F238E27FC236}">
                <a16:creationId xmlns:a16="http://schemas.microsoft.com/office/drawing/2014/main" id="{34A9ADF3-360E-B53A-4645-DC8796C08CEA}"/>
              </a:ext>
            </a:extLst>
          </p:cNvPr>
          <p:cNvGrpSpPr/>
          <p:nvPr/>
        </p:nvGrpSpPr>
        <p:grpSpPr>
          <a:xfrm>
            <a:off x="7089559" y="1808182"/>
            <a:ext cx="801627" cy="638685"/>
            <a:chOff x="4813022" y="1890843"/>
            <a:chExt cx="680036" cy="680036"/>
          </a:xfrm>
        </p:grpSpPr>
        <p:sp>
          <p:nvSpPr>
            <p:cNvPr id="11" name="Oval 10">
              <a:extLst>
                <a:ext uri="{FF2B5EF4-FFF2-40B4-BE49-F238E27FC236}">
                  <a16:creationId xmlns:a16="http://schemas.microsoft.com/office/drawing/2014/main" id="{56D74DBD-9A82-5E50-DC71-802D9CA03024}"/>
                </a:ext>
              </a:extLst>
            </p:cNvPr>
            <p:cNvSpPr/>
            <p:nvPr/>
          </p:nvSpPr>
          <p:spPr bwMode="auto">
            <a:xfrm>
              <a:off x="4813022" y="1890843"/>
              <a:ext cx="680036" cy="680036"/>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90"/>
              <a:endParaRPr lang="en-GB" sz="1800">
                <a:solidFill>
                  <a:srgbClr val="FFFFFF"/>
                </a:solidFill>
                <a:latin typeface="+mn-lt"/>
              </a:endParaRPr>
            </a:p>
          </p:txBody>
        </p:sp>
        <p:pic>
          <p:nvPicPr>
            <p:cNvPr id="14" name="Graphic 13" descr="Meeting outline">
              <a:extLst>
                <a:ext uri="{FF2B5EF4-FFF2-40B4-BE49-F238E27FC236}">
                  <a16:creationId xmlns:a16="http://schemas.microsoft.com/office/drawing/2014/main" id="{28579784-4B96-A606-64E8-19DA6CDD56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5130" y="1937982"/>
              <a:ext cx="535820" cy="535820"/>
            </a:xfrm>
            <a:prstGeom prst="rect">
              <a:avLst/>
            </a:prstGeom>
          </p:spPr>
        </p:pic>
      </p:grpSp>
      <p:sp>
        <p:nvSpPr>
          <p:cNvPr id="15" name="TextBox 14">
            <a:extLst>
              <a:ext uri="{FF2B5EF4-FFF2-40B4-BE49-F238E27FC236}">
                <a16:creationId xmlns:a16="http://schemas.microsoft.com/office/drawing/2014/main" id="{14F5C271-94A6-A1DA-6393-26DC995124AD}"/>
              </a:ext>
            </a:extLst>
          </p:cNvPr>
          <p:cNvSpPr txBox="1"/>
          <p:nvPr/>
        </p:nvSpPr>
        <p:spPr>
          <a:xfrm>
            <a:off x="1494614" y="1711176"/>
            <a:ext cx="3405716" cy="608542"/>
          </a:xfrm>
          <a:prstGeom prst="rect">
            <a:avLst/>
          </a:prstGeom>
          <a:ln w="6350">
            <a:noFill/>
            <a:miter lim="800000"/>
          </a:ln>
        </p:spPr>
        <p:txBody>
          <a:bodyPr vert="horz" wrap="square" lIns="0" tIns="0" rIns="0" bIns="0" rtlCol="0" anchor="ctr">
            <a:noAutofit/>
          </a:bodyPr>
          <a:lstStyle/>
          <a:p>
            <a:pPr>
              <a:defRPr/>
            </a:pPr>
            <a:r>
              <a:rPr lang="en-GB" sz="1400" b="1">
                <a:solidFill>
                  <a:schemeClr val="accent4"/>
                </a:solidFill>
                <a:latin typeface="Century Gothic"/>
                <a:ea typeface="Aptos" panose="020B0004020202020204" pitchFamily="34" charset="0"/>
              </a:rPr>
              <a:t> A specific Survivor Voice Lead to this work with local survivors </a:t>
            </a:r>
            <a:endParaRPr lang="en-GB" sz="1400" b="1">
              <a:solidFill>
                <a:schemeClr val="accent4"/>
              </a:solidFill>
              <a:latin typeface="Century Gothic"/>
            </a:endParaRPr>
          </a:p>
        </p:txBody>
      </p:sp>
      <p:pic>
        <p:nvPicPr>
          <p:cNvPr id="16" name="Picture 15">
            <a:extLst>
              <a:ext uri="{FF2B5EF4-FFF2-40B4-BE49-F238E27FC236}">
                <a16:creationId xmlns:a16="http://schemas.microsoft.com/office/drawing/2014/main" id="{83329993-2B60-2346-1830-1F191234E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22" y="1809573"/>
            <a:ext cx="684950" cy="504000"/>
          </a:xfrm>
          <a:prstGeom prst="rect">
            <a:avLst/>
          </a:prstGeom>
        </p:spPr>
      </p:pic>
      <p:sp>
        <p:nvSpPr>
          <p:cNvPr id="18" name="TextBox 17">
            <a:extLst>
              <a:ext uri="{FF2B5EF4-FFF2-40B4-BE49-F238E27FC236}">
                <a16:creationId xmlns:a16="http://schemas.microsoft.com/office/drawing/2014/main" id="{C6B8D64C-8728-9F46-6A66-5FD1EBF3CCD2}"/>
              </a:ext>
            </a:extLst>
          </p:cNvPr>
          <p:cNvSpPr txBox="1"/>
          <p:nvPr/>
        </p:nvSpPr>
        <p:spPr>
          <a:xfrm>
            <a:off x="8029247" y="1715488"/>
            <a:ext cx="3712464" cy="512470"/>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GB" sz="1400" b="1" dirty="0">
                <a:solidFill>
                  <a:schemeClr val="accent4"/>
                </a:solidFill>
                <a:latin typeface="Century Gothic"/>
              </a:rPr>
              <a:t>Feeding into the Domestic Abuse Strategic Partnership Board to inform commissioning, strategic priorities and local response</a:t>
            </a:r>
            <a:endParaRPr lang="en-US" dirty="0"/>
          </a:p>
        </p:txBody>
      </p:sp>
      <p:cxnSp>
        <p:nvCxnSpPr>
          <p:cNvPr id="19" name="Straight Arrow Connector 18">
            <a:extLst>
              <a:ext uri="{FF2B5EF4-FFF2-40B4-BE49-F238E27FC236}">
                <a16:creationId xmlns:a16="http://schemas.microsoft.com/office/drawing/2014/main" id="{E3EF9F51-B05A-CA40-6EAE-A047F87FA2DD}"/>
              </a:ext>
            </a:extLst>
          </p:cNvPr>
          <p:cNvCxnSpPr>
            <a:cxnSpLocks/>
          </p:cNvCxnSpPr>
          <p:nvPr/>
        </p:nvCxnSpPr>
        <p:spPr>
          <a:xfrm>
            <a:off x="5122806" y="2007041"/>
            <a:ext cx="960628" cy="0"/>
          </a:xfrm>
          <a:prstGeom prst="straightConnector1">
            <a:avLst/>
          </a:prstGeom>
          <a:ln w="222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7" name="Group 26">
            <a:extLst>
              <a:ext uri="{FF2B5EF4-FFF2-40B4-BE49-F238E27FC236}">
                <a16:creationId xmlns:a16="http://schemas.microsoft.com/office/drawing/2014/main" id="{28A9E4DD-13E5-4A28-6409-9BDCDD8BBFCB}"/>
              </a:ext>
            </a:extLst>
          </p:cNvPr>
          <p:cNvGrpSpPr/>
          <p:nvPr/>
        </p:nvGrpSpPr>
        <p:grpSpPr>
          <a:xfrm>
            <a:off x="329168" y="4714401"/>
            <a:ext cx="11610163" cy="851014"/>
            <a:chOff x="554735" y="3665931"/>
            <a:chExt cx="11300934" cy="754874"/>
          </a:xfrm>
        </p:grpSpPr>
        <p:sp>
          <p:nvSpPr>
            <p:cNvPr id="33" name="Rectangle: Rounded Corners 32">
              <a:extLst>
                <a:ext uri="{FF2B5EF4-FFF2-40B4-BE49-F238E27FC236}">
                  <a16:creationId xmlns:a16="http://schemas.microsoft.com/office/drawing/2014/main" id="{A2D6E5E5-E2EF-9FD7-3FE4-7922BAF42960}"/>
                </a:ext>
              </a:extLst>
            </p:cNvPr>
            <p:cNvSpPr/>
            <p:nvPr/>
          </p:nvSpPr>
          <p:spPr>
            <a:xfrm>
              <a:off x="554735" y="3665931"/>
              <a:ext cx="11300934" cy="754874"/>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b="0" i="0" u="none" strike="noStrike" kern="1200" cap="none" spc="0" normalizeH="0" baseline="0" noProof="0" err="1">
                <a:ln>
                  <a:noFill/>
                </a:ln>
                <a:solidFill>
                  <a:schemeClr val="accent3"/>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B8B30976-329F-C0DD-4ED5-6CED5CA80D05}"/>
                </a:ext>
              </a:extLst>
            </p:cNvPr>
            <p:cNvSpPr txBox="1"/>
            <p:nvPr/>
          </p:nvSpPr>
          <p:spPr>
            <a:xfrm>
              <a:off x="1354383" y="3733589"/>
              <a:ext cx="10377810" cy="534045"/>
            </a:xfrm>
            <a:prstGeom prst="rect">
              <a:avLst/>
            </a:prstGeom>
            <a:ln w="6350">
              <a:noFill/>
              <a:miter lim="800000"/>
            </a:ln>
          </p:spPr>
          <p:txBody>
            <a:bodyPr vert="horz" wrap="square" lIns="0" tIns="0" rIns="0" bIns="0" rtlCol="0" anchor="t">
              <a:noAutofit/>
            </a:bodyPr>
            <a:lstStyle/>
            <a:p>
              <a:pPr>
                <a:defRPr/>
              </a:pPr>
              <a:r>
                <a:rPr lang="en-GB" sz="1400">
                  <a:solidFill>
                    <a:srgbClr val="3F3F3F"/>
                  </a:solidFill>
                  <a:latin typeface="Century Gothic"/>
                  <a:cs typeface="Arial"/>
                </a:rPr>
                <a:t>….but actually,</a:t>
              </a:r>
              <a:r>
                <a:rPr lang="en-GB" sz="1400">
                  <a:latin typeface="Century Gothic"/>
                  <a:cs typeface="Arial"/>
                </a:rPr>
                <a:t> that's just not understanding what women's help-seeking would look like</a:t>
              </a:r>
              <a:r>
                <a:rPr lang="en-GB" sz="1400">
                  <a:solidFill>
                    <a:srgbClr val="3F3F3F"/>
                  </a:solidFill>
                  <a:latin typeface="Century Gothic"/>
                  <a:cs typeface="Arial"/>
                </a:rPr>
                <a:t> and about </a:t>
              </a:r>
              <a:r>
                <a:rPr lang="en-GB" sz="1400" b="1">
                  <a:solidFill>
                    <a:schemeClr val="accent1"/>
                  </a:solidFill>
                  <a:latin typeface="Century Gothic"/>
                  <a:cs typeface="Arial"/>
                </a:rPr>
                <a:t>the importance of us meeting them where they are and understanding where they are</a:t>
              </a:r>
              <a:r>
                <a:rPr lang="en-GB" sz="1400">
                  <a:solidFill>
                    <a:srgbClr val="3F3F3F"/>
                  </a:solidFill>
                  <a:latin typeface="Century Gothic"/>
                  <a:cs typeface="Arial"/>
                </a:rPr>
                <a:t> and taking that opportunity.</a:t>
              </a:r>
            </a:p>
            <a:p>
              <a:pPr>
                <a:defRPr/>
              </a:pPr>
              <a:r>
                <a:rPr lang="en-GB" sz="1500" b="1">
                  <a:solidFill>
                    <a:srgbClr val="600060"/>
                  </a:solidFill>
                  <a:latin typeface="Century Gothic"/>
                  <a:cs typeface="Arial"/>
                </a:rPr>
                <a:t> -</a:t>
              </a:r>
              <a:r>
                <a:rPr lang="en-GB" b="1">
                  <a:solidFill>
                    <a:srgbClr val="600060"/>
                  </a:solidFill>
                  <a:latin typeface="Century Gothic"/>
                  <a:cs typeface="Arial"/>
                </a:rPr>
                <a:t> </a:t>
              </a:r>
              <a:r>
                <a:rPr lang="en-GB" sz="1400">
                  <a:latin typeface="Century Gothic"/>
                  <a:cs typeface="Arial"/>
                </a:rPr>
                <a:t>Professional interview </a:t>
              </a:r>
              <a:endParaRPr lang="en-GB">
                <a:cs typeface="Arial"/>
              </a:endParaRPr>
            </a:p>
            <a:p>
              <a:pPr>
                <a:spcBef>
                  <a:spcPts val="300"/>
                </a:spcBef>
                <a:spcAft>
                  <a:spcPts val="300"/>
                </a:spcAft>
                <a:defRPr/>
              </a:pPr>
              <a:endParaRPr lang="en-GB" sz="1400" b="1" i="0" u="none" strike="noStrike" kern="1200" cap="none" spc="0" normalizeH="0" baseline="0" noProof="0">
                <a:ln>
                  <a:noFill/>
                </a:ln>
                <a:effectLst/>
                <a:uLnTx/>
                <a:uFillTx/>
                <a:latin typeface="Century Gothic"/>
              </a:endParaRPr>
            </a:p>
          </p:txBody>
        </p:sp>
        <p:pic>
          <p:nvPicPr>
            <p:cNvPr id="26" name="Picture 15" descr="\\caada.sharepoint.com@SSL\DavWWWRoot\caada_info\Shared Documents\Branding and logos\SafeLives\4. Images, icons and infographics\Icons\Quote---navy.png">
              <a:extLst>
                <a:ext uri="{FF2B5EF4-FFF2-40B4-BE49-F238E27FC236}">
                  <a16:creationId xmlns:a16="http://schemas.microsoft.com/office/drawing/2014/main" id="{F3033C23-D966-DA4F-48CB-34E0CC5CC0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352" y="3810223"/>
              <a:ext cx="503012" cy="3807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AE338815-1E88-40EF-8627-5D7BB402A201}"/>
              </a:ext>
            </a:extLst>
          </p:cNvPr>
          <p:cNvCxnSpPr/>
          <p:nvPr/>
        </p:nvCxnSpPr>
        <p:spPr>
          <a:xfrm>
            <a:off x="526082" y="2500746"/>
            <a:ext cx="11079957" cy="4762"/>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5078AF-77ED-E040-61A0-F0B24E5A6EE6}"/>
              </a:ext>
            </a:extLst>
          </p:cNvPr>
          <p:cNvSpPr txBox="1"/>
          <p:nvPr/>
        </p:nvSpPr>
        <p:spPr>
          <a:xfrm>
            <a:off x="329168" y="2643094"/>
            <a:ext cx="11603786" cy="187743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a:latin typeface="Century Gothic"/>
              </a:rPr>
              <a:t>Within the professionals interviews we noted an absence of understanding and recognition of authentic voice, which is currently lacking in the local response. </a:t>
            </a:r>
            <a:endParaRPr lang="en-US" sz="1400">
              <a:latin typeface="Century Gothic"/>
            </a:endParaRPr>
          </a:p>
          <a:p>
            <a:pPr>
              <a:spcBef>
                <a:spcPts val="300"/>
              </a:spcBef>
              <a:spcAft>
                <a:spcPts val="300"/>
              </a:spcAft>
            </a:pPr>
            <a:r>
              <a:rPr lang="en-GB" sz="1400" b="1">
                <a:latin typeface="Century Gothic"/>
              </a:rPr>
              <a:t>Authentic voice processes are now being established with the addition of a specific Survivor Voice Lead however, but building trust with victim/survivors is an ongoing area of development.</a:t>
            </a:r>
            <a:endParaRPr lang="en-US" sz="1400">
              <a:latin typeface="Century Gothic"/>
            </a:endParaRPr>
          </a:p>
          <a:p>
            <a:pPr>
              <a:spcBef>
                <a:spcPts val="300"/>
              </a:spcBef>
              <a:spcAft>
                <a:spcPts val="300"/>
              </a:spcAft>
            </a:pPr>
            <a:r>
              <a:rPr lang="en-GB" sz="1400">
                <a:latin typeface="Century Gothic"/>
              </a:rPr>
              <a:t>Many professionals demonstrated</a:t>
            </a:r>
            <a:r>
              <a:rPr lang="en-GB" sz="1400">
                <a:latin typeface="Century Gothic"/>
                <a:ea typeface="+mn-lt"/>
                <a:cs typeface="+mn-lt"/>
              </a:rPr>
              <a:t> an understanding of the importance of ensuring that victim/survivors can share their experiences. There was recognition of the need for flexibility and being led by those with lived experience. However, building</a:t>
            </a:r>
            <a:r>
              <a:rPr lang="en-GB" sz="1400" b="1">
                <a:latin typeface="Century Gothic"/>
                <a:ea typeface="+mn-lt"/>
                <a:cs typeface="+mn-lt"/>
              </a:rPr>
              <a:t> trust</a:t>
            </a:r>
            <a:r>
              <a:rPr lang="en-GB" sz="1400">
                <a:latin typeface="Century Gothic"/>
                <a:ea typeface="+mn-lt"/>
                <a:cs typeface="+mn-lt"/>
              </a:rPr>
              <a:t> with victim/survivors is essential. Trust builds greater collaboration and once it's established, survivors are more likely to share their experiences, ensuring that victim/survivors feel confident that their needs and perspectives are being listened to and acted on. </a:t>
            </a:r>
            <a:endParaRPr lang="en-GB" sz="1400">
              <a:latin typeface="Century Gothic"/>
              <a:cs typeface="Arial"/>
            </a:endParaRPr>
          </a:p>
        </p:txBody>
      </p:sp>
    </p:spTree>
    <p:extLst>
      <p:ext uri="{BB962C8B-B14F-4D97-AF65-F5344CB8AC3E}">
        <p14:creationId xmlns:p14="http://schemas.microsoft.com/office/powerpoint/2010/main" val="172389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87D2-BC51-86CA-69B5-DEB452B49D43}"/>
              </a:ext>
            </a:extLst>
          </p:cNvPr>
          <p:cNvSpPr>
            <a:spLocks noGrp="1"/>
          </p:cNvSpPr>
          <p:nvPr>
            <p:ph type="title"/>
          </p:nvPr>
        </p:nvSpPr>
        <p:spPr>
          <a:xfrm>
            <a:off x="554736" y="677535"/>
            <a:ext cx="11082528" cy="276999"/>
          </a:xfrm>
        </p:spPr>
        <p:txBody>
          <a:bodyPr/>
          <a:lstStyle/>
          <a:p>
            <a:r>
              <a:rPr lang="en-US" sz="1800"/>
              <a:t>Domestic Homicide Reviews in Cambridgeshire &amp; Peterborough 2021-23</a:t>
            </a:r>
          </a:p>
        </p:txBody>
      </p:sp>
      <p:sp>
        <p:nvSpPr>
          <p:cNvPr id="3" name="Subtitle 2">
            <a:extLst>
              <a:ext uri="{FF2B5EF4-FFF2-40B4-BE49-F238E27FC236}">
                <a16:creationId xmlns:a16="http://schemas.microsoft.com/office/drawing/2014/main" id="{3CF08DE6-91FE-9959-6ED8-67F7D40225B6}"/>
              </a:ext>
            </a:extLst>
          </p:cNvPr>
          <p:cNvSpPr>
            <a:spLocks noGrp="1"/>
          </p:cNvSpPr>
          <p:nvPr>
            <p:ph type="subTitle" idx="1"/>
          </p:nvPr>
        </p:nvSpPr>
        <p:spPr>
          <a:xfrm>
            <a:off x="554736" y="1166284"/>
            <a:ext cx="11204448" cy="646331"/>
          </a:xfrm>
        </p:spPr>
        <p:txBody>
          <a:bodyPr vert="horz" wrap="square" lIns="0" tIns="0" rIns="0" bIns="0" rtlCol="0" anchor="t">
            <a:spAutoFit/>
          </a:bodyPr>
          <a:lstStyle/>
          <a:p>
            <a:r>
              <a:rPr lang="en-US" sz="1400"/>
              <a:t>As part of our work, we pulled together findings and recommendations from previous reports and recent DHRs to highlight why embedding authentic voice in Cambridgeshire &amp; Peterborough is so important, particularly to understand the nuanced nature of domestic abuse and how it impacts different survivor groups and communities.</a:t>
            </a:r>
          </a:p>
        </p:txBody>
      </p:sp>
      <p:sp>
        <p:nvSpPr>
          <p:cNvPr id="6" name="Rectangle: Rounded Corners 5">
            <a:extLst>
              <a:ext uri="{FF2B5EF4-FFF2-40B4-BE49-F238E27FC236}">
                <a16:creationId xmlns:a16="http://schemas.microsoft.com/office/drawing/2014/main" id="{40F0DFD3-94BD-910A-2BEC-17E59FEE42C7}"/>
              </a:ext>
            </a:extLst>
          </p:cNvPr>
          <p:cNvSpPr/>
          <p:nvPr/>
        </p:nvSpPr>
        <p:spPr>
          <a:xfrm>
            <a:off x="444625" y="2033698"/>
            <a:ext cx="3244701" cy="1640958"/>
          </a:xfrm>
          <a:prstGeom prst="roundRect">
            <a:avLst/>
          </a:prstGeom>
          <a:solidFill>
            <a:schemeClr val="accent2">
              <a:lumMod val="20000"/>
              <a:lumOff val="80000"/>
            </a:schemeClr>
          </a:solidFill>
          <a:ln w="6350"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Anna Action Plan 2024: </a:t>
            </a:r>
            <a:r>
              <a:rPr lang="en-GB" sz="1600">
                <a:solidFill>
                  <a:schemeClr val="accent3"/>
                </a:solidFill>
              </a:rPr>
              <a:t>Refreshed Dash threshold guidance and Marac pathways disseminated within agencies and publicised on websites.</a:t>
            </a:r>
            <a:endParaRPr lang="en-US" sz="1600">
              <a:solidFill>
                <a:schemeClr val="accent3"/>
              </a:solidFill>
            </a:endParaRPr>
          </a:p>
        </p:txBody>
      </p:sp>
      <p:sp>
        <p:nvSpPr>
          <p:cNvPr id="7" name="Rectangle: Rounded Corners 6">
            <a:extLst>
              <a:ext uri="{FF2B5EF4-FFF2-40B4-BE49-F238E27FC236}">
                <a16:creationId xmlns:a16="http://schemas.microsoft.com/office/drawing/2014/main" id="{168F18A3-865F-1966-4E60-1BA68FB215BE}"/>
              </a:ext>
            </a:extLst>
          </p:cNvPr>
          <p:cNvSpPr/>
          <p:nvPr/>
        </p:nvSpPr>
        <p:spPr>
          <a:xfrm>
            <a:off x="4504932" y="2033698"/>
            <a:ext cx="3244701" cy="1640958"/>
          </a:xfrm>
          <a:prstGeom prst="roundRect">
            <a:avLst/>
          </a:prstGeom>
          <a:solidFill>
            <a:schemeClr val="accent2">
              <a:lumMod val="20000"/>
              <a:lumOff val="80000"/>
            </a:schemeClr>
          </a:solidFill>
          <a:ln w="6350"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 </a:t>
            </a:r>
          </a:p>
          <a:p>
            <a:pPr algn="ctr">
              <a:spcBef>
                <a:spcPts val="300"/>
              </a:spcBef>
              <a:spcAft>
                <a:spcPts val="300"/>
              </a:spcAft>
            </a:pPr>
            <a:r>
              <a:rPr lang="en-US" b="1">
                <a:solidFill>
                  <a:schemeClr val="accent3"/>
                </a:solidFill>
              </a:rPr>
              <a:t>Training &amp; Language Recommendations: </a:t>
            </a:r>
            <a:r>
              <a:rPr lang="en-GB" sz="1600">
                <a:solidFill>
                  <a:schemeClr val="accent3"/>
                </a:solidFill>
              </a:rPr>
              <a:t>Provide specialised training for police officers in suicide indicators and appropriate language use. </a:t>
            </a:r>
          </a:p>
          <a:p>
            <a:pPr algn="ctr">
              <a:spcBef>
                <a:spcPts val="300"/>
              </a:spcBef>
              <a:spcAft>
                <a:spcPts val="300"/>
              </a:spcAft>
            </a:pPr>
            <a:r>
              <a:rPr lang="en-GB" sz="1600">
                <a:solidFill>
                  <a:schemeClr val="accent3"/>
                </a:solidFill>
              </a:rPr>
              <a:t>  </a:t>
            </a:r>
            <a:endParaRPr lang="en-US" sz="1600">
              <a:solidFill>
                <a:schemeClr val="accent3"/>
              </a:solidFill>
            </a:endParaRPr>
          </a:p>
        </p:txBody>
      </p:sp>
      <p:sp>
        <p:nvSpPr>
          <p:cNvPr id="8" name="Rectangle: Rounded Corners 7">
            <a:extLst>
              <a:ext uri="{FF2B5EF4-FFF2-40B4-BE49-F238E27FC236}">
                <a16:creationId xmlns:a16="http://schemas.microsoft.com/office/drawing/2014/main" id="{7E98CB08-1B3C-3AA8-E849-8D95348D18AA}"/>
              </a:ext>
            </a:extLst>
          </p:cNvPr>
          <p:cNvSpPr/>
          <p:nvPr/>
        </p:nvSpPr>
        <p:spPr>
          <a:xfrm>
            <a:off x="8502673" y="2033698"/>
            <a:ext cx="3244701" cy="1640958"/>
          </a:xfrm>
          <a:prstGeom prst="roundRect">
            <a:avLst/>
          </a:prstGeom>
          <a:solidFill>
            <a:schemeClr val="accent2">
              <a:lumMod val="20000"/>
              <a:lumOff val="80000"/>
            </a:schemeClr>
          </a:solidFill>
          <a:ln w="6350"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Hidden Victims Recommendations: </a:t>
            </a:r>
            <a:r>
              <a:rPr lang="en-GB" sz="1600">
                <a:solidFill>
                  <a:schemeClr val="accent3"/>
                </a:solidFill>
              </a:rPr>
              <a:t>Implement a </a:t>
            </a:r>
            <a:r>
              <a:rPr lang="en-GB" sz="1600" b="1">
                <a:solidFill>
                  <a:schemeClr val="accent3"/>
                </a:solidFill>
              </a:rPr>
              <a:t>Community Response Framework for elderly and male victims, </a:t>
            </a:r>
            <a:r>
              <a:rPr lang="en-GB" sz="1600">
                <a:solidFill>
                  <a:schemeClr val="accent3"/>
                </a:solidFill>
              </a:rPr>
              <a:t>mirroring existing provisions.</a:t>
            </a:r>
            <a:endParaRPr lang="en-US">
              <a:solidFill>
                <a:schemeClr val="accent3"/>
              </a:solidFill>
            </a:endParaRPr>
          </a:p>
        </p:txBody>
      </p:sp>
      <p:sp>
        <p:nvSpPr>
          <p:cNvPr id="9" name="Rectangle: Rounded Corners 8">
            <a:extLst>
              <a:ext uri="{FF2B5EF4-FFF2-40B4-BE49-F238E27FC236}">
                <a16:creationId xmlns:a16="http://schemas.microsoft.com/office/drawing/2014/main" id="{F0F05728-A8BB-7259-8D02-8B777C594B69}"/>
              </a:ext>
            </a:extLst>
          </p:cNvPr>
          <p:cNvSpPr/>
          <p:nvPr/>
        </p:nvSpPr>
        <p:spPr>
          <a:xfrm>
            <a:off x="444625" y="4132289"/>
            <a:ext cx="3244701" cy="1640958"/>
          </a:xfrm>
          <a:prstGeom prst="roundRect">
            <a:avLst/>
          </a:prstGeom>
          <a:solidFill>
            <a:schemeClr val="accent1">
              <a:lumMod val="20000"/>
              <a:lumOff val="80000"/>
            </a:scheme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DHR Thematic Review 2011-21: </a:t>
            </a:r>
            <a:r>
              <a:rPr lang="en-GB" sz="1600">
                <a:solidFill>
                  <a:schemeClr val="accent3"/>
                </a:solidFill>
              </a:rPr>
              <a:t>Professional curiosity –There have been briefings, and this is spoken about widely – however, it continues to be a key issue.</a:t>
            </a:r>
            <a:endParaRPr lang="en-US" sz="1600">
              <a:solidFill>
                <a:schemeClr val="accent3"/>
              </a:solidFill>
            </a:endParaRPr>
          </a:p>
        </p:txBody>
      </p:sp>
      <p:sp>
        <p:nvSpPr>
          <p:cNvPr id="10" name="Rectangle: Rounded Corners 9">
            <a:extLst>
              <a:ext uri="{FF2B5EF4-FFF2-40B4-BE49-F238E27FC236}">
                <a16:creationId xmlns:a16="http://schemas.microsoft.com/office/drawing/2014/main" id="{5DA9CD8D-DAD4-838D-60D3-E90F6A60CDD0}"/>
              </a:ext>
            </a:extLst>
          </p:cNvPr>
          <p:cNvSpPr/>
          <p:nvPr/>
        </p:nvSpPr>
        <p:spPr>
          <a:xfrm>
            <a:off x="4504932" y="4132290"/>
            <a:ext cx="3244701" cy="1640958"/>
          </a:xfrm>
          <a:prstGeom prst="roundRect">
            <a:avLst/>
          </a:prstGeom>
          <a:solidFill>
            <a:schemeClr val="accent1">
              <a:lumMod val="20000"/>
              <a:lumOff val="80000"/>
            </a:scheme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Comms Recommendations: </a:t>
            </a:r>
            <a:r>
              <a:rPr lang="en-GB" sz="1600">
                <a:solidFill>
                  <a:schemeClr val="accent3"/>
                </a:solidFill>
              </a:rPr>
              <a:t>Launch campaigns to increase public awareness of familial abuse and available support pathways.</a:t>
            </a:r>
            <a:endParaRPr lang="en-US" sz="1600">
              <a:solidFill>
                <a:schemeClr val="accent3"/>
              </a:solidFill>
            </a:endParaRPr>
          </a:p>
        </p:txBody>
      </p:sp>
      <p:sp>
        <p:nvSpPr>
          <p:cNvPr id="11" name="Rectangle: Rounded Corners 10">
            <a:extLst>
              <a:ext uri="{FF2B5EF4-FFF2-40B4-BE49-F238E27FC236}">
                <a16:creationId xmlns:a16="http://schemas.microsoft.com/office/drawing/2014/main" id="{98E526A4-0732-EF19-9839-AC8A1B8B3659}"/>
              </a:ext>
            </a:extLst>
          </p:cNvPr>
          <p:cNvSpPr/>
          <p:nvPr/>
        </p:nvSpPr>
        <p:spPr>
          <a:xfrm>
            <a:off x="8502674" y="4132289"/>
            <a:ext cx="3244701" cy="1640958"/>
          </a:xfrm>
          <a:prstGeom prst="roundRect">
            <a:avLst/>
          </a:prstGeom>
          <a:solidFill>
            <a:schemeClr val="accent1">
              <a:lumMod val="20000"/>
              <a:lumOff val="80000"/>
            </a:scheme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3"/>
                </a:solidFill>
              </a:rPr>
              <a:t>Public Awareness Recommendations: </a:t>
            </a:r>
            <a:r>
              <a:rPr lang="en-GB" sz="1600">
                <a:solidFill>
                  <a:schemeClr val="accent3"/>
                </a:solidFill>
              </a:rPr>
              <a:t>Coordinate a campaign to increase public awareness of domestic abuse in </a:t>
            </a:r>
            <a:r>
              <a:rPr lang="en-GB" sz="1600" b="1">
                <a:solidFill>
                  <a:schemeClr val="accent3"/>
                </a:solidFill>
              </a:rPr>
              <a:t>Lithuanian</a:t>
            </a:r>
            <a:r>
              <a:rPr lang="en-GB" sz="1600">
                <a:solidFill>
                  <a:schemeClr val="accent3"/>
                </a:solidFill>
              </a:rPr>
              <a:t> translation.</a:t>
            </a:r>
            <a:endParaRPr lang="en-US" sz="1600">
              <a:solidFill>
                <a:schemeClr val="accent3"/>
              </a:solidFill>
            </a:endParaRPr>
          </a:p>
        </p:txBody>
      </p:sp>
    </p:spTree>
    <p:extLst>
      <p:ext uri="{BB962C8B-B14F-4D97-AF65-F5344CB8AC3E}">
        <p14:creationId xmlns:p14="http://schemas.microsoft.com/office/powerpoint/2010/main" val="326199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15B5-09AC-4E16-8AE5-900822318D68}"/>
              </a:ext>
            </a:extLst>
          </p:cNvPr>
          <p:cNvSpPr>
            <a:spLocks noGrp="1"/>
          </p:cNvSpPr>
          <p:nvPr>
            <p:ph type="title"/>
          </p:nvPr>
        </p:nvSpPr>
        <p:spPr>
          <a:xfrm>
            <a:off x="554736" y="308203"/>
            <a:ext cx="11082528" cy="417731"/>
          </a:xfrm>
        </p:spPr>
        <p:txBody>
          <a:bodyPr/>
          <a:lstStyle/>
          <a:p>
            <a:br>
              <a:rPr lang="en-GB" sz="2400"/>
            </a:br>
            <a:r>
              <a:rPr lang="en-GB" sz="1800"/>
              <a:t>Opportunities for support</a:t>
            </a:r>
          </a:p>
        </p:txBody>
      </p:sp>
      <p:pic>
        <p:nvPicPr>
          <p:cNvPr id="24" name="Picture 23">
            <a:extLst>
              <a:ext uri="{FF2B5EF4-FFF2-40B4-BE49-F238E27FC236}">
                <a16:creationId xmlns:a16="http://schemas.microsoft.com/office/drawing/2014/main" id="{C95D3DB3-DEF8-483C-8361-99525922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997" y="2236810"/>
            <a:ext cx="975229" cy="1057796"/>
          </a:xfrm>
          <a:prstGeom prst="rect">
            <a:avLst/>
          </a:prstGeom>
        </p:spPr>
      </p:pic>
      <p:pic>
        <p:nvPicPr>
          <p:cNvPr id="25" name="Picture 24">
            <a:extLst>
              <a:ext uri="{FF2B5EF4-FFF2-40B4-BE49-F238E27FC236}">
                <a16:creationId xmlns:a16="http://schemas.microsoft.com/office/drawing/2014/main" id="{FA15F499-8251-403B-88CE-99A025DFC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025" y="2235362"/>
            <a:ext cx="1088734" cy="866486"/>
          </a:xfrm>
          <a:prstGeom prst="rect">
            <a:avLst/>
          </a:prstGeom>
        </p:spPr>
      </p:pic>
      <p:pic>
        <p:nvPicPr>
          <p:cNvPr id="26" name="Picture 25">
            <a:extLst>
              <a:ext uri="{FF2B5EF4-FFF2-40B4-BE49-F238E27FC236}">
                <a16:creationId xmlns:a16="http://schemas.microsoft.com/office/drawing/2014/main" id="{943384B3-DDAC-414B-8564-6C068388D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29" y="2189855"/>
            <a:ext cx="1286665" cy="958943"/>
          </a:xfrm>
          <a:prstGeom prst="rect">
            <a:avLst/>
          </a:prstGeom>
        </p:spPr>
      </p:pic>
      <p:pic>
        <p:nvPicPr>
          <p:cNvPr id="27" name="Picture 26">
            <a:extLst>
              <a:ext uri="{FF2B5EF4-FFF2-40B4-BE49-F238E27FC236}">
                <a16:creationId xmlns:a16="http://schemas.microsoft.com/office/drawing/2014/main" id="{A40490F2-2801-4F42-8DF6-1BB79EAA1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6020" y="4487193"/>
            <a:ext cx="1206442" cy="918665"/>
          </a:xfrm>
          <a:prstGeom prst="rect">
            <a:avLst/>
          </a:prstGeom>
        </p:spPr>
      </p:pic>
      <p:sp>
        <p:nvSpPr>
          <p:cNvPr id="29" name="TextBox 28">
            <a:extLst>
              <a:ext uri="{FF2B5EF4-FFF2-40B4-BE49-F238E27FC236}">
                <a16:creationId xmlns:a16="http://schemas.microsoft.com/office/drawing/2014/main" id="{87A8F83E-3413-4D23-88EF-969CD81D268A}"/>
              </a:ext>
            </a:extLst>
          </p:cNvPr>
          <p:cNvSpPr txBox="1"/>
          <p:nvPr/>
        </p:nvSpPr>
        <p:spPr>
          <a:xfrm>
            <a:off x="5147276" y="1713039"/>
            <a:ext cx="2507819" cy="369332"/>
          </a:xfrm>
          <a:prstGeom prst="rect">
            <a:avLst/>
          </a:prstGeom>
          <a:noFill/>
        </p:spPr>
        <p:txBody>
          <a:bodyPr wrap="square" lIns="0" tIns="0" rIns="0" bIns="0" rtlCol="0">
            <a:spAutoFit/>
          </a:bodyPr>
          <a:lstStyle/>
          <a:p>
            <a:pPr eaLnBrk="0" fontAlgn="base" hangingPunct="0">
              <a:spcBef>
                <a:spcPct val="0"/>
              </a:spcBef>
              <a:spcAft>
                <a:spcPct val="0"/>
              </a:spcAft>
            </a:pPr>
            <a:r>
              <a:rPr lang="en-GB" sz="2400" b="1">
                <a:solidFill>
                  <a:srgbClr val="8E3A80"/>
                </a:solidFill>
                <a:ea typeface="ＭＳ Ｐゴシック" pitchFamily="-108" charset="-128"/>
              </a:rPr>
              <a:t>Friends</a:t>
            </a:r>
          </a:p>
        </p:txBody>
      </p:sp>
      <p:sp>
        <p:nvSpPr>
          <p:cNvPr id="30" name="TextBox 29">
            <a:extLst>
              <a:ext uri="{FF2B5EF4-FFF2-40B4-BE49-F238E27FC236}">
                <a16:creationId xmlns:a16="http://schemas.microsoft.com/office/drawing/2014/main" id="{B2A5CC61-6BF4-49A2-B258-C01B55D811C3}"/>
              </a:ext>
            </a:extLst>
          </p:cNvPr>
          <p:cNvSpPr txBox="1"/>
          <p:nvPr/>
        </p:nvSpPr>
        <p:spPr>
          <a:xfrm>
            <a:off x="3887793" y="3296872"/>
            <a:ext cx="3307324"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8E3A80"/>
                </a:solidFill>
                <a:ea typeface="ＭＳ Ｐゴシック" pitchFamily="-108" charset="-128"/>
              </a:rPr>
              <a:t>16</a:t>
            </a:r>
          </a:p>
        </p:txBody>
      </p:sp>
      <p:sp>
        <p:nvSpPr>
          <p:cNvPr id="31" name="TextBox 30">
            <a:extLst>
              <a:ext uri="{FF2B5EF4-FFF2-40B4-BE49-F238E27FC236}">
                <a16:creationId xmlns:a16="http://schemas.microsoft.com/office/drawing/2014/main" id="{81634732-0032-409C-8E3F-C77643C3DA4D}"/>
              </a:ext>
            </a:extLst>
          </p:cNvPr>
          <p:cNvSpPr txBox="1"/>
          <p:nvPr/>
        </p:nvSpPr>
        <p:spPr>
          <a:xfrm>
            <a:off x="7450025" y="1713039"/>
            <a:ext cx="1462510" cy="369332"/>
          </a:xfrm>
          <a:prstGeom prst="rect">
            <a:avLst/>
          </a:prstGeom>
          <a:noFill/>
        </p:spPr>
        <p:txBody>
          <a:bodyPr wrap="square" lIns="0" tIns="0" rIns="0" bIns="0" rtlCol="0">
            <a:spAutoFit/>
          </a:bodyPr>
          <a:lstStyle/>
          <a:p>
            <a:pPr eaLnBrk="0" fontAlgn="base" hangingPunct="0">
              <a:spcBef>
                <a:spcPct val="0"/>
              </a:spcBef>
              <a:spcAft>
                <a:spcPct val="0"/>
              </a:spcAft>
            </a:pPr>
            <a:r>
              <a:rPr lang="en-GB" sz="2400" b="1">
                <a:solidFill>
                  <a:srgbClr val="F04E98"/>
                </a:solidFill>
                <a:ea typeface="ＭＳ Ｐゴシック" pitchFamily="-108" charset="-128"/>
              </a:rPr>
              <a:t>Family</a:t>
            </a:r>
          </a:p>
        </p:txBody>
      </p:sp>
      <p:sp>
        <p:nvSpPr>
          <p:cNvPr id="32" name="TextBox 31">
            <a:extLst>
              <a:ext uri="{FF2B5EF4-FFF2-40B4-BE49-F238E27FC236}">
                <a16:creationId xmlns:a16="http://schemas.microsoft.com/office/drawing/2014/main" id="{75D21583-6B49-4299-B4D6-3D021AE4C5A8}"/>
              </a:ext>
            </a:extLst>
          </p:cNvPr>
          <p:cNvSpPr txBox="1"/>
          <p:nvPr/>
        </p:nvSpPr>
        <p:spPr>
          <a:xfrm>
            <a:off x="6831908" y="3322923"/>
            <a:ext cx="2261200"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F04E98"/>
                </a:solidFill>
                <a:ea typeface="ＭＳ Ｐゴシック" pitchFamily="-108" charset="-128"/>
              </a:rPr>
              <a:t>15</a:t>
            </a:r>
          </a:p>
        </p:txBody>
      </p:sp>
      <p:sp>
        <p:nvSpPr>
          <p:cNvPr id="33" name="TextBox 32">
            <a:extLst>
              <a:ext uri="{FF2B5EF4-FFF2-40B4-BE49-F238E27FC236}">
                <a16:creationId xmlns:a16="http://schemas.microsoft.com/office/drawing/2014/main" id="{98282A92-6CCB-4F8D-9D7A-A60E3F9EB4C4}"/>
              </a:ext>
            </a:extLst>
          </p:cNvPr>
          <p:cNvSpPr txBox="1"/>
          <p:nvPr/>
        </p:nvSpPr>
        <p:spPr>
          <a:xfrm>
            <a:off x="10215496" y="1713039"/>
            <a:ext cx="1657896" cy="369332"/>
          </a:xfrm>
          <a:prstGeom prst="rect">
            <a:avLst/>
          </a:prstGeom>
          <a:noFill/>
        </p:spPr>
        <p:txBody>
          <a:bodyPr wrap="square" lIns="0" tIns="0" rIns="0" bIns="0" rtlCol="0">
            <a:spAutoFit/>
          </a:bodyPr>
          <a:lstStyle/>
          <a:p>
            <a:pPr eaLnBrk="0" fontAlgn="base" hangingPunct="0">
              <a:spcBef>
                <a:spcPct val="0"/>
              </a:spcBef>
              <a:spcAft>
                <a:spcPct val="0"/>
              </a:spcAft>
            </a:pPr>
            <a:r>
              <a:rPr lang="en-GB" sz="2400" b="1">
                <a:solidFill>
                  <a:srgbClr val="012D72"/>
                </a:solidFill>
                <a:ea typeface="ＭＳ Ｐゴシック" pitchFamily="-108" charset="-128"/>
              </a:rPr>
              <a:t>Police</a:t>
            </a:r>
          </a:p>
        </p:txBody>
      </p:sp>
      <p:sp>
        <p:nvSpPr>
          <p:cNvPr id="34" name="TextBox 33">
            <a:extLst>
              <a:ext uri="{FF2B5EF4-FFF2-40B4-BE49-F238E27FC236}">
                <a16:creationId xmlns:a16="http://schemas.microsoft.com/office/drawing/2014/main" id="{DFE46A58-6AD7-4590-857C-2426263F42A0}"/>
              </a:ext>
            </a:extLst>
          </p:cNvPr>
          <p:cNvSpPr txBox="1"/>
          <p:nvPr/>
        </p:nvSpPr>
        <p:spPr>
          <a:xfrm>
            <a:off x="9264030" y="3331064"/>
            <a:ext cx="2794439"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012D72"/>
                </a:solidFill>
                <a:ea typeface="ＭＳ Ｐゴシック" pitchFamily="-108" charset="-128"/>
              </a:rPr>
              <a:t>15</a:t>
            </a:r>
          </a:p>
        </p:txBody>
      </p:sp>
      <p:sp>
        <p:nvSpPr>
          <p:cNvPr id="35" name="TextBox 34">
            <a:extLst>
              <a:ext uri="{FF2B5EF4-FFF2-40B4-BE49-F238E27FC236}">
                <a16:creationId xmlns:a16="http://schemas.microsoft.com/office/drawing/2014/main" id="{B9912F97-4379-407F-8B4C-505C726FF27F}"/>
              </a:ext>
            </a:extLst>
          </p:cNvPr>
          <p:cNvSpPr txBox="1"/>
          <p:nvPr/>
        </p:nvSpPr>
        <p:spPr>
          <a:xfrm>
            <a:off x="5529486" y="4013630"/>
            <a:ext cx="1669418" cy="369332"/>
          </a:xfrm>
          <a:prstGeom prst="rect">
            <a:avLst/>
          </a:prstGeom>
          <a:noFill/>
        </p:spPr>
        <p:txBody>
          <a:bodyPr wrap="square" lIns="0" tIns="0" rIns="0" bIns="0" rtlCol="0">
            <a:spAutoFit/>
          </a:bodyPr>
          <a:lstStyle/>
          <a:p>
            <a:pPr eaLnBrk="0" fontAlgn="base" hangingPunct="0">
              <a:spcBef>
                <a:spcPct val="0"/>
              </a:spcBef>
              <a:spcAft>
                <a:spcPct val="0"/>
              </a:spcAft>
            </a:pPr>
            <a:r>
              <a:rPr lang="en-GB" sz="2400" b="1">
                <a:solidFill>
                  <a:srgbClr val="009FDF"/>
                </a:solidFill>
                <a:ea typeface="ＭＳ Ｐゴシック" pitchFamily="-108" charset="-128"/>
              </a:rPr>
              <a:t>GP</a:t>
            </a:r>
          </a:p>
        </p:txBody>
      </p:sp>
      <p:sp>
        <p:nvSpPr>
          <p:cNvPr id="36" name="TextBox 35">
            <a:extLst>
              <a:ext uri="{FF2B5EF4-FFF2-40B4-BE49-F238E27FC236}">
                <a16:creationId xmlns:a16="http://schemas.microsoft.com/office/drawing/2014/main" id="{A91A1812-8837-4BDE-AE74-5AD204C13A92}"/>
              </a:ext>
            </a:extLst>
          </p:cNvPr>
          <p:cNvSpPr txBox="1"/>
          <p:nvPr/>
        </p:nvSpPr>
        <p:spPr>
          <a:xfrm>
            <a:off x="3507207" y="5522101"/>
            <a:ext cx="4374612"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009FDF"/>
                </a:solidFill>
                <a:ea typeface="ＭＳ Ｐゴシック" pitchFamily="-108" charset="-128"/>
              </a:rPr>
              <a:t>15</a:t>
            </a:r>
          </a:p>
        </p:txBody>
      </p:sp>
      <p:sp>
        <p:nvSpPr>
          <p:cNvPr id="37" name="TextBox 36">
            <a:extLst>
              <a:ext uri="{FF2B5EF4-FFF2-40B4-BE49-F238E27FC236}">
                <a16:creationId xmlns:a16="http://schemas.microsoft.com/office/drawing/2014/main" id="{D046E7E3-A47B-4B21-9F5A-276F56F7042B}"/>
              </a:ext>
            </a:extLst>
          </p:cNvPr>
          <p:cNvSpPr txBox="1"/>
          <p:nvPr/>
        </p:nvSpPr>
        <p:spPr>
          <a:xfrm>
            <a:off x="9085048" y="4022898"/>
            <a:ext cx="2786933" cy="369332"/>
          </a:xfrm>
          <a:prstGeom prst="rect">
            <a:avLst/>
          </a:prstGeom>
          <a:noFill/>
        </p:spPr>
        <p:txBody>
          <a:bodyPr wrap="square" lIns="0" tIns="0" rIns="0" bIns="0" rtlCol="0">
            <a:spAutoFit/>
          </a:bodyPr>
          <a:lstStyle/>
          <a:p>
            <a:pPr algn="ctr" eaLnBrk="0" fontAlgn="base" hangingPunct="0">
              <a:spcBef>
                <a:spcPct val="0"/>
              </a:spcBef>
              <a:spcAft>
                <a:spcPct val="0"/>
              </a:spcAft>
            </a:pPr>
            <a:r>
              <a:rPr lang="en-GB" sz="2400" b="1">
                <a:solidFill>
                  <a:srgbClr val="012D72"/>
                </a:solidFill>
                <a:ea typeface="ＭＳ Ｐゴシック" pitchFamily="-108" charset="-128"/>
              </a:rPr>
              <a:t>A parent or carer</a:t>
            </a:r>
          </a:p>
        </p:txBody>
      </p:sp>
      <p:sp>
        <p:nvSpPr>
          <p:cNvPr id="38" name="TextBox 37">
            <a:extLst>
              <a:ext uri="{FF2B5EF4-FFF2-40B4-BE49-F238E27FC236}">
                <a16:creationId xmlns:a16="http://schemas.microsoft.com/office/drawing/2014/main" id="{48C51B1D-9427-4823-AB29-1EBF42D8610D}"/>
              </a:ext>
            </a:extLst>
          </p:cNvPr>
          <p:cNvSpPr txBox="1"/>
          <p:nvPr/>
        </p:nvSpPr>
        <p:spPr>
          <a:xfrm>
            <a:off x="5638352" y="5522101"/>
            <a:ext cx="4228073"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012D72"/>
                </a:solidFill>
                <a:ea typeface="ＭＳ Ｐゴシック" pitchFamily="-108" charset="-128"/>
              </a:rPr>
              <a:t>13</a:t>
            </a:r>
          </a:p>
        </p:txBody>
      </p:sp>
      <p:sp>
        <p:nvSpPr>
          <p:cNvPr id="39" name="TextBox 38">
            <a:extLst>
              <a:ext uri="{FF2B5EF4-FFF2-40B4-BE49-F238E27FC236}">
                <a16:creationId xmlns:a16="http://schemas.microsoft.com/office/drawing/2014/main" id="{B068C11F-7211-42B8-8A4D-56E6086B4006}"/>
              </a:ext>
            </a:extLst>
          </p:cNvPr>
          <p:cNvSpPr txBox="1"/>
          <p:nvPr/>
        </p:nvSpPr>
        <p:spPr>
          <a:xfrm>
            <a:off x="7286547" y="4017828"/>
            <a:ext cx="1802557" cy="369332"/>
          </a:xfrm>
          <a:prstGeom prst="rect">
            <a:avLst/>
          </a:prstGeom>
          <a:noFill/>
        </p:spPr>
        <p:txBody>
          <a:bodyPr wrap="square" lIns="0" tIns="0" rIns="0" bIns="0" rtlCol="0">
            <a:spAutoFit/>
          </a:bodyPr>
          <a:lstStyle/>
          <a:p>
            <a:pPr eaLnBrk="0" fontAlgn="base" hangingPunct="0">
              <a:spcBef>
                <a:spcPct val="0"/>
              </a:spcBef>
              <a:spcAft>
                <a:spcPct val="0"/>
              </a:spcAft>
            </a:pPr>
            <a:r>
              <a:rPr lang="en-GB" sz="2400" b="1">
                <a:solidFill>
                  <a:srgbClr val="8E3A80"/>
                </a:solidFill>
                <a:ea typeface="ＭＳ Ｐゴシック" pitchFamily="-108" charset="-128"/>
              </a:rPr>
              <a:t>Hospital</a:t>
            </a:r>
          </a:p>
        </p:txBody>
      </p:sp>
      <p:sp>
        <p:nvSpPr>
          <p:cNvPr id="40" name="TextBox 39">
            <a:extLst>
              <a:ext uri="{FF2B5EF4-FFF2-40B4-BE49-F238E27FC236}">
                <a16:creationId xmlns:a16="http://schemas.microsoft.com/office/drawing/2014/main" id="{FF545668-6C5F-4615-8FBA-B94FF0C65240}"/>
              </a:ext>
            </a:extLst>
          </p:cNvPr>
          <p:cNvSpPr txBox="1"/>
          <p:nvPr/>
        </p:nvSpPr>
        <p:spPr>
          <a:xfrm>
            <a:off x="9473287" y="5522101"/>
            <a:ext cx="2391458" cy="492443"/>
          </a:xfrm>
          <a:prstGeom prst="rect">
            <a:avLst/>
          </a:prstGeom>
          <a:noFill/>
        </p:spPr>
        <p:txBody>
          <a:bodyPr wrap="square" lIns="0" tIns="0" rIns="0" bIns="0" rtlCol="0">
            <a:spAutoFit/>
          </a:bodyPr>
          <a:lstStyle/>
          <a:p>
            <a:pPr algn="ctr" eaLnBrk="0" fontAlgn="base" hangingPunct="0">
              <a:spcBef>
                <a:spcPct val="0"/>
              </a:spcBef>
              <a:spcAft>
                <a:spcPct val="0"/>
              </a:spcAft>
            </a:pPr>
            <a:r>
              <a:rPr lang="en-GB" sz="3200" b="1">
                <a:solidFill>
                  <a:srgbClr val="8E3A80"/>
                </a:solidFill>
                <a:ea typeface="ＭＳ Ｐゴシック" pitchFamily="-108" charset="-128"/>
              </a:rPr>
              <a:t>12</a:t>
            </a:r>
          </a:p>
        </p:txBody>
      </p:sp>
      <p:sp>
        <p:nvSpPr>
          <p:cNvPr id="43" name="Content Placeholder 1">
            <a:extLst>
              <a:ext uri="{FF2B5EF4-FFF2-40B4-BE49-F238E27FC236}">
                <a16:creationId xmlns:a16="http://schemas.microsoft.com/office/drawing/2014/main" id="{6EF13469-8BB2-4232-8038-4F7C0151E7AF}"/>
              </a:ext>
            </a:extLst>
          </p:cNvPr>
          <p:cNvSpPr txBox="1">
            <a:spLocks/>
          </p:cNvSpPr>
          <p:nvPr/>
        </p:nvSpPr>
        <p:spPr bwMode="auto">
          <a:xfrm>
            <a:off x="554736" y="772094"/>
            <a:ext cx="11081387"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marR="0" lvl="0" indent="0" algn="l" defTabSz="914400" rtl="0" eaLnBrk="1" fontAlgn="base" latinLnBrk="0" hangingPunct="1">
              <a:lnSpc>
                <a:spcPct val="100000"/>
              </a:lnSpc>
              <a:spcBef>
                <a:spcPts val="0"/>
              </a:spcBef>
              <a:spcAft>
                <a:spcPct val="0"/>
              </a:spcAft>
              <a:buClr>
                <a:srgbClr val="009FDF"/>
              </a:buClr>
              <a:buSzPct val="120000"/>
              <a:buFont typeface="Times" pitchFamily="-108" charset="0"/>
              <a:buNone/>
              <a:tabLst>
                <a:tab pos="9525" algn="l"/>
                <a:tab pos="241300" algn="l"/>
                <a:tab pos="419100" algn="l"/>
                <a:tab pos="1531938" algn="l"/>
                <a:tab pos="1533525" algn="l"/>
              </a:tabLst>
              <a:defRPr/>
            </a:pPr>
            <a:r>
              <a:rPr kumimoji="0" lang="en-GB" sz="1400" i="0" u="none" strike="noStrike" kern="0" cap="none" spc="0" normalizeH="0" baseline="0" noProof="0">
                <a:ln>
                  <a:noFill/>
                </a:ln>
                <a:solidFill>
                  <a:srgbClr val="808285">
                    <a:lumMod val="50000"/>
                  </a:srgbClr>
                </a:solidFill>
                <a:effectLst/>
                <a:uLnTx/>
                <a:uFillTx/>
                <a:latin typeface="Century Gothic "/>
                <a:ea typeface="ＭＳ Ｐゴシック"/>
              </a:rPr>
              <a:t>Out of the </a:t>
            </a:r>
            <a:r>
              <a:rPr kumimoji="0" lang="en-GB" sz="1400" b="1" i="0" u="none" strike="noStrike" kern="0" cap="none" spc="0" normalizeH="0" baseline="0" noProof="0">
                <a:ln>
                  <a:noFill/>
                </a:ln>
                <a:solidFill>
                  <a:schemeClr val="accent3"/>
                </a:solidFill>
                <a:effectLst/>
                <a:uLnTx/>
                <a:uFillTx/>
                <a:latin typeface="Century Gothic "/>
                <a:ea typeface="ＭＳ Ｐゴシック"/>
              </a:rPr>
              <a:t>17 </a:t>
            </a:r>
            <a:r>
              <a:rPr lang="en-GB" sz="1400" kern="0">
                <a:solidFill>
                  <a:srgbClr val="808285">
                    <a:lumMod val="50000"/>
                  </a:srgbClr>
                </a:solidFill>
                <a:latin typeface="Century Gothic "/>
                <a:ea typeface="ＭＳ Ｐゴシック"/>
              </a:rPr>
              <a:t>survivor survey respondents, the </a:t>
            </a:r>
            <a:r>
              <a:rPr kumimoji="0" lang="en-GB" sz="1400" i="0" u="none" strike="noStrike" kern="0" cap="none" spc="0" normalizeH="0" baseline="0" noProof="0">
                <a:ln>
                  <a:noFill/>
                </a:ln>
                <a:solidFill>
                  <a:srgbClr val="808285">
                    <a:lumMod val="50000"/>
                  </a:srgbClr>
                </a:solidFill>
                <a:effectLst/>
                <a:uLnTx/>
                <a:uFillTx/>
                <a:latin typeface="Century Gothic "/>
                <a:ea typeface="ＭＳ Ｐゴシック"/>
              </a:rPr>
              <a:t>number of respondents who have either told or would tell the following people/agencies about the abuse</a:t>
            </a:r>
            <a:r>
              <a:rPr lang="en-GB" sz="1400" kern="0">
                <a:solidFill>
                  <a:srgbClr val="808285">
                    <a:lumMod val="50000"/>
                  </a:srgbClr>
                </a:solidFill>
                <a:latin typeface="Century Gothic "/>
                <a:ea typeface="ＭＳ Ｐゴシック"/>
              </a:rPr>
              <a:t>.</a:t>
            </a:r>
            <a:endParaRPr lang="en-GB" sz="1700" i="0" u="none" strike="noStrike" kern="0" cap="none" spc="0" normalizeH="0" baseline="0" noProof="0">
              <a:ln>
                <a:noFill/>
              </a:ln>
              <a:solidFill>
                <a:srgbClr val="808285">
                  <a:lumMod val="50000"/>
                </a:srgbClr>
              </a:solidFill>
              <a:effectLst/>
              <a:uLnTx/>
              <a:uFillTx/>
              <a:latin typeface="Century Gothic "/>
            </a:endParaRPr>
          </a:p>
        </p:txBody>
      </p:sp>
      <p:pic>
        <p:nvPicPr>
          <p:cNvPr id="42" name="Picture 41" descr="Care with solid fill">
            <a:extLst>
              <a:ext uri="{FF2B5EF4-FFF2-40B4-BE49-F238E27FC236}">
                <a16:creationId xmlns:a16="http://schemas.microsoft.com/office/drawing/2014/main" id="{EFE5709B-6EB6-4EDB-9FE6-8E527631A21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038852" y="4392230"/>
            <a:ext cx="1243224" cy="1243224"/>
          </a:xfrm>
          <a:prstGeom prst="rect">
            <a:avLst/>
          </a:prstGeom>
        </p:spPr>
      </p:pic>
      <p:pic>
        <p:nvPicPr>
          <p:cNvPr id="2050" name="Picture 2">
            <a:extLst>
              <a:ext uri="{FF2B5EF4-FFF2-40B4-BE49-F238E27FC236}">
                <a16:creationId xmlns:a16="http://schemas.microsoft.com/office/drawing/2014/main" id="{FF86182A-FA83-02A9-726B-A44C3E57B8E9}"/>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4846" y="4369963"/>
            <a:ext cx="1243223" cy="1028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A743AE-4696-562D-2424-D4343C04EBA3}"/>
              </a:ext>
            </a:extLst>
          </p:cNvPr>
          <p:cNvSpPr txBox="1"/>
          <p:nvPr/>
        </p:nvSpPr>
        <p:spPr>
          <a:xfrm>
            <a:off x="568463" y="1268961"/>
            <a:ext cx="4032738" cy="532453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latin typeface="Century Gothic"/>
                <a:cs typeface="Segoe UI"/>
              </a:rPr>
              <a:t>Whilst experiencing abuse, survivor survey respondents were most commonly in touch with the police, GPs and their employers, highlighting the importance of involving health and wider organisations in the response to DA locally.</a:t>
            </a:r>
            <a:r>
              <a:rPr lang="en-US" sz="1400" dirty="0">
                <a:latin typeface="Century Gothic"/>
                <a:cs typeface="Segoe UI"/>
              </a:rPr>
              <a:t>​</a:t>
            </a:r>
            <a:endParaRPr lang="en-GB" sz="1400" dirty="0">
              <a:latin typeface="Century Gothic"/>
              <a:cs typeface="Segoe UI"/>
            </a:endParaRPr>
          </a:p>
          <a:p>
            <a:pPr>
              <a:spcBef>
                <a:spcPts val="300"/>
              </a:spcBef>
              <a:spcAft>
                <a:spcPts val="300"/>
              </a:spcAft>
            </a:pPr>
            <a:r>
              <a:rPr lang="en-GB" sz="1400" dirty="0">
                <a:latin typeface="Century Gothic"/>
                <a:cs typeface="Segoe UI"/>
              </a:rPr>
              <a:t>Around 82% (14 out of 17) survivor survey felt they needed emotional and counselling support. Respondents also felt they needed information and advice and legal support in relation to the abuse.</a:t>
            </a:r>
          </a:p>
          <a:p>
            <a:pPr>
              <a:spcBef>
                <a:spcPts val="300"/>
              </a:spcBef>
              <a:spcAft>
                <a:spcPts val="300"/>
              </a:spcAft>
            </a:pPr>
            <a:r>
              <a:rPr lang="en-GB" sz="1400" dirty="0">
                <a:cs typeface="Segoe UI"/>
              </a:rPr>
              <a:t>As part of local review work gathering feedback about current </a:t>
            </a:r>
            <a:r>
              <a:rPr lang="en-GB" sz="1400" dirty="0" err="1">
                <a:cs typeface="Segoe UI"/>
              </a:rPr>
              <a:t>Idva</a:t>
            </a:r>
            <a:r>
              <a:rPr lang="en-GB" sz="1400" dirty="0">
                <a:cs typeface="Segoe UI"/>
              </a:rPr>
              <a:t> support provision, survivors also highlighted the importance of support being offered proactively and in a way that did not make them feel like they were having to repeat their story. </a:t>
            </a:r>
          </a:p>
          <a:p>
            <a:pPr>
              <a:spcBef>
                <a:spcPts val="300"/>
              </a:spcBef>
              <a:spcAft>
                <a:spcPts val="300"/>
              </a:spcAft>
            </a:pPr>
            <a:r>
              <a:rPr lang="en-GB" sz="1400" dirty="0">
                <a:cs typeface="Segoe UI"/>
              </a:rPr>
              <a:t>Whilst a small sample, the survey feedback provides valuable insight into help-seeking across the whole system and support preferences of local survivors. </a:t>
            </a:r>
            <a:endParaRPr lang="en-GB" dirty="0"/>
          </a:p>
          <a:p>
            <a:pPr>
              <a:spcBef>
                <a:spcPts val="300"/>
              </a:spcBef>
              <a:spcAft>
                <a:spcPts val="300"/>
              </a:spcAft>
            </a:pPr>
            <a:endParaRPr lang="en-GB" dirty="0"/>
          </a:p>
        </p:txBody>
      </p:sp>
    </p:spTree>
    <p:extLst>
      <p:ext uri="{BB962C8B-B14F-4D97-AF65-F5344CB8AC3E}">
        <p14:creationId xmlns:p14="http://schemas.microsoft.com/office/powerpoint/2010/main" val="56677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904523C-64F4-EFA7-9D76-5B936FCA5AD4}"/>
              </a:ext>
            </a:extLst>
          </p:cNvPr>
          <p:cNvSpPr/>
          <p:nvPr/>
        </p:nvSpPr>
        <p:spPr>
          <a:xfrm>
            <a:off x="305659" y="5139208"/>
            <a:ext cx="2418207" cy="1287902"/>
          </a:xfrm>
          <a:prstGeom prst="roundRect">
            <a:avLst/>
          </a:prstGeom>
          <a:solidFill>
            <a:schemeClr val="accent1">
              <a:alpha val="9000"/>
            </a:schemeClr>
          </a:solidFill>
          <a:ln w="6350" cap="sq">
            <a:solidFill>
              <a:schemeClr val="accent1"/>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spcAft>
                <a:spcPts val="300"/>
              </a:spcAft>
            </a:pPr>
            <a:endParaRPr lang="en-GB" sz="1600">
              <a:solidFill>
                <a:schemeClr val="bg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621A15AF-7542-BA84-5C47-2BFB30641980}"/>
              </a:ext>
            </a:extLst>
          </p:cNvPr>
          <p:cNvSpPr/>
          <p:nvPr/>
        </p:nvSpPr>
        <p:spPr>
          <a:xfrm>
            <a:off x="291207" y="3426849"/>
            <a:ext cx="2418207" cy="1473504"/>
          </a:xfrm>
          <a:prstGeom prst="roundRect">
            <a:avLst/>
          </a:prstGeom>
          <a:solidFill>
            <a:schemeClr val="accent1">
              <a:alpha val="9000"/>
            </a:schemeClr>
          </a:solidFill>
          <a:ln w="6350" cap="sq">
            <a:solidFill>
              <a:schemeClr val="accent1"/>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spcAft>
                <a:spcPts val="300"/>
              </a:spcAft>
            </a:pPr>
            <a:endParaRPr lang="en-GB" sz="160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016C0730-213B-43D1-A07D-2FE972AED38E}"/>
              </a:ext>
            </a:extLst>
          </p:cNvPr>
          <p:cNvSpPr>
            <a:spLocks noGrp="1"/>
          </p:cNvSpPr>
          <p:nvPr>
            <p:ph type="title"/>
          </p:nvPr>
        </p:nvSpPr>
        <p:spPr>
          <a:xfrm>
            <a:off x="291207" y="322902"/>
            <a:ext cx="6100776" cy="308322"/>
          </a:xfrm>
        </p:spPr>
        <p:txBody>
          <a:bodyPr/>
          <a:lstStyle/>
          <a:p>
            <a:r>
              <a:rPr lang="en-GB" sz="1800">
                <a:latin typeface="Century Gothic"/>
              </a:rPr>
              <a:t>Survivor engagement to support Authentic Voice </a:t>
            </a:r>
            <a:endParaRPr lang="en-GB" sz="1800"/>
          </a:p>
        </p:txBody>
      </p:sp>
      <p:sp>
        <p:nvSpPr>
          <p:cNvPr id="11" name="Subtitle 10">
            <a:extLst>
              <a:ext uri="{FF2B5EF4-FFF2-40B4-BE49-F238E27FC236}">
                <a16:creationId xmlns:a16="http://schemas.microsoft.com/office/drawing/2014/main" id="{14BC2D98-2B49-44A6-A744-BCBF84455B26}"/>
              </a:ext>
            </a:extLst>
          </p:cNvPr>
          <p:cNvSpPr>
            <a:spLocks noGrp="1"/>
          </p:cNvSpPr>
          <p:nvPr>
            <p:ph type="subTitle" idx="1"/>
          </p:nvPr>
        </p:nvSpPr>
        <p:spPr>
          <a:xfrm>
            <a:off x="483702" y="1106099"/>
            <a:ext cx="5065776" cy="246221"/>
          </a:xfrm>
        </p:spPr>
        <p:txBody>
          <a:bodyPr vert="horz" wrap="square" lIns="0" tIns="0" rIns="0" bIns="0" rtlCol="0" anchor="t">
            <a:spAutoFit/>
          </a:bodyPr>
          <a:lstStyle/>
          <a:p>
            <a:pPr algn="ctr"/>
            <a:r>
              <a:rPr lang="en-GB" sz="1600">
                <a:solidFill>
                  <a:schemeClr val="tx2"/>
                </a:solidFill>
                <a:latin typeface="Century Gothic"/>
                <a:cs typeface="Arial"/>
              </a:rPr>
              <a:t> </a:t>
            </a:r>
            <a:endParaRPr lang="en-GB" sz="1600" b="1">
              <a:solidFill>
                <a:schemeClr val="tx2"/>
              </a:solidFill>
              <a:latin typeface="Century Gothic"/>
              <a:cs typeface="Arial"/>
            </a:endParaRPr>
          </a:p>
        </p:txBody>
      </p:sp>
      <p:sp>
        <p:nvSpPr>
          <p:cNvPr id="8" name="Text Placeholder 7">
            <a:extLst>
              <a:ext uri="{FF2B5EF4-FFF2-40B4-BE49-F238E27FC236}">
                <a16:creationId xmlns:a16="http://schemas.microsoft.com/office/drawing/2014/main" id="{4DD34C6A-4472-709D-157B-7C3178F2C894}"/>
              </a:ext>
            </a:extLst>
          </p:cNvPr>
          <p:cNvSpPr>
            <a:spLocks noGrp="1"/>
          </p:cNvSpPr>
          <p:nvPr>
            <p:ph type="body" sz="quarter" idx="11"/>
          </p:nvPr>
        </p:nvSpPr>
        <p:spPr/>
        <p:txBody>
          <a:bodyPr/>
          <a:lstStyle/>
          <a:p>
            <a:endParaRPr lang="en-US"/>
          </a:p>
        </p:txBody>
      </p:sp>
      <p:sp>
        <p:nvSpPr>
          <p:cNvPr id="7" name="TextBox 6">
            <a:extLst>
              <a:ext uri="{FF2B5EF4-FFF2-40B4-BE49-F238E27FC236}">
                <a16:creationId xmlns:a16="http://schemas.microsoft.com/office/drawing/2014/main" id="{56DCAE96-9FE9-2B04-0CB9-BE6F33DD91B5}"/>
              </a:ext>
            </a:extLst>
          </p:cNvPr>
          <p:cNvSpPr txBox="1"/>
          <p:nvPr/>
        </p:nvSpPr>
        <p:spPr>
          <a:xfrm>
            <a:off x="390266" y="5161558"/>
            <a:ext cx="2199397" cy="804720"/>
          </a:xfrm>
          <a:prstGeom prst="rect">
            <a:avLst/>
          </a:prstGeom>
          <a:ln w="6350">
            <a:noFill/>
            <a:miter lim="800000"/>
          </a:ln>
        </p:spPr>
        <p:txBody>
          <a:bodyPr vert="horz" wrap="square" lIns="0" tIns="0" rIns="0" bIns="0" rtlCol="0" anchor="t">
            <a:noAutofit/>
          </a:bodyPr>
          <a:lstStyle/>
          <a:p>
            <a:pPr algn="ctr">
              <a:spcBef>
                <a:spcPts val="300"/>
              </a:spcBef>
              <a:spcAft>
                <a:spcPts val="300"/>
              </a:spcAft>
            </a:pPr>
            <a:r>
              <a:rPr lang="en-GB" sz="1600" b="1" dirty="0">
                <a:solidFill>
                  <a:schemeClr val="accent1"/>
                </a:solidFill>
                <a:latin typeface="Century Gothic"/>
              </a:rPr>
              <a:t>Nearly a quarter - 23%</a:t>
            </a:r>
            <a:r>
              <a:rPr lang="en-GB" sz="1600" dirty="0">
                <a:latin typeface="Century Gothic"/>
              </a:rPr>
              <a:t> found it </a:t>
            </a:r>
            <a:r>
              <a:rPr lang="en-GB" sz="1600" b="1" dirty="0">
                <a:solidFill>
                  <a:schemeClr val="accent3"/>
                </a:solidFill>
                <a:latin typeface="Century Gothic"/>
              </a:rPr>
              <a:t>difficult to refer a victim to a specialist domestic abuse service.</a:t>
            </a:r>
          </a:p>
        </p:txBody>
      </p:sp>
      <p:sp>
        <p:nvSpPr>
          <p:cNvPr id="4" name="TextBox 3">
            <a:extLst>
              <a:ext uri="{FF2B5EF4-FFF2-40B4-BE49-F238E27FC236}">
                <a16:creationId xmlns:a16="http://schemas.microsoft.com/office/drawing/2014/main" id="{9E98DF53-D3DB-50D6-7C94-8FD300C50E75}"/>
              </a:ext>
            </a:extLst>
          </p:cNvPr>
          <p:cNvSpPr txBox="1"/>
          <p:nvPr/>
        </p:nvSpPr>
        <p:spPr>
          <a:xfrm>
            <a:off x="238493" y="3539269"/>
            <a:ext cx="2389468" cy="1323439"/>
          </a:xfrm>
          <a:prstGeom prst="rect">
            <a:avLst/>
          </a:prstGeom>
          <a:noFill/>
          <a:ln w="6350">
            <a:noFill/>
            <a:miter lim="800000"/>
          </a:ln>
        </p:spPr>
        <p:txBody>
          <a:bodyPr wrap="square" lIns="91440" tIns="45720" rIns="91440" bIns="45720" anchor="t">
            <a:spAutoFit/>
          </a:bodyPr>
          <a:lstStyle/>
          <a:p>
            <a:pPr algn="ctr"/>
            <a:r>
              <a:rPr lang="en-GB" sz="1600" b="1" dirty="0">
                <a:solidFill>
                  <a:schemeClr val="accent1"/>
                </a:solidFill>
                <a:latin typeface="Century Gothic"/>
              </a:rPr>
              <a:t>Nearly half of professionals- 42% </a:t>
            </a:r>
            <a:r>
              <a:rPr lang="en-GB" sz="1600" dirty="0">
                <a:latin typeface="Century Gothic"/>
              </a:rPr>
              <a:t>found it </a:t>
            </a:r>
            <a:r>
              <a:rPr lang="en-GB" sz="1600" b="1" dirty="0">
                <a:solidFill>
                  <a:schemeClr val="accent3"/>
                </a:solidFill>
                <a:latin typeface="Century Gothic"/>
              </a:rPr>
              <a:t>difficult to find services that could help victims</a:t>
            </a:r>
            <a:r>
              <a:rPr lang="en-GB" sz="1600" b="1" dirty="0">
                <a:latin typeface="Century Gothic"/>
              </a:rPr>
              <a:t>.</a:t>
            </a:r>
            <a:endParaRPr lang="en-GB" sz="1600" b="1" dirty="0">
              <a:latin typeface="Century Gothic"/>
              <a:cs typeface="Arial"/>
            </a:endParaRPr>
          </a:p>
        </p:txBody>
      </p:sp>
      <p:sp>
        <p:nvSpPr>
          <p:cNvPr id="6" name="Rectangle: Rounded Corners 5">
            <a:extLst>
              <a:ext uri="{FF2B5EF4-FFF2-40B4-BE49-F238E27FC236}">
                <a16:creationId xmlns:a16="http://schemas.microsoft.com/office/drawing/2014/main" id="{06FCD456-31BD-6AEE-7877-38861C2E1289}"/>
              </a:ext>
            </a:extLst>
          </p:cNvPr>
          <p:cNvSpPr/>
          <p:nvPr/>
        </p:nvSpPr>
        <p:spPr>
          <a:xfrm>
            <a:off x="7206280" y="321072"/>
            <a:ext cx="4115788" cy="1480341"/>
          </a:xfrm>
          <a:prstGeom prst="roundRect">
            <a:avLst/>
          </a:prstGeom>
          <a:solidFill>
            <a:schemeClr val="bg2"/>
          </a:solidFill>
          <a:ln w="3810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GB" sz="1400">
              <a:solidFill>
                <a:schemeClr val="tx1"/>
              </a:solidFill>
              <a:highlight>
                <a:srgbClr val="FFFF00"/>
              </a:highlight>
              <a:latin typeface="Century Gothic" panose="020B0502020202020204" pitchFamily="34" charset="0"/>
            </a:endParaRPr>
          </a:p>
        </p:txBody>
      </p:sp>
      <p:sp>
        <p:nvSpPr>
          <p:cNvPr id="12" name="TextBox 11">
            <a:extLst>
              <a:ext uri="{FF2B5EF4-FFF2-40B4-BE49-F238E27FC236}">
                <a16:creationId xmlns:a16="http://schemas.microsoft.com/office/drawing/2014/main" id="{BB3646B4-EDC8-6061-5AEE-2A680B74E7E6}"/>
              </a:ext>
            </a:extLst>
          </p:cNvPr>
          <p:cNvSpPr txBox="1"/>
          <p:nvPr/>
        </p:nvSpPr>
        <p:spPr>
          <a:xfrm>
            <a:off x="7393991" y="399845"/>
            <a:ext cx="3740367" cy="1872387"/>
          </a:xfrm>
          <a:prstGeom prst="rect">
            <a:avLst/>
          </a:prstGeom>
          <a:ln w="6350">
            <a:noFill/>
            <a:miter lim="800000"/>
          </a:ln>
        </p:spPr>
        <p:txBody>
          <a:bodyPr vert="horz" wrap="square" lIns="0" tIns="0" rIns="0" bIns="0" rtlCol="0" anchor="t">
            <a:noAutofit/>
          </a:bodyPr>
          <a:lstStyle/>
          <a:p>
            <a:pPr algn="ctr">
              <a:spcBef>
                <a:spcPts val="300"/>
              </a:spcBef>
              <a:spcAft>
                <a:spcPts val="300"/>
              </a:spcAft>
            </a:pPr>
            <a:r>
              <a:rPr lang="en-GB" sz="1400">
                <a:solidFill>
                  <a:schemeClr val="accent3"/>
                </a:solidFill>
                <a:latin typeface="Century Gothic"/>
              </a:rPr>
              <a:t>Professionals identified</a:t>
            </a:r>
            <a:r>
              <a:rPr lang="en-GB" sz="1400">
                <a:solidFill>
                  <a:schemeClr val="accent2"/>
                </a:solidFill>
                <a:latin typeface="Century Gothic"/>
              </a:rPr>
              <a:t> </a:t>
            </a:r>
            <a:r>
              <a:rPr lang="en-GB" sz="1400" b="1">
                <a:solidFill>
                  <a:schemeClr val="accent1"/>
                </a:solidFill>
                <a:latin typeface="Century Gothic"/>
              </a:rPr>
              <a:t>victim-survivor engagement as the greatest challenge</a:t>
            </a:r>
            <a:r>
              <a:rPr lang="en-GB" sz="1400">
                <a:solidFill>
                  <a:schemeClr val="accent2"/>
                </a:solidFill>
                <a:latin typeface="Century Gothic"/>
              </a:rPr>
              <a:t> </a:t>
            </a:r>
            <a:r>
              <a:rPr lang="en-GB" sz="1400">
                <a:solidFill>
                  <a:schemeClr val="accent3"/>
                </a:solidFill>
                <a:latin typeface="Century Gothic"/>
              </a:rPr>
              <a:t>in ensuring victims got the support they needed. However, multiagency working was raised as a challenge by nearly a quarter of survey respondents. </a:t>
            </a:r>
            <a:endParaRPr lang="en-GB" sz="1400">
              <a:solidFill>
                <a:schemeClr val="accent3"/>
              </a:solidFill>
              <a:latin typeface="Century Gothic"/>
              <a:cs typeface="Arial"/>
            </a:endParaRPr>
          </a:p>
          <a:p>
            <a:pPr algn="ctr">
              <a:spcBef>
                <a:spcPts val="300"/>
              </a:spcBef>
              <a:spcAft>
                <a:spcPts val="300"/>
              </a:spcAft>
            </a:pPr>
            <a:endParaRPr lang="en-GB" sz="1600">
              <a:solidFill>
                <a:schemeClr val="accent3"/>
              </a:solidFill>
              <a:latin typeface="Century Gothic"/>
              <a:cs typeface="Arial"/>
            </a:endParaRPr>
          </a:p>
        </p:txBody>
      </p:sp>
      <p:grpSp>
        <p:nvGrpSpPr>
          <p:cNvPr id="10" name="Group 9">
            <a:extLst>
              <a:ext uri="{FF2B5EF4-FFF2-40B4-BE49-F238E27FC236}">
                <a16:creationId xmlns:a16="http://schemas.microsoft.com/office/drawing/2014/main" id="{AA1242E7-F35A-1A04-37DB-0B9ABA113DDE}"/>
              </a:ext>
            </a:extLst>
          </p:cNvPr>
          <p:cNvGrpSpPr/>
          <p:nvPr/>
        </p:nvGrpSpPr>
        <p:grpSpPr>
          <a:xfrm>
            <a:off x="2872167" y="3425718"/>
            <a:ext cx="2857562" cy="2741691"/>
            <a:chOff x="2896975" y="2574054"/>
            <a:chExt cx="3339165" cy="2797937"/>
          </a:xfrm>
        </p:grpSpPr>
        <p:sp>
          <p:nvSpPr>
            <p:cNvPr id="22" name="Speech Bubble: Rectangle with Corners Rounded 21">
              <a:extLst>
                <a:ext uri="{FF2B5EF4-FFF2-40B4-BE49-F238E27FC236}">
                  <a16:creationId xmlns:a16="http://schemas.microsoft.com/office/drawing/2014/main" id="{A3783EB9-2EBE-DF20-ABD4-FD0AD40355B0}"/>
                </a:ext>
              </a:extLst>
            </p:cNvPr>
            <p:cNvSpPr/>
            <p:nvPr/>
          </p:nvSpPr>
          <p:spPr>
            <a:xfrm>
              <a:off x="2896975" y="2574054"/>
              <a:ext cx="3339165" cy="2797937"/>
            </a:xfrm>
            <a:prstGeom prst="wedgeRoundRectCallou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192B2195-824E-115D-24D4-4E1C751336EA}"/>
                </a:ext>
              </a:extLst>
            </p:cNvPr>
            <p:cNvSpPr txBox="1"/>
            <p:nvPr/>
          </p:nvSpPr>
          <p:spPr>
            <a:xfrm>
              <a:off x="3193901" y="2893963"/>
              <a:ext cx="2828537" cy="2069720"/>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square" lIns="0" tIns="0" rIns="0" bIns="0" rtlCol="0" anchor="t">
              <a:noAutofit/>
            </a:bodyPr>
            <a:lstStyle/>
            <a:p>
              <a:pPr>
                <a:spcBef>
                  <a:spcPts val="300"/>
                </a:spcBef>
                <a:spcAft>
                  <a:spcPts val="300"/>
                </a:spcAft>
              </a:pPr>
              <a:r>
                <a:rPr lang="en-US" sz="1400" i="0" u="none" strike="noStrike">
                  <a:solidFill>
                    <a:schemeClr val="tx1"/>
                  </a:solidFill>
                  <a:effectLst/>
                  <a:latin typeface="Century Gothic"/>
                </a:rPr>
                <a:t>“</a:t>
              </a:r>
              <a:r>
                <a:rPr lang="en-US" sz="1400" b="1" i="0" u="none" strike="noStrike">
                  <a:solidFill>
                    <a:schemeClr val="tx1"/>
                  </a:solidFill>
                  <a:effectLst/>
                  <a:latin typeface="Century Gothic"/>
                </a:rPr>
                <a:t>Effective communication between agencies </a:t>
              </a:r>
              <a:r>
                <a:rPr lang="en-US" sz="1400" i="0" u="none" strike="noStrike">
                  <a:solidFill>
                    <a:schemeClr val="tx1"/>
                  </a:solidFill>
                  <a:effectLst/>
                  <a:latin typeface="Century Gothic"/>
                </a:rPr>
                <a:t>[…] Having </a:t>
              </a:r>
              <a:r>
                <a:rPr lang="en-US" sz="1400" b="1" i="0" u="none" strike="noStrike" err="1">
                  <a:solidFill>
                    <a:schemeClr val="tx1"/>
                  </a:solidFill>
                  <a:effectLst/>
                  <a:latin typeface="Century Gothic"/>
                </a:rPr>
                <a:t>standardised</a:t>
              </a:r>
              <a:r>
                <a:rPr lang="en-US" sz="1400" b="1" i="0" u="none" strike="noStrike">
                  <a:solidFill>
                    <a:schemeClr val="tx1"/>
                  </a:solidFill>
                  <a:effectLst/>
                  <a:latin typeface="Century Gothic"/>
                </a:rPr>
                <a:t> procedures </a:t>
              </a:r>
              <a:r>
                <a:rPr lang="en-US" sz="1400" i="0" u="none" strike="noStrike">
                  <a:solidFill>
                    <a:schemeClr val="tx1"/>
                  </a:solidFill>
                  <a:effectLst/>
                  <a:latin typeface="Century Gothic"/>
                </a:rPr>
                <a:t>for how different agencies handle domestic abuse cases helps to</a:t>
              </a:r>
              <a:r>
                <a:rPr lang="en-US" sz="1400" b="1" i="0" u="none" strike="noStrike">
                  <a:solidFill>
                    <a:schemeClr val="tx1"/>
                  </a:solidFill>
                  <a:effectLst/>
                  <a:latin typeface="Century Gothic"/>
                </a:rPr>
                <a:t> ensure consistency and thoroughness in responses.</a:t>
              </a:r>
            </a:p>
            <a:p>
              <a:pPr>
                <a:spcBef>
                  <a:spcPts val="300"/>
                </a:spcBef>
                <a:spcAft>
                  <a:spcPts val="300"/>
                </a:spcAft>
              </a:pPr>
              <a:r>
                <a:rPr lang="en-GB" sz="1200">
                  <a:solidFill>
                    <a:schemeClr val="tx1"/>
                  </a:solidFill>
                  <a:latin typeface="Century Gothic"/>
                  <a:cs typeface="Arial"/>
                </a:rPr>
                <a:t>- Professional survey respondent</a:t>
              </a:r>
              <a:r>
                <a:rPr lang="en-GB" sz="1200" b="1">
                  <a:solidFill>
                    <a:schemeClr val="tx1"/>
                  </a:solidFill>
                  <a:latin typeface="Century Gothic"/>
                  <a:cs typeface="Arial"/>
                </a:rPr>
                <a:t> </a:t>
              </a:r>
            </a:p>
          </p:txBody>
        </p:sp>
      </p:grpSp>
      <p:sp>
        <p:nvSpPr>
          <p:cNvPr id="5" name="Rectangle: Rounded Corners 4">
            <a:extLst>
              <a:ext uri="{FF2B5EF4-FFF2-40B4-BE49-F238E27FC236}">
                <a16:creationId xmlns:a16="http://schemas.microsoft.com/office/drawing/2014/main" id="{920B84EA-688F-18D9-B60E-E1552ECA250A}"/>
              </a:ext>
            </a:extLst>
          </p:cNvPr>
          <p:cNvSpPr/>
          <p:nvPr/>
        </p:nvSpPr>
        <p:spPr>
          <a:xfrm>
            <a:off x="6462673" y="5966278"/>
            <a:ext cx="5368319" cy="68523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lnSpc>
                <a:spcPts val="1425"/>
              </a:lnSpc>
              <a:buNone/>
            </a:pPr>
            <a:r>
              <a:rPr lang="en-GB" sz="1300" b="0" i="0">
                <a:solidFill>
                  <a:schemeClr val="tx1"/>
                </a:solidFill>
                <a:effectLst/>
                <a:latin typeface="Century Gothic "/>
              </a:rPr>
              <a:t>If the victim or family is scared, </a:t>
            </a:r>
            <a:r>
              <a:rPr lang="en-GB" sz="1300" b="1" i="0">
                <a:solidFill>
                  <a:schemeClr val="tx1"/>
                </a:solidFill>
                <a:effectLst/>
                <a:latin typeface="Century Gothic "/>
              </a:rPr>
              <a:t>it can take a long time before they trust others </a:t>
            </a:r>
            <a:r>
              <a:rPr lang="en-GB" sz="1300" b="0" i="0">
                <a:solidFill>
                  <a:schemeClr val="tx1"/>
                </a:solidFill>
                <a:effectLst/>
                <a:latin typeface="Century Gothic "/>
              </a:rPr>
              <a:t>to help and are ready to reach out for support. Building relationships is key. ​ - </a:t>
            </a:r>
            <a:r>
              <a:rPr lang="en-GB" sz="1300" i="0">
                <a:solidFill>
                  <a:schemeClr val="tx1"/>
                </a:solidFill>
                <a:effectLst/>
                <a:latin typeface="Century Gothic "/>
              </a:rPr>
              <a:t>Professional survey respondent</a:t>
            </a:r>
            <a:endParaRPr lang="en-US" sz="1300" i="0">
              <a:solidFill>
                <a:schemeClr val="tx1"/>
              </a:solidFill>
              <a:effectLst/>
              <a:latin typeface="Century Gothic "/>
            </a:endParaRPr>
          </a:p>
        </p:txBody>
      </p:sp>
      <p:sp>
        <p:nvSpPr>
          <p:cNvPr id="9" name="Subtitle 10">
            <a:extLst>
              <a:ext uri="{FF2B5EF4-FFF2-40B4-BE49-F238E27FC236}">
                <a16:creationId xmlns:a16="http://schemas.microsoft.com/office/drawing/2014/main" id="{39CE027D-F2C4-7CE8-5298-B04CEAE8A4E1}"/>
              </a:ext>
            </a:extLst>
          </p:cNvPr>
          <p:cNvSpPr txBox="1">
            <a:spLocks/>
          </p:cNvSpPr>
          <p:nvPr/>
        </p:nvSpPr>
        <p:spPr>
          <a:xfrm>
            <a:off x="6757886" y="4658640"/>
            <a:ext cx="5217920" cy="492443"/>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GB" sz="1600">
                <a:solidFill>
                  <a:schemeClr val="tx2"/>
                </a:solidFill>
                <a:latin typeface="Century Gothic"/>
                <a:cs typeface="Arial"/>
              </a:rPr>
              <a:t> Are struggles with engagement symptomatic of </a:t>
            </a:r>
            <a:r>
              <a:rPr lang="en-GB" sz="1600" b="1">
                <a:solidFill>
                  <a:schemeClr val="tx2"/>
                </a:solidFill>
                <a:latin typeface="Century Gothic"/>
                <a:cs typeface="Arial"/>
              </a:rPr>
              <a:t>multi-agency disconnect</a:t>
            </a:r>
            <a:r>
              <a:rPr lang="en-GB" sz="1600">
                <a:solidFill>
                  <a:schemeClr val="tx2"/>
                </a:solidFill>
                <a:latin typeface="Century Gothic"/>
                <a:cs typeface="Arial"/>
              </a:rPr>
              <a:t>? </a:t>
            </a:r>
          </a:p>
        </p:txBody>
      </p:sp>
      <p:sp>
        <p:nvSpPr>
          <p:cNvPr id="13" name="TextBox 12">
            <a:extLst>
              <a:ext uri="{FF2B5EF4-FFF2-40B4-BE49-F238E27FC236}">
                <a16:creationId xmlns:a16="http://schemas.microsoft.com/office/drawing/2014/main" id="{104BBD14-C9C5-5D98-67A3-E9065D39F4E0}"/>
              </a:ext>
            </a:extLst>
          </p:cNvPr>
          <p:cNvSpPr txBox="1"/>
          <p:nvPr/>
        </p:nvSpPr>
        <p:spPr>
          <a:xfrm>
            <a:off x="292182" y="765578"/>
            <a:ext cx="5682079" cy="230832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latin typeface="Century Gothic"/>
              </a:rPr>
              <a:t>Professionals consistently raised certain aspects of working with survivors difficult, including engaging survivors and understanding and navigating different agencies referral processes. </a:t>
            </a:r>
            <a:endParaRPr lang="en-US" dirty="0"/>
          </a:p>
          <a:p>
            <a:pPr>
              <a:spcBef>
                <a:spcPts val="300"/>
              </a:spcBef>
              <a:spcAft>
                <a:spcPts val="300"/>
              </a:spcAft>
            </a:pPr>
            <a:r>
              <a:rPr lang="en-GB" sz="1400" dirty="0">
                <a:latin typeface="Century Gothic"/>
              </a:rPr>
              <a:t>As the local area has now separated into two distinct areas of Cambridgeshire and Peterborough, a full review of current support pathways is needed to ensure both professionals and survivors know where to go for support. </a:t>
            </a:r>
          </a:p>
          <a:p>
            <a:pPr>
              <a:spcBef>
                <a:spcPts val="300"/>
              </a:spcBef>
              <a:spcAft>
                <a:spcPts val="300"/>
              </a:spcAft>
            </a:pPr>
            <a:r>
              <a:rPr lang="en-GB" sz="1400" dirty="0">
                <a:latin typeface="Century Gothic"/>
              </a:rPr>
              <a:t>This could be supported using authentic voice to understand the experiences of those who have lived experience of navigating the local system. </a:t>
            </a:r>
            <a:endParaRPr lang="en-GB" dirty="0"/>
          </a:p>
        </p:txBody>
      </p:sp>
      <p:pic>
        <p:nvPicPr>
          <p:cNvPr id="1026" name="Picture 2">
            <a:extLst>
              <a:ext uri="{FF2B5EF4-FFF2-40B4-BE49-F238E27FC236}">
                <a16:creationId xmlns:a16="http://schemas.microsoft.com/office/drawing/2014/main" id="{F60C6A26-A96B-5AA6-6639-6B120150F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673" y="2011400"/>
            <a:ext cx="5368319" cy="370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8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D35F-3027-4794-BF9C-4E5FD2579C95}"/>
              </a:ext>
            </a:extLst>
          </p:cNvPr>
          <p:cNvSpPr>
            <a:spLocks noGrp="1"/>
          </p:cNvSpPr>
          <p:nvPr>
            <p:ph type="title"/>
          </p:nvPr>
        </p:nvSpPr>
        <p:spPr>
          <a:xfrm>
            <a:off x="554736" y="565841"/>
            <a:ext cx="11082528" cy="276999"/>
          </a:xfrm>
        </p:spPr>
        <p:txBody>
          <a:bodyPr/>
          <a:lstStyle/>
          <a:p>
            <a:r>
              <a:rPr lang="en-GB" sz="1800">
                <a:latin typeface="Century Gothic"/>
              </a:rPr>
              <a:t>Activities completed in Cambridgeshire &amp; Peterborough</a:t>
            </a:r>
            <a:endParaRPr lang="en-GB">
              <a:latin typeface="Century Gothic" panose="020B0502020202020204" pitchFamily="34" charset="0"/>
            </a:endParaRPr>
          </a:p>
        </p:txBody>
      </p:sp>
      <p:graphicFrame>
        <p:nvGraphicFramePr>
          <p:cNvPr id="3" name="Diagram 2">
            <a:extLst>
              <a:ext uri="{FF2B5EF4-FFF2-40B4-BE49-F238E27FC236}">
                <a16:creationId xmlns:a16="http://schemas.microsoft.com/office/drawing/2014/main" id="{8D91C681-71AF-4188-A91C-9B14F3A12F1D}"/>
              </a:ext>
            </a:extLst>
          </p:cNvPr>
          <p:cNvGraphicFramePr/>
          <p:nvPr>
            <p:extLst>
              <p:ext uri="{D42A27DB-BD31-4B8C-83A1-F6EECF244321}">
                <p14:modId xmlns:p14="http://schemas.microsoft.com/office/powerpoint/2010/main" val="3755038724"/>
              </p:ext>
            </p:extLst>
          </p:nvPr>
        </p:nvGraphicFramePr>
        <p:xfrm>
          <a:off x="547253" y="1161532"/>
          <a:ext cx="11084813" cy="2271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5644DB3-E81D-4CB2-82D1-15FBF3664660}"/>
              </a:ext>
            </a:extLst>
          </p:cNvPr>
          <p:cNvGraphicFramePr/>
          <p:nvPr>
            <p:extLst>
              <p:ext uri="{D42A27DB-BD31-4B8C-83A1-F6EECF244321}">
                <p14:modId xmlns:p14="http://schemas.microsoft.com/office/powerpoint/2010/main" val="1287507867"/>
              </p:ext>
            </p:extLst>
          </p:nvPr>
        </p:nvGraphicFramePr>
        <p:xfrm>
          <a:off x="554736" y="3609785"/>
          <a:ext cx="11082527" cy="23145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DE25B631-D821-F62B-AD85-C8D2809E3FB9}"/>
              </a:ext>
            </a:extLst>
          </p:cNvPr>
          <p:cNvSpPr txBox="1"/>
          <p:nvPr/>
        </p:nvSpPr>
        <p:spPr>
          <a:xfrm>
            <a:off x="686881" y="6015160"/>
            <a:ext cx="8284464" cy="938719"/>
          </a:xfrm>
          <a:prstGeom prst="rect">
            <a:avLst/>
          </a:prstGeom>
          <a:noFill/>
          <a:ln w="6350">
            <a:noFill/>
            <a:miter lim="800000"/>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a:rPr>
              <a:t>*Important caveat: Please be aware that where the data is shown as percentages, the figures have been rounded to the nearest whole number</a:t>
            </a:r>
          </a:p>
          <a:p>
            <a:pPr>
              <a:defRPr/>
            </a:pPr>
            <a:r>
              <a:rPr lang="en-GB" sz="1100" dirty="0">
                <a:latin typeface="Century Gothic"/>
              </a:rPr>
              <a:t>We did not receive any responses to the Those who harm survey or the Children and Young People survey</a:t>
            </a:r>
          </a:p>
          <a:p>
            <a:pPr>
              <a:defRPr/>
            </a:pPr>
            <a:r>
              <a:rPr lang="en-GB" sz="1100" b="1" dirty="0">
                <a:solidFill>
                  <a:srgbClr val="000000"/>
                </a:solidFill>
                <a:latin typeface="Century Gothic"/>
              </a:rPr>
              <a:t>The professionals survey received high numbers of responses from those working in Education </a:t>
            </a:r>
            <a:endParaRPr lang="en-GB" sz="1100" b="1" i="0" u="none" strike="noStrike" kern="1200" cap="none" spc="0" normalizeH="0" baseline="0" noProof="0" dirty="0">
              <a:ln>
                <a:noFill/>
              </a:ln>
              <a:solidFill>
                <a:srgbClr val="000000"/>
              </a:solidFill>
              <a:effectLst/>
              <a:uLnTx/>
              <a:uFillTx/>
              <a:latin typeface="Century Gothic" panose="020B0502020202020204" pitchFamily="34" charset="0"/>
            </a:endParaRPr>
          </a:p>
          <a:p>
            <a:pPr>
              <a:defRPr/>
            </a:pPr>
            <a:endParaRPr lang="en-GB" sz="110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41892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15B5-09AC-4E16-8AE5-900822318D68}"/>
              </a:ext>
            </a:extLst>
          </p:cNvPr>
          <p:cNvSpPr>
            <a:spLocks noGrp="1"/>
          </p:cNvSpPr>
          <p:nvPr>
            <p:ph type="title"/>
          </p:nvPr>
        </p:nvSpPr>
        <p:spPr>
          <a:xfrm>
            <a:off x="516636" y="338619"/>
            <a:ext cx="11158728" cy="315099"/>
          </a:xfrm>
        </p:spPr>
        <p:txBody>
          <a:bodyPr/>
          <a:lstStyle/>
          <a:p>
            <a:r>
              <a:rPr lang="en-GB" sz="1800"/>
              <a:t>Authentic voice and support for survivors</a:t>
            </a:r>
          </a:p>
        </p:txBody>
      </p:sp>
      <p:sp>
        <p:nvSpPr>
          <p:cNvPr id="5" name="TextBox 4">
            <a:extLst>
              <a:ext uri="{FF2B5EF4-FFF2-40B4-BE49-F238E27FC236}">
                <a16:creationId xmlns:a16="http://schemas.microsoft.com/office/drawing/2014/main" id="{68C652F7-0647-47E3-8917-95672DC1C177}"/>
              </a:ext>
            </a:extLst>
          </p:cNvPr>
          <p:cNvSpPr txBox="1"/>
          <p:nvPr/>
        </p:nvSpPr>
        <p:spPr>
          <a:xfrm>
            <a:off x="437745" y="6477744"/>
            <a:ext cx="8249055" cy="153888"/>
          </a:xfrm>
          <a:prstGeom prst="rect">
            <a:avLst/>
          </a:prstGeom>
          <a:noFill/>
        </p:spPr>
        <p:txBody>
          <a:bodyPr wrap="square" lIns="0" tIns="0" rIns="0" bIns="0" rtlCol="0" anchor="t">
            <a:spAutoFit/>
          </a:bodyPr>
          <a:lstStyle/>
          <a:p>
            <a:r>
              <a:rPr lang="en-GB" sz="1000">
                <a:latin typeface="+mn-lt"/>
              </a:rPr>
              <a:t>Size of boxes represent </a:t>
            </a:r>
            <a:r>
              <a:rPr lang="en-GB" sz="1000"/>
              <a:t>counts</a:t>
            </a:r>
            <a:r>
              <a:rPr lang="en-GB" sz="1000">
                <a:latin typeface="+mn-lt"/>
              </a:rPr>
              <a:t> </a:t>
            </a:r>
            <a:r>
              <a:rPr lang="en-GB" sz="1000"/>
              <a:t>where</a:t>
            </a:r>
            <a:r>
              <a:rPr lang="en-GB" sz="1000">
                <a:latin typeface="+mn-lt"/>
              </a:rPr>
              <a:t> larger boxes = higher </a:t>
            </a:r>
            <a:r>
              <a:rPr lang="en-GB" sz="1000"/>
              <a:t>counts.</a:t>
            </a:r>
            <a:r>
              <a:rPr lang="en-GB" sz="1000">
                <a:latin typeface="+mn-lt"/>
              </a:rPr>
              <a:t> Showing top 10 highest answers only, full results in survey data report.</a:t>
            </a:r>
          </a:p>
        </p:txBody>
      </p:sp>
      <p:sp>
        <p:nvSpPr>
          <p:cNvPr id="4" name="TextBox 3">
            <a:extLst>
              <a:ext uri="{FF2B5EF4-FFF2-40B4-BE49-F238E27FC236}">
                <a16:creationId xmlns:a16="http://schemas.microsoft.com/office/drawing/2014/main" id="{EB56B74D-607B-9E23-E717-3A7287605C3D}"/>
              </a:ext>
            </a:extLst>
          </p:cNvPr>
          <p:cNvSpPr txBox="1"/>
          <p:nvPr/>
        </p:nvSpPr>
        <p:spPr>
          <a:xfrm>
            <a:off x="346305" y="653718"/>
            <a:ext cx="11174103" cy="1384995"/>
          </a:xfrm>
          <a:prstGeom prst="rect">
            <a:avLst/>
          </a:prstGeom>
          <a:noFill/>
          <a:ln w="6350">
            <a:noFill/>
            <a:miter lim="800000"/>
          </a:ln>
        </p:spPr>
        <p:txBody>
          <a:bodyPr wrap="square" lIns="91440" tIns="45720" rIns="91440" bIns="45720" anchor="t">
            <a:spAutoFit/>
          </a:bodyPr>
          <a:lstStyle/>
          <a:p>
            <a:pPr>
              <a:spcBef>
                <a:spcPts val="300"/>
              </a:spcBef>
              <a:spcAft>
                <a:spcPts val="300"/>
              </a:spcAft>
            </a:pPr>
            <a:r>
              <a:rPr lang="en-GB" sz="1400" dirty="0"/>
              <a:t>Just through our local survey work, we were able to hear the voices of those with lived experience of local service provision and hear what works and where there are gaps. Many survivor survey respondents felt they needed one to one support (94%). Respondents also felt they needed a non-judgemental approach to support. Other highlighted barriers to accessing support, one being a survivor who worked full-time. This is why hearing the voices of survivors is so important not just as one-off activity but through meaningful, ongoing engagement to capture the experiences of difference communities experiencing domestic abuse and how differing needs and circumstances can inhibit help seeking and support. </a:t>
            </a:r>
            <a:endParaRPr lang="en-GB" dirty="0"/>
          </a:p>
        </p:txBody>
      </p:sp>
      <p:pic>
        <p:nvPicPr>
          <p:cNvPr id="9" name="Picture 8">
            <a:extLst>
              <a:ext uri="{FF2B5EF4-FFF2-40B4-BE49-F238E27FC236}">
                <a16:creationId xmlns:a16="http://schemas.microsoft.com/office/drawing/2014/main" id="{6BDB5A41-7522-85D6-1AA0-A7B869B2CA8C}"/>
              </a:ext>
            </a:extLst>
          </p:cNvPr>
          <p:cNvPicPr>
            <a:picLocks noChangeAspect="1"/>
          </p:cNvPicPr>
          <p:nvPr/>
        </p:nvPicPr>
        <p:blipFill>
          <a:blip r:embed="rId2"/>
          <a:stretch>
            <a:fillRect/>
          </a:stretch>
        </p:blipFill>
        <p:spPr>
          <a:xfrm>
            <a:off x="3403600" y="2143760"/>
            <a:ext cx="8393384" cy="4216400"/>
          </a:xfrm>
          <a:prstGeom prst="rect">
            <a:avLst/>
          </a:prstGeom>
        </p:spPr>
      </p:pic>
      <p:sp>
        <p:nvSpPr>
          <p:cNvPr id="3" name="Rectangle: Rounded Corners 2">
            <a:extLst>
              <a:ext uri="{FF2B5EF4-FFF2-40B4-BE49-F238E27FC236}">
                <a16:creationId xmlns:a16="http://schemas.microsoft.com/office/drawing/2014/main" id="{13C0C94D-E115-4ED6-8851-F17D3A138BF0}"/>
              </a:ext>
            </a:extLst>
          </p:cNvPr>
          <p:cNvSpPr/>
          <p:nvPr/>
        </p:nvSpPr>
        <p:spPr>
          <a:xfrm>
            <a:off x="481946" y="2549788"/>
            <a:ext cx="2616854" cy="3302371"/>
          </a:xfrm>
          <a:prstGeom prst="roundRect">
            <a:avLst/>
          </a:prstGeom>
          <a:solidFill>
            <a:schemeClr val="accent4">
              <a:alpha val="1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300"/>
              </a:spcBef>
              <a:spcAft>
                <a:spcPts val="300"/>
              </a:spcAft>
            </a:pPr>
            <a:r>
              <a:rPr lang="en-GB" sz="1400">
                <a:solidFill>
                  <a:srgbClr val="000000"/>
                </a:solidFill>
                <a:latin typeface="Century Gothic"/>
                <a:cs typeface="Arial"/>
              </a:rPr>
              <a:t>I have social services IDVA and housing involved. </a:t>
            </a:r>
            <a:r>
              <a:rPr lang="en-GB" sz="1400" b="1">
                <a:solidFill>
                  <a:srgbClr val="800080"/>
                </a:solidFill>
                <a:latin typeface="Century Gothic"/>
                <a:cs typeface="Arial"/>
              </a:rPr>
              <a:t>My experience with all services is limited as I work full time the support for me isn’t adequate.</a:t>
            </a:r>
            <a:r>
              <a:rPr lang="en-GB" sz="1400">
                <a:solidFill>
                  <a:srgbClr val="800080"/>
                </a:solidFill>
                <a:latin typeface="Century Gothic"/>
                <a:cs typeface="Arial"/>
              </a:rPr>
              <a:t> I was offered a dispersed accommodation which </a:t>
            </a:r>
            <a:r>
              <a:rPr lang="en-GB" sz="1400" b="1">
                <a:solidFill>
                  <a:srgbClr val="800080"/>
                </a:solidFill>
                <a:latin typeface="Century Gothic"/>
                <a:cs typeface="Arial"/>
              </a:rPr>
              <a:t>I couldn’t take because of work.</a:t>
            </a:r>
            <a:endParaRPr lang="en-US" sz="1400">
              <a:solidFill>
                <a:srgbClr val="FFFFFF"/>
              </a:solidFill>
              <a:latin typeface="Century Gothic"/>
              <a:cs typeface="Arial"/>
            </a:endParaRPr>
          </a:p>
          <a:p>
            <a:pPr>
              <a:spcBef>
                <a:spcPts val="300"/>
              </a:spcBef>
              <a:spcAft>
                <a:spcPts val="300"/>
              </a:spcAft>
            </a:pPr>
            <a:r>
              <a:rPr lang="en-GB" sz="1400" b="1">
                <a:solidFill>
                  <a:srgbClr val="800080"/>
                </a:solidFill>
                <a:latin typeface="Century Gothic"/>
                <a:cs typeface="Arial"/>
              </a:rPr>
              <a:t>               Survivor survey</a:t>
            </a:r>
            <a:r>
              <a:rPr lang="en-GB" sz="1500" b="1">
                <a:solidFill>
                  <a:srgbClr val="800080"/>
                </a:solidFill>
                <a:latin typeface="Century Gothic"/>
                <a:cs typeface="Arial"/>
              </a:rPr>
              <a:t> </a:t>
            </a:r>
            <a:endParaRPr lang="en-US">
              <a:cs typeface="Arial"/>
            </a:endParaRPr>
          </a:p>
        </p:txBody>
      </p:sp>
    </p:spTree>
    <p:extLst>
      <p:ext uri="{BB962C8B-B14F-4D97-AF65-F5344CB8AC3E}">
        <p14:creationId xmlns:p14="http://schemas.microsoft.com/office/powerpoint/2010/main" val="16299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9E68B-8C66-DF7D-4E1D-6F3ACF1102D1}"/>
              </a:ext>
            </a:extLst>
          </p:cNvPr>
          <p:cNvSpPr>
            <a:spLocks noGrp="1"/>
          </p:cNvSpPr>
          <p:nvPr>
            <p:ph type="title"/>
          </p:nvPr>
        </p:nvSpPr>
        <p:spPr/>
        <p:txBody>
          <a:bodyPr/>
          <a:lstStyle/>
          <a:p>
            <a:r>
              <a:rPr lang="en-GB"/>
              <a:t>Domestic abuse awareness &amp; training</a:t>
            </a:r>
          </a:p>
        </p:txBody>
      </p:sp>
    </p:spTree>
    <p:extLst>
      <p:ext uri="{BB962C8B-B14F-4D97-AF65-F5344CB8AC3E}">
        <p14:creationId xmlns:p14="http://schemas.microsoft.com/office/powerpoint/2010/main" val="55131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0730-213B-43D1-A07D-2FE972AED38E}"/>
              </a:ext>
            </a:extLst>
          </p:cNvPr>
          <p:cNvSpPr>
            <a:spLocks noGrp="1"/>
          </p:cNvSpPr>
          <p:nvPr>
            <p:ph type="title"/>
          </p:nvPr>
        </p:nvSpPr>
        <p:spPr>
          <a:xfrm>
            <a:off x="541006" y="574562"/>
            <a:ext cx="11082528" cy="276999"/>
          </a:xfrm>
        </p:spPr>
        <p:txBody>
          <a:bodyPr/>
          <a:lstStyle/>
          <a:p>
            <a:r>
              <a:rPr lang="en-GB" sz="1800">
                <a:latin typeface="Century Gothic"/>
              </a:rPr>
              <a:t>Current training offer in Cambridgeshire &amp; Peterborough</a:t>
            </a:r>
            <a:endParaRPr lang="en-US"/>
          </a:p>
        </p:txBody>
      </p:sp>
      <p:sp>
        <p:nvSpPr>
          <p:cNvPr id="22" name="Subtitle 2">
            <a:extLst>
              <a:ext uri="{FF2B5EF4-FFF2-40B4-BE49-F238E27FC236}">
                <a16:creationId xmlns:a16="http://schemas.microsoft.com/office/drawing/2014/main" id="{D5F5BE1C-ED70-4346-8BA6-4FFB9A884BE7}"/>
              </a:ext>
            </a:extLst>
          </p:cNvPr>
          <p:cNvSpPr txBox="1">
            <a:spLocks/>
          </p:cNvSpPr>
          <p:nvPr/>
        </p:nvSpPr>
        <p:spPr>
          <a:xfrm>
            <a:off x="541006" y="999532"/>
            <a:ext cx="10659223" cy="1077218"/>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defRPr/>
            </a:pPr>
            <a:r>
              <a:rPr lang="en-GB" sz="1400">
                <a:solidFill>
                  <a:srgbClr val="000000"/>
                </a:solidFill>
                <a:latin typeface="Century Gothic"/>
                <a:cs typeface="Arial"/>
              </a:rPr>
              <a:t>The current training offer appears to have a wide reach and covers many of the key topics required to safely identify and response to domestic abuse. Professionals</a:t>
            </a:r>
            <a:r>
              <a:rPr kumimoji="0" lang="en-GB" sz="1400" b="0" i="0" u="none" strike="noStrike" kern="1200" cap="none" spc="0" normalizeH="0" baseline="0" noProof="0">
                <a:ln>
                  <a:noFill/>
                </a:ln>
                <a:solidFill>
                  <a:srgbClr val="000000"/>
                </a:solidFill>
                <a:effectLst/>
                <a:uLnTx/>
                <a:uFillTx/>
                <a:latin typeface="Century Gothic"/>
                <a:ea typeface="+mn-ea"/>
                <a:cs typeface="Arial"/>
              </a:rPr>
              <a:t> who responded to </a:t>
            </a:r>
            <a:r>
              <a:rPr lang="en-GB" sz="1400">
                <a:solidFill>
                  <a:srgbClr val="000000"/>
                </a:solidFill>
                <a:latin typeface="Century Gothic"/>
                <a:cs typeface="Arial"/>
              </a:rPr>
              <a:t>our survey</a:t>
            </a:r>
            <a:r>
              <a:rPr kumimoji="0" lang="en-GB" sz="1400" b="0" i="0" u="none" strike="noStrike" kern="1200" cap="none" spc="0" normalizeH="0" baseline="0" noProof="0">
                <a:ln>
                  <a:noFill/>
                </a:ln>
                <a:solidFill>
                  <a:srgbClr val="000000"/>
                </a:solidFill>
                <a:effectLst/>
                <a:uLnTx/>
                <a:uFillTx/>
                <a:latin typeface="Century Gothic"/>
                <a:ea typeface="+mn-ea"/>
                <a:cs typeface="Arial"/>
              </a:rPr>
              <a:t> had the </a:t>
            </a:r>
            <a:r>
              <a:rPr kumimoji="0" lang="en-GB" sz="1400" b="1" i="0" u="none" strike="noStrike" kern="1200" cap="none" spc="0" normalizeH="0" baseline="0" noProof="0">
                <a:ln>
                  <a:noFill/>
                </a:ln>
                <a:solidFill>
                  <a:srgbClr val="E71580"/>
                </a:solidFill>
                <a:effectLst/>
                <a:uLnTx/>
                <a:uFillTx/>
                <a:latin typeface="Century Gothic"/>
                <a:ea typeface="+mn-ea"/>
                <a:cs typeface="Arial"/>
              </a:rPr>
              <a:t>most training in child safeguarding* </a:t>
            </a:r>
            <a:r>
              <a:rPr kumimoji="0" lang="en-GB" sz="1400" b="0" i="0" u="none" strike="noStrike" kern="1200" cap="none" spc="0" normalizeH="0" baseline="0" noProof="0">
                <a:ln>
                  <a:noFill/>
                </a:ln>
                <a:solidFill>
                  <a:srgbClr val="E71580"/>
                </a:solidFill>
                <a:effectLst/>
                <a:uLnTx/>
                <a:uFillTx/>
                <a:latin typeface="Century Gothic"/>
                <a:ea typeface="+mn-ea"/>
                <a:cs typeface="Arial"/>
              </a:rPr>
              <a:t>(93%)</a:t>
            </a:r>
            <a:r>
              <a:rPr kumimoji="0" lang="en-GB" sz="1400" b="0" i="0" u="none" strike="noStrike" kern="1200" cap="none" spc="0" normalizeH="0" baseline="0" noProof="0">
                <a:ln>
                  <a:noFill/>
                </a:ln>
                <a:solidFill>
                  <a:srgbClr val="000000"/>
                </a:solidFill>
                <a:effectLst/>
                <a:uLnTx/>
                <a:uFillTx/>
                <a:latin typeface="Century Gothic"/>
                <a:ea typeface="+mn-ea"/>
                <a:cs typeface="Arial"/>
              </a:rPr>
              <a:t> and the</a:t>
            </a:r>
            <a:r>
              <a:rPr kumimoji="0" lang="en-GB" sz="1400" b="0" i="0" u="none" strike="noStrike" kern="1200" cap="none" spc="0" normalizeH="0" baseline="0" noProof="0">
                <a:ln>
                  <a:noFill/>
                </a:ln>
                <a:solidFill>
                  <a:srgbClr val="0E4DB0"/>
                </a:solidFill>
                <a:effectLst/>
                <a:uLnTx/>
                <a:uFillTx/>
                <a:latin typeface="Century Gothic"/>
                <a:ea typeface="+mn-ea"/>
                <a:cs typeface="Arial"/>
              </a:rPr>
              <a:t> </a:t>
            </a:r>
            <a:r>
              <a:rPr kumimoji="0" lang="en-GB" sz="1400" b="1" i="0" u="none" strike="noStrike" kern="1200" cap="none" spc="0" normalizeH="0" baseline="0" noProof="0">
                <a:ln>
                  <a:noFill/>
                </a:ln>
                <a:solidFill>
                  <a:srgbClr val="0E4DB0"/>
                </a:solidFill>
                <a:effectLst/>
                <a:uLnTx/>
                <a:uFillTx/>
                <a:latin typeface="Century Gothic"/>
                <a:ea typeface="+mn-ea"/>
                <a:cs typeface="Arial"/>
              </a:rPr>
              <a:t>least training </a:t>
            </a:r>
            <a:r>
              <a:rPr kumimoji="0" lang="en-GB" sz="1400" b="0" i="0" u="none" strike="noStrike" kern="1200" cap="none" spc="0" normalizeH="0" baseline="0" noProof="0">
                <a:ln>
                  <a:noFill/>
                </a:ln>
                <a:solidFill>
                  <a:srgbClr val="0E4DB0"/>
                </a:solidFill>
                <a:effectLst/>
                <a:uLnTx/>
                <a:uFillTx/>
                <a:latin typeface="Century Gothic"/>
                <a:ea typeface="+mn-ea"/>
                <a:cs typeface="Arial"/>
              </a:rPr>
              <a:t>in </a:t>
            </a:r>
            <a:r>
              <a:rPr kumimoji="0" lang="en-GB" sz="1400" b="1" i="0" u="none" strike="noStrike" kern="1200" cap="none" spc="0" normalizeH="0" baseline="0" noProof="0">
                <a:ln>
                  <a:noFill/>
                </a:ln>
                <a:solidFill>
                  <a:srgbClr val="0E4DB0"/>
                </a:solidFill>
                <a:effectLst/>
                <a:uLnTx/>
                <a:uFillTx/>
                <a:latin typeface="Century Gothic"/>
                <a:ea typeface="+mn-ea"/>
                <a:cs typeface="Arial"/>
              </a:rPr>
              <a:t>working with those who harm</a:t>
            </a:r>
            <a:r>
              <a:rPr kumimoji="0" lang="en-GB" sz="1400" b="0" i="0" u="none" strike="noStrike" kern="1200" cap="none" spc="0" normalizeH="0" baseline="0" noProof="0">
                <a:ln>
                  <a:noFill/>
                </a:ln>
                <a:solidFill>
                  <a:srgbClr val="0E4DB0"/>
                </a:solidFill>
                <a:effectLst/>
                <a:uLnTx/>
                <a:uFillTx/>
                <a:latin typeface="Century Gothic"/>
                <a:ea typeface="+mn-ea"/>
                <a:cs typeface="Arial"/>
              </a:rPr>
              <a:t>(33%)</a:t>
            </a:r>
            <a:r>
              <a:rPr kumimoji="0" lang="en-GB" sz="1400" b="0" i="0" u="none" strike="noStrike" kern="1200" cap="none" spc="0" normalizeH="0" baseline="0" noProof="0">
                <a:ln>
                  <a:noFill/>
                </a:ln>
                <a:solidFill>
                  <a:srgbClr val="000000"/>
                </a:solidFill>
                <a:effectLst/>
                <a:uLnTx/>
                <a:uFillTx/>
                <a:latin typeface="Century Gothic"/>
                <a:ea typeface="+mn-ea"/>
                <a:cs typeface="Arial"/>
              </a:rPr>
              <a:t>. </a:t>
            </a:r>
            <a:r>
              <a:rPr lang="en-GB" sz="1400" b="1">
                <a:solidFill>
                  <a:srgbClr val="000000"/>
                </a:solidFill>
                <a:latin typeface="Century Gothic"/>
                <a:cs typeface="Arial"/>
              </a:rPr>
              <a:t>31% of all survey respondents </a:t>
            </a:r>
            <a:r>
              <a:rPr lang="en-GB" sz="1400">
                <a:solidFill>
                  <a:srgbClr val="000000"/>
                </a:solidFill>
                <a:latin typeface="Century Gothic"/>
                <a:cs typeface="Arial"/>
              </a:rPr>
              <a:t>stated that they</a:t>
            </a:r>
            <a:r>
              <a:rPr lang="en-GB" sz="1400" b="1">
                <a:solidFill>
                  <a:srgbClr val="000000"/>
                </a:solidFill>
                <a:latin typeface="Century Gothic"/>
                <a:cs typeface="Arial"/>
              </a:rPr>
              <a:t> </a:t>
            </a:r>
            <a:r>
              <a:rPr lang="en-GB" sz="1400">
                <a:solidFill>
                  <a:srgbClr val="000000"/>
                </a:solidFill>
                <a:latin typeface="Century Gothic"/>
                <a:cs typeface="Arial"/>
              </a:rPr>
              <a:t>identify domestic abuse victims daily in their current role, which highlights how important workforce training on domestic abuse dynamics, Marac and referral pathways is crucial to support an effective, holistic response.</a:t>
            </a:r>
            <a:r>
              <a:rPr lang="en-GB" sz="1300">
                <a:solidFill>
                  <a:srgbClr val="000000"/>
                </a:solidFill>
                <a:latin typeface="Century Gothic"/>
                <a:cs typeface="Arial"/>
              </a:rPr>
              <a:t> </a:t>
            </a:r>
            <a:endParaRPr lang="en-GB" sz="1300" b="0" i="0" u="none" strike="noStrike" kern="1200" cap="none" spc="0" normalizeH="0" baseline="0" noProof="0">
              <a:ln>
                <a:noFill/>
              </a:ln>
              <a:solidFill>
                <a:srgbClr val="000000"/>
              </a:solidFill>
              <a:effectLst/>
              <a:uLnTx/>
              <a:uFillTx/>
              <a:latin typeface="Century Gothic"/>
              <a:cs typeface="Arial"/>
            </a:endParaRPr>
          </a:p>
        </p:txBody>
      </p:sp>
      <p:sp>
        <p:nvSpPr>
          <p:cNvPr id="9" name="Rectangle: Rounded Corners 8">
            <a:extLst>
              <a:ext uri="{FF2B5EF4-FFF2-40B4-BE49-F238E27FC236}">
                <a16:creationId xmlns:a16="http://schemas.microsoft.com/office/drawing/2014/main" id="{D446CAF5-97A3-DDD0-D4A4-AB0055EF4652}"/>
              </a:ext>
            </a:extLst>
          </p:cNvPr>
          <p:cNvSpPr/>
          <p:nvPr/>
        </p:nvSpPr>
        <p:spPr>
          <a:xfrm>
            <a:off x="654990" y="2874380"/>
            <a:ext cx="1979001" cy="1067918"/>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82E27317-CB1A-D64F-A4EA-E22115B0F594}"/>
              </a:ext>
            </a:extLst>
          </p:cNvPr>
          <p:cNvSpPr txBox="1"/>
          <p:nvPr/>
        </p:nvSpPr>
        <p:spPr>
          <a:xfrm>
            <a:off x="542543" y="3024117"/>
            <a:ext cx="2041565" cy="604594"/>
          </a:xfrm>
          <a:prstGeom prst="rect">
            <a:avLst/>
          </a:prstGeom>
          <a:ln w="6350">
            <a:noFill/>
            <a:miter lim="800000"/>
          </a:ln>
        </p:spPr>
        <p:txBody>
          <a:bodyPr vert="horz" wrap="square" lIns="0" tIns="0" rIns="0" bIns="0" rtlCol="0" anchor="t">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E71580"/>
                </a:solidFill>
                <a:effectLst/>
                <a:uLnTx/>
                <a:uFillTx/>
                <a:latin typeface="Century Gothic"/>
                <a:ea typeface="+mn-ea"/>
                <a:cs typeface="+mn-cs"/>
              </a:rPr>
              <a:t>84% </a:t>
            </a:r>
            <a:r>
              <a:rPr kumimoji="0" lang="en-GB" sz="1400" b="0" i="0" u="none" strike="noStrike" kern="1200" cap="none" spc="0" normalizeH="0" baseline="0" noProof="0">
                <a:ln>
                  <a:noFill/>
                </a:ln>
                <a:solidFill>
                  <a:srgbClr val="E71580"/>
                </a:solidFill>
                <a:effectLst/>
                <a:uLnTx/>
                <a:uFillTx/>
                <a:latin typeface="Century Gothic"/>
                <a:ea typeface="+mn-ea"/>
                <a:cs typeface="+mn-cs"/>
              </a:rPr>
              <a:t>had training in </a:t>
            </a:r>
            <a:r>
              <a:rPr kumimoji="0" lang="en-GB" sz="1400" b="1" i="0" u="none" strike="noStrike" kern="1200" cap="none" spc="0" normalizeH="0" baseline="0" noProof="0">
                <a:ln>
                  <a:noFill/>
                </a:ln>
                <a:solidFill>
                  <a:srgbClr val="E71580"/>
                </a:solidFill>
                <a:effectLst/>
                <a:uLnTx/>
                <a:uFillTx/>
                <a:latin typeface="Century Gothic"/>
                <a:ea typeface="+mn-ea"/>
                <a:cs typeface="+mn-cs"/>
              </a:rPr>
              <a:t>Domestic abuse - adults</a:t>
            </a:r>
          </a:p>
        </p:txBody>
      </p:sp>
      <p:sp>
        <p:nvSpPr>
          <p:cNvPr id="13" name="Arrow: Left 12">
            <a:extLst>
              <a:ext uri="{FF2B5EF4-FFF2-40B4-BE49-F238E27FC236}">
                <a16:creationId xmlns:a16="http://schemas.microsoft.com/office/drawing/2014/main" id="{A023A106-4CCC-B8F6-F5D7-12346C5B0D27}"/>
              </a:ext>
            </a:extLst>
          </p:cNvPr>
          <p:cNvSpPr/>
          <p:nvPr/>
        </p:nvSpPr>
        <p:spPr>
          <a:xfrm rot="10800000">
            <a:off x="2633991" y="3022351"/>
            <a:ext cx="1026088" cy="380755"/>
          </a:xfrm>
          <a:prstGeom prst="leftArrow">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14" name="Rectangle: Rounded Corners 13">
            <a:extLst>
              <a:ext uri="{FF2B5EF4-FFF2-40B4-BE49-F238E27FC236}">
                <a16:creationId xmlns:a16="http://schemas.microsoft.com/office/drawing/2014/main" id="{177844E4-4C4A-01B3-6E8F-6E8553D4EF57}"/>
              </a:ext>
            </a:extLst>
          </p:cNvPr>
          <p:cNvSpPr/>
          <p:nvPr/>
        </p:nvSpPr>
        <p:spPr>
          <a:xfrm>
            <a:off x="654991" y="4191331"/>
            <a:ext cx="1979504" cy="120133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4F6F3748-6103-C712-0756-393A38188B40}"/>
              </a:ext>
            </a:extLst>
          </p:cNvPr>
          <p:cNvSpPr txBox="1"/>
          <p:nvPr/>
        </p:nvSpPr>
        <p:spPr>
          <a:xfrm>
            <a:off x="665150" y="4438662"/>
            <a:ext cx="1928704" cy="439335"/>
          </a:xfrm>
          <a:prstGeom prst="rect">
            <a:avLst/>
          </a:prstGeom>
          <a:ln w="6350">
            <a:noFill/>
            <a:miter lim="800000"/>
          </a:ln>
        </p:spPr>
        <p:txBody>
          <a:bodyPr vert="horz" wrap="square" lIns="0" tIns="0" rIns="0" bIns="0" rtlCol="0" anchor="t">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500" b="0" i="0" u="none" strike="noStrike" kern="1200" cap="none" spc="0" normalizeH="0" baseline="0" noProof="0">
                <a:ln>
                  <a:noFill/>
                </a:ln>
                <a:solidFill>
                  <a:srgbClr val="E71580"/>
                </a:solidFill>
                <a:effectLst/>
                <a:uLnTx/>
                <a:uFillTx/>
                <a:latin typeface="Century Gothic"/>
                <a:ea typeface="+mn-ea"/>
                <a:cs typeface="+mn-cs"/>
              </a:rPr>
              <a:t>Over two thirds had training in </a:t>
            </a:r>
            <a:r>
              <a:rPr kumimoji="0" lang="en-GB" sz="1500" b="1" i="0" u="none" strike="noStrike" kern="1200" cap="none" spc="0" normalizeH="0" baseline="0" noProof="0">
                <a:ln>
                  <a:noFill/>
                </a:ln>
                <a:solidFill>
                  <a:srgbClr val="E71580"/>
                </a:solidFill>
                <a:effectLst/>
                <a:uLnTx/>
                <a:uFillTx/>
                <a:latin typeface="Century Gothic"/>
                <a:ea typeface="+mn-ea"/>
                <a:cs typeface="+mn-cs"/>
              </a:rPr>
              <a:t>adult safeguarding</a:t>
            </a:r>
          </a:p>
        </p:txBody>
      </p:sp>
      <p:sp>
        <p:nvSpPr>
          <p:cNvPr id="16" name="Arrow: Left 15">
            <a:extLst>
              <a:ext uri="{FF2B5EF4-FFF2-40B4-BE49-F238E27FC236}">
                <a16:creationId xmlns:a16="http://schemas.microsoft.com/office/drawing/2014/main" id="{405973AB-4EE4-5529-9E8E-29EC64D56026}"/>
              </a:ext>
            </a:extLst>
          </p:cNvPr>
          <p:cNvSpPr/>
          <p:nvPr/>
        </p:nvSpPr>
        <p:spPr>
          <a:xfrm rot="10800000">
            <a:off x="2634496" y="4269757"/>
            <a:ext cx="1066223" cy="380755"/>
          </a:xfrm>
          <a:prstGeom prst="leftArrow">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Century Gothic" panose="020B0502020202020204" pitchFamily="34" charset="0"/>
              <a:ea typeface="+mn-ea"/>
              <a:cs typeface="+mn-cs"/>
            </a:endParaRPr>
          </a:p>
        </p:txBody>
      </p:sp>
      <p:pic>
        <p:nvPicPr>
          <p:cNvPr id="1026" name="Picture 2">
            <a:extLst>
              <a:ext uri="{FF2B5EF4-FFF2-40B4-BE49-F238E27FC236}">
                <a16:creationId xmlns:a16="http://schemas.microsoft.com/office/drawing/2014/main" id="{D61BD6DA-4169-B99A-5159-4B96BD34C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153" y="2479003"/>
            <a:ext cx="5860984" cy="335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8A303F-ABB9-1C05-6494-1A08F62BD12A}"/>
              </a:ext>
            </a:extLst>
          </p:cNvPr>
          <p:cNvSpPr txBox="1"/>
          <p:nvPr/>
        </p:nvSpPr>
        <p:spPr>
          <a:xfrm>
            <a:off x="414037" y="6113941"/>
            <a:ext cx="3750643" cy="3077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defRPr/>
            </a:pPr>
            <a:r>
              <a:rPr lang="en-US" sz="1000" b="1">
                <a:solidFill>
                  <a:srgbClr val="000000"/>
                </a:solidFill>
                <a:latin typeface="Century Gothic"/>
                <a:cs typeface="Arial"/>
              </a:rPr>
              <a:t>We had a large number of responses from Education, which may explain this figure*</a:t>
            </a:r>
          </a:p>
        </p:txBody>
      </p:sp>
    </p:spTree>
    <p:extLst>
      <p:ext uri="{BB962C8B-B14F-4D97-AF65-F5344CB8AC3E}">
        <p14:creationId xmlns:p14="http://schemas.microsoft.com/office/powerpoint/2010/main" val="326234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6E0F-4BD5-F45E-AE8D-16B84418A175}"/>
              </a:ext>
            </a:extLst>
          </p:cNvPr>
          <p:cNvSpPr>
            <a:spLocks noGrp="1"/>
          </p:cNvSpPr>
          <p:nvPr>
            <p:ph type="title"/>
          </p:nvPr>
        </p:nvSpPr>
        <p:spPr>
          <a:xfrm>
            <a:off x="793667" y="179370"/>
            <a:ext cx="11018263" cy="1257224"/>
          </a:xfrm>
        </p:spPr>
        <p:txBody>
          <a:bodyPr/>
          <a:lstStyle/>
          <a:p>
            <a:r>
              <a:rPr lang="en-US" sz="1800" dirty="0">
                <a:solidFill>
                  <a:srgbClr val="E71580"/>
                </a:solidFill>
                <a:latin typeface="Century Gothic"/>
              </a:rPr>
              <a:t>Local domestic abuse training &amp; awareness </a:t>
            </a:r>
            <a:br>
              <a:rPr lang="en-GB" sz="1500" dirty="0">
                <a:solidFill>
                  <a:schemeClr val="accent3"/>
                </a:solidFill>
                <a:latin typeface="Century Gothic"/>
              </a:rPr>
            </a:br>
            <a:r>
              <a:rPr lang="en-GB" sz="1400" b="0" dirty="0">
                <a:solidFill>
                  <a:schemeClr val="tx1"/>
                </a:solidFill>
                <a:latin typeface="Century Gothic"/>
              </a:rPr>
              <a:t>Our case audits highlighted themes, which could suggest possible gaps in current domestic abuse awareness among professionals. These reflective audits were from a broad range of agencies and may be indicative of the need to ensure training is available to those services working within the wider system such as mental health services and drug and alcohol support services.  </a:t>
            </a:r>
            <a:endParaRPr lang="en-GB" sz="1400" b="0" dirty="0">
              <a:solidFill>
                <a:schemeClr val="tx1"/>
              </a:solidFill>
              <a:latin typeface="Century Gothic" panose="020B0502020202020204" pitchFamily="34" charset="0"/>
            </a:endParaRPr>
          </a:p>
        </p:txBody>
      </p:sp>
      <p:graphicFrame>
        <p:nvGraphicFramePr>
          <p:cNvPr id="23" name="Diagram 22">
            <a:extLst>
              <a:ext uri="{FF2B5EF4-FFF2-40B4-BE49-F238E27FC236}">
                <a16:creationId xmlns:a16="http://schemas.microsoft.com/office/drawing/2014/main" id="{38A27CAF-37A6-480D-C766-12FBEB1D03BB}"/>
              </a:ext>
            </a:extLst>
          </p:cNvPr>
          <p:cNvGraphicFramePr/>
          <p:nvPr/>
        </p:nvGraphicFramePr>
        <p:xfrm>
          <a:off x="793667" y="998673"/>
          <a:ext cx="106122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17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65B79A-44CB-4A1E-B3D7-E82D3932E032}"/>
              </a:ext>
            </a:extLst>
          </p:cNvPr>
          <p:cNvSpPr txBox="1"/>
          <p:nvPr/>
        </p:nvSpPr>
        <p:spPr>
          <a:xfrm>
            <a:off x="469735" y="3927901"/>
            <a:ext cx="8697789" cy="830997"/>
          </a:xfrm>
          <a:prstGeom prst="rect">
            <a:avLst/>
          </a:prstGeom>
          <a:noFill/>
          <a:ln w="6350">
            <a:noFill/>
            <a:miter lim="800000"/>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a:ln>
                  <a:noFill/>
                </a:ln>
                <a:solidFill>
                  <a:srgbClr val="FFFFFF"/>
                </a:solidFill>
                <a:effectLst/>
                <a:uLnTx/>
                <a:uFillTx/>
                <a:latin typeface="Century Gothic" panose="020B0502020202020204" pitchFamily="34" charset="0"/>
                <a:ea typeface="ＭＳ Ｐゴシック" pitchFamily="-108" charset="-128"/>
              </a:rPr>
              <a:t>Multi-agency working</a:t>
            </a:r>
            <a:endParaRPr kumimoji="0" lang="en-GB" sz="4800" b="0" i="0" u="none" strike="noStrike" kern="1200" cap="none" spc="0" normalizeH="0" baseline="0" noProof="0">
              <a:ln>
                <a:noFill/>
              </a:ln>
              <a:solidFill>
                <a:srgbClr val="FFFFFF"/>
              </a:solidFill>
              <a:effectLst/>
              <a:uLnTx/>
              <a:uFillTx/>
              <a:latin typeface="Century Gothic" panose="020B0502020202020204" pitchFamily="34" charset="0"/>
              <a:ea typeface="ＭＳ Ｐゴシック" pitchFamily="-108" charset="-128"/>
            </a:endParaRPr>
          </a:p>
        </p:txBody>
      </p:sp>
    </p:spTree>
    <p:extLst>
      <p:ext uri="{BB962C8B-B14F-4D97-AF65-F5344CB8AC3E}">
        <p14:creationId xmlns:p14="http://schemas.microsoft.com/office/powerpoint/2010/main" val="336660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CCF9-6F1D-46BE-BC9E-FFAA4BABC25E}"/>
              </a:ext>
            </a:extLst>
          </p:cNvPr>
          <p:cNvSpPr>
            <a:spLocks noGrp="1"/>
          </p:cNvSpPr>
          <p:nvPr>
            <p:ph type="title"/>
          </p:nvPr>
        </p:nvSpPr>
        <p:spPr>
          <a:xfrm>
            <a:off x="554736" y="677535"/>
            <a:ext cx="11082528" cy="276999"/>
          </a:xfrm>
        </p:spPr>
        <p:txBody>
          <a:bodyPr/>
          <a:lstStyle/>
          <a:p>
            <a:r>
              <a:rPr lang="en-GB" sz="1800">
                <a:latin typeface="Century Gothic"/>
              </a:rPr>
              <a:t>Multi-agency Working</a:t>
            </a:r>
            <a:endParaRPr lang="en-US"/>
          </a:p>
        </p:txBody>
      </p:sp>
      <p:sp>
        <p:nvSpPr>
          <p:cNvPr id="3" name="Subtitle 2">
            <a:extLst>
              <a:ext uri="{FF2B5EF4-FFF2-40B4-BE49-F238E27FC236}">
                <a16:creationId xmlns:a16="http://schemas.microsoft.com/office/drawing/2014/main" id="{67ABA532-E20E-4FC2-AD6A-67F24140807B}"/>
              </a:ext>
            </a:extLst>
          </p:cNvPr>
          <p:cNvSpPr>
            <a:spLocks noGrp="1"/>
          </p:cNvSpPr>
          <p:nvPr>
            <p:ph type="subTitle" idx="1"/>
          </p:nvPr>
        </p:nvSpPr>
        <p:spPr>
          <a:xfrm>
            <a:off x="554736" y="983404"/>
            <a:ext cx="11082528" cy="230832"/>
          </a:xfrm>
        </p:spPr>
        <p:txBody>
          <a:bodyPr vert="horz" wrap="square" lIns="0" tIns="0" rIns="0" bIns="0" rtlCol="0" anchor="t">
            <a:spAutoFit/>
          </a:bodyPr>
          <a:lstStyle/>
          <a:p>
            <a:pPr>
              <a:buNone/>
            </a:pPr>
            <a:r>
              <a:rPr lang="en-GB" sz="1500" b="1">
                <a:solidFill>
                  <a:schemeClr val="accent3"/>
                </a:solidFill>
                <a:latin typeface="Century Gothic"/>
                <a:cs typeface="Arial"/>
              </a:rPr>
              <a:t>Partnership, relationships, and creativity working well</a:t>
            </a:r>
          </a:p>
        </p:txBody>
      </p:sp>
      <p:sp>
        <p:nvSpPr>
          <p:cNvPr id="5" name="Rectangle: Rounded Corners 4">
            <a:extLst>
              <a:ext uri="{FF2B5EF4-FFF2-40B4-BE49-F238E27FC236}">
                <a16:creationId xmlns:a16="http://schemas.microsoft.com/office/drawing/2014/main" id="{6FFE23EA-060B-9F3B-01DC-3986DDC05C09}"/>
              </a:ext>
            </a:extLst>
          </p:cNvPr>
          <p:cNvSpPr/>
          <p:nvPr/>
        </p:nvSpPr>
        <p:spPr>
          <a:xfrm>
            <a:off x="472801" y="3962401"/>
            <a:ext cx="11082528" cy="2206180"/>
          </a:xfrm>
          <a:prstGeom prst="roundRect">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9" name="Picture 21" descr="\\caada.sharepoint.com@SSL\DavWWWRoot\caada_info\Shared Documents\Branding and logos\SafeLives\4. Images, icons and infographics\Icons\Quote---pink.png">
            <a:extLst>
              <a:ext uri="{FF2B5EF4-FFF2-40B4-BE49-F238E27FC236}">
                <a16:creationId xmlns:a16="http://schemas.microsoft.com/office/drawing/2014/main" id="{A4D72D9C-21E1-4BCD-8CF4-6E23558E6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85" y="4667342"/>
            <a:ext cx="642579" cy="4510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50149D-69EF-F08D-2455-4ACE8F50AC09}"/>
              </a:ext>
            </a:extLst>
          </p:cNvPr>
          <p:cNvSpPr txBox="1"/>
          <p:nvPr/>
        </p:nvSpPr>
        <p:spPr>
          <a:xfrm>
            <a:off x="950664" y="4052653"/>
            <a:ext cx="9399931" cy="480447"/>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3F3F3F">
                    <a:lumMod val="50000"/>
                  </a:srgbClr>
                </a:solidFill>
                <a:effectLst/>
                <a:uLnTx/>
                <a:uFillTx/>
                <a:ea typeface="ＭＳ Ｐゴシック"/>
                <a:cs typeface="Arial"/>
              </a:rPr>
              <a:t>One professional shared an example of strong support from a school supporting a victim-survivor who had no recourse to public funds alongside their own support:</a:t>
            </a:r>
            <a:endParaRPr kumimoji="0" lang="en-US" sz="1400" b="1" i="0" u="none" strike="noStrike" kern="1200" cap="none" spc="0" normalizeH="0" baseline="0" noProof="0">
              <a:ln>
                <a:noFill/>
              </a:ln>
              <a:solidFill>
                <a:srgbClr val="3F3F3F"/>
              </a:solidFill>
              <a:effectLst/>
              <a:uLnTx/>
              <a:uFillTx/>
              <a:ea typeface="ＭＳ Ｐゴシック"/>
              <a:cs typeface="+mn-cs"/>
            </a:endParaRPr>
          </a:p>
        </p:txBody>
      </p:sp>
      <p:sp>
        <p:nvSpPr>
          <p:cNvPr id="11" name="TextBox 10">
            <a:extLst>
              <a:ext uri="{FF2B5EF4-FFF2-40B4-BE49-F238E27FC236}">
                <a16:creationId xmlns:a16="http://schemas.microsoft.com/office/drawing/2014/main" id="{36AA09FF-1075-4827-B001-64985BC512F0}"/>
              </a:ext>
            </a:extLst>
          </p:cNvPr>
          <p:cNvSpPr txBox="1"/>
          <p:nvPr/>
        </p:nvSpPr>
        <p:spPr>
          <a:xfrm>
            <a:off x="1841404" y="4533100"/>
            <a:ext cx="8821153" cy="812711"/>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a:ln>
                  <a:noFill/>
                </a:ln>
                <a:effectLst/>
                <a:uLnTx/>
                <a:uFillTx/>
                <a:latin typeface="Century Gothic"/>
                <a:ea typeface="Arial" panose="020B0604020202020204" pitchFamily="34" charset="0"/>
              </a:rPr>
              <a:t>I think</a:t>
            </a:r>
            <a:r>
              <a:rPr kumimoji="0" lang="en-GB" sz="1400" b="1" i="0" u="none" strike="noStrike" kern="1200" cap="none" spc="0" normalizeH="0" baseline="0" noProof="0">
                <a:ln>
                  <a:noFill/>
                </a:ln>
                <a:effectLst/>
                <a:uLnTx/>
                <a:uFillTx/>
                <a:latin typeface="Century Gothic"/>
                <a:ea typeface="Arial" panose="020B0604020202020204" pitchFamily="34" charset="0"/>
              </a:rPr>
              <a:t>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the schools have been doing some really good work</a:t>
            </a:r>
            <a:r>
              <a:rPr kumimoji="0" lang="en-GB" sz="1400" b="0" i="0" u="none" strike="noStrike" kern="1200" cap="none" spc="0" normalizeH="0" baseline="0" noProof="0">
                <a:ln>
                  <a:noFill/>
                </a:ln>
                <a:solidFill>
                  <a:srgbClr val="002072"/>
                </a:solidFill>
                <a:effectLst/>
                <a:uLnTx/>
                <a:uFillTx/>
                <a:latin typeface="Century Gothic"/>
                <a:ea typeface="Arial" panose="020B0604020202020204" pitchFamily="34" charset="0"/>
              </a:rPr>
              <a:t>. </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We’ve found them recommending that women go to the schools and speak to the safeguarding lead when they’ve been in crisis as being quite helpful. So,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we had a woman had no recourse to public funds, no resources available to her</a:t>
            </a:r>
            <a:r>
              <a:rPr kumimoji="0" lang="en-GB" sz="1400" b="0" i="0" u="none" strike="noStrike" kern="1200" cap="none" spc="0" normalizeH="0" baseline="0" noProof="0">
                <a:ln>
                  <a:noFill/>
                </a:ln>
                <a:solidFill>
                  <a:srgbClr val="EA5095"/>
                </a:solidFill>
                <a:effectLst/>
                <a:uLnTx/>
                <a:uFillTx/>
                <a:latin typeface="Century Gothic"/>
                <a:ea typeface="Arial" panose="020B0604020202020204" pitchFamily="34" charset="0"/>
              </a:rPr>
              <a:t>, </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just did not know what to do,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and she went to the school and the school were brilliant. They put her in a Travelodge, they took- got a taxi</a:t>
            </a:r>
            <a:r>
              <a:rPr kumimoji="0" lang="en-GB" sz="1400" b="1" i="0" u="none" strike="noStrike" kern="1200" cap="none" spc="0" normalizeH="0" baseline="0" noProof="0">
                <a:ln>
                  <a:noFill/>
                </a:ln>
                <a:solidFill>
                  <a:srgbClr val="002072"/>
                </a:solidFill>
                <a:effectLst/>
                <a:uLnTx/>
                <a:uFillTx/>
                <a:latin typeface="Century Gothic"/>
                <a:ea typeface="Arial" panose="020B0604020202020204" pitchFamily="34" charset="0"/>
              </a:rPr>
              <a:t>,</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 we provided a voucher so she could get clothes and food for the child that night […], but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the school was very, very good</a:t>
            </a:r>
            <a:endParaRPr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endParaRPr>
          </a:p>
          <a:p>
            <a:pPr marL="0" marR="0" lvl="0" indent="0" algn="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3F3F3F"/>
                </a:solidFill>
                <a:effectLst/>
                <a:uLnTx/>
                <a:uFillTx/>
                <a:latin typeface="Century Gothic"/>
                <a:ea typeface="ＭＳ Ｐゴシック"/>
                <a:cs typeface="Arial"/>
              </a:rPr>
              <a:t>- Professional interview</a:t>
            </a:r>
            <a:endParaRPr kumimoji="0" lang="en-US" sz="1400" b="1" i="0" u="none" strike="noStrike" kern="1200" cap="none" spc="0" normalizeH="0" baseline="0" noProof="0">
              <a:ln>
                <a:noFill/>
              </a:ln>
              <a:solidFill>
                <a:srgbClr val="3F3F3F"/>
              </a:solidFill>
              <a:effectLst/>
              <a:uLnTx/>
              <a:uFillTx/>
              <a:latin typeface="Century Gothic"/>
              <a:ea typeface="ＭＳ Ｐゴシック"/>
            </a:endParaRPr>
          </a:p>
        </p:txBody>
      </p:sp>
      <p:sp>
        <p:nvSpPr>
          <p:cNvPr id="7" name="TextBox 6">
            <a:extLst>
              <a:ext uri="{FF2B5EF4-FFF2-40B4-BE49-F238E27FC236}">
                <a16:creationId xmlns:a16="http://schemas.microsoft.com/office/drawing/2014/main" id="{71C0EA35-F6DF-333D-43AF-4051968DFA99}"/>
              </a:ext>
            </a:extLst>
          </p:cNvPr>
          <p:cNvSpPr txBox="1"/>
          <p:nvPr/>
        </p:nvSpPr>
        <p:spPr>
          <a:xfrm>
            <a:off x="9085006" y="1260403"/>
            <a:ext cx="914400" cy="914400"/>
          </a:xfrm>
          <a:prstGeom prst="rect">
            <a:avLst/>
          </a:prstGeom>
          <a:ln w="6350">
            <a:noFill/>
            <a:miter lim="800000"/>
          </a:ln>
        </p:spPr>
        <p:txBody>
          <a:bodyPr vert="horz" wrap="none" lIns="0" tIns="0" rIns="0" bIns="0" rtlCol="0">
            <a:noAutofit/>
          </a:bodyPr>
          <a:lstStyle/>
          <a:p>
            <a:pPr marL="0" marR="0" lvl="0" indent="0" algn="l" defTabSz="914400" rtl="0" eaLnBrk="0" fontAlgn="base" latinLnBrk="0" hangingPunct="0">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3F3F3F"/>
              </a:solidFill>
              <a:effectLst/>
              <a:uLnTx/>
              <a:uFillTx/>
              <a:latin typeface="Times" pitchFamily="-108" charset="0"/>
              <a:ea typeface="ＭＳ Ｐゴシック" pitchFamily="-108" charset="-128"/>
              <a:cs typeface="+mn-cs"/>
            </a:endParaRPr>
          </a:p>
        </p:txBody>
      </p:sp>
      <p:sp>
        <p:nvSpPr>
          <p:cNvPr id="8" name="Rectangle: Rounded Corners 7">
            <a:extLst>
              <a:ext uri="{FF2B5EF4-FFF2-40B4-BE49-F238E27FC236}">
                <a16:creationId xmlns:a16="http://schemas.microsoft.com/office/drawing/2014/main" id="{29DA3809-048F-4142-96D1-3F9DED535496}"/>
              </a:ext>
            </a:extLst>
          </p:cNvPr>
          <p:cNvSpPr/>
          <p:nvPr/>
        </p:nvSpPr>
        <p:spPr>
          <a:xfrm>
            <a:off x="555407" y="2414823"/>
            <a:ext cx="10992561" cy="1295508"/>
          </a:xfrm>
          <a:prstGeom prst="roundRect">
            <a:avLst/>
          </a:prstGeom>
          <a:solidFill>
            <a:srgbClr val="FDECF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300"/>
              </a:spcBef>
              <a:spcAft>
                <a:spcPts val="300"/>
              </a:spcAft>
            </a:pPr>
            <a:r>
              <a:rPr lang="en-US" sz="1400" baseline="0">
                <a:solidFill>
                  <a:schemeClr val="accent3"/>
                </a:solidFill>
                <a:latin typeface="Century Gothic"/>
                <a:ea typeface="Segoe UI"/>
                <a:cs typeface="Segoe UI"/>
              </a:rPr>
              <a:t>Clear Communication Channels: </a:t>
            </a:r>
            <a:r>
              <a:rPr lang="en-US" sz="1400" b="1" baseline="0">
                <a:solidFill>
                  <a:schemeClr val="accent3"/>
                </a:solidFill>
                <a:latin typeface="Century Gothic"/>
                <a:ea typeface="Segoe UI"/>
                <a:cs typeface="Segoe UI"/>
              </a:rPr>
              <a:t>Effective communication between agencies </a:t>
            </a:r>
            <a:r>
              <a:rPr lang="en-US" sz="1400" baseline="0">
                <a:solidFill>
                  <a:schemeClr val="accent3"/>
                </a:solidFill>
                <a:latin typeface="Century Gothic"/>
                <a:ea typeface="Segoe UI"/>
                <a:cs typeface="Segoe UI"/>
              </a:rPr>
              <a:t>[…] that </a:t>
            </a:r>
            <a:r>
              <a:rPr lang="en-US" sz="1400" b="1" baseline="0">
                <a:solidFill>
                  <a:schemeClr val="accent3"/>
                </a:solidFill>
                <a:latin typeface="Century Gothic"/>
                <a:ea typeface="Segoe UI"/>
                <a:cs typeface="Segoe UI"/>
              </a:rPr>
              <a:t>all parties are informed about ongoing cases and can collaborate effectively</a:t>
            </a:r>
            <a:r>
              <a:rPr lang="en-US" sz="1400" baseline="0">
                <a:solidFill>
                  <a:schemeClr val="accent3"/>
                </a:solidFill>
                <a:latin typeface="Century Gothic"/>
                <a:ea typeface="Segoe UI"/>
                <a:cs typeface="Segoe UI"/>
              </a:rPr>
              <a:t>. Having </a:t>
            </a:r>
            <a:r>
              <a:rPr lang="en-US" sz="1400" b="1" baseline="0" err="1">
                <a:solidFill>
                  <a:schemeClr val="accent3"/>
                </a:solidFill>
                <a:latin typeface="Century Gothic"/>
                <a:ea typeface="Segoe UI"/>
                <a:cs typeface="Segoe UI"/>
              </a:rPr>
              <a:t>standardised</a:t>
            </a:r>
            <a:r>
              <a:rPr lang="en-US" sz="1400" b="1" baseline="0">
                <a:solidFill>
                  <a:schemeClr val="accent3"/>
                </a:solidFill>
                <a:latin typeface="Century Gothic"/>
                <a:ea typeface="Segoe UI"/>
                <a:cs typeface="Segoe UI"/>
              </a:rPr>
              <a:t> procedures </a:t>
            </a:r>
            <a:r>
              <a:rPr lang="en-US" sz="1400" baseline="0">
                <a:solidFill>
                  <a:schemeClr val="accent3"/>
                </a:solidFill>
                <a:latin typeface="Century Gothic"/>
                <a:ea typeface="Segoe UI"/>
                <a:cs typeface="Segoe UI"/>
              </a:rPr>
              <a:t>for how different agencies handle domestic abuse cases helps to</a:t>
            </a:r>
            <a:r>
              <a:rPr lang="en-US" sz="1400" b="1" baseline="0">
                <a:solidFill>
                  <a:schemeClr val="accent3"/>
                </a:solidFill>
                <a:latin typeface="Century Gothic"/>
                <a:ea typeface="Segoe UI"/>
                <a:cs typeface="Segoe UI"/>
              </a:rPr>
              <a:t> ensure consistency and thoroughness in responses. </a:t>
            </a:r>
            <a:r>
              <a:rPr lang="en-US" sz="1400" baseline="0">
                <a:solidFill>
                  <a:schemeClr val="accent3"/>
                </a:solidFill>
                <a:latin typeface="Century Gothic"/>
                <a:ea typeface="Segoe UI"/>
                <a:cs typeface="Segoe UI"/>
              </a:rPr>
              <a:t>This often includes agreed-upon protocols for risk assessment, information sharing, and intervention strategies. […] </a:t>
            </a:r>
            <a:r>
              <a:rPr lang="en-GB" sz="1400" b="1" baseline="0">
                <a:solidFill>
                  <a:schemeClr val="accent3"/>
                </a:solidFill>
                <a:latin typeface="Century Gothic"/>
                <a:ea typeface="Segoe UI"/>
                <a:cs typeface="Segoe UI"/>
              </a:rPr>
              <a:t>                         </a:t>
            </a:r>
            <a:r>
              <a:rPr lang="en-GB" sz="1400" b="1">
                <a:solidFill>
                  <a:schemeClr val="accent3"/>
                </a:solidFill>
                <a:latin typeface="Century Gothic"/>
                <a:ea typeface="Segoe UI"/>
                <a:cs typeface="Segoe UI"/>
              </a:rPr>
              <a:t>                                                                      </a:t>
            </a:r>
            <a:r>
              <a:rPr lang="en-GB" sz="1400" b="1" baseline="0">
                <a:solidFill>
                  <a:schemeClr val="accent3"/>
                </a:solidFill>
                <a:latin typeface="Century Gothic"/>
                <a:ea typeface="Segoe UI"/>
                <a:cs typeface="Segoe UI"/>
              </a:rPr>
              <a:t> Professionals survey</a:t>
            </a:r>
            <a:endParaRPr lang="en-GB" sz="1400">
              <a:solidFill>
                <a:schemeClr val="accent3"/>
              </a:solidFill>
            </a:endParaRPr>
          </a:p>
        </p:txBody>
      </p:sp>
      <p:sp>
        <p:nvSpPr>
          <p:cNvPr id="13" name="TextBox 12">
            <a:extLst>
              <a:ext uri="{FF2B5EF4-FFF2-40B4-BE49-F238E27FC236}">
                <a16:creationId xmlns:a16="http://schemas.microsoft.com/office/drawing/2014/main" id="{6CBCDF3C-67A3-1708-563A-472DB0845C30}"/>
              </a:ext>
            </a:extLst>
          </p:cNvPr>
          <p:cNvSpPr txBox="1"/>
          <p:nvPr/>
        </p:nvSpPr>
        <p:spPr>
          <a:xfrm>
            <a:off x="554037" y="1255712"/>
            <a:ext cx="10915650" cy="93871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t>Working together and creative problem-solving were highlighted as strengths by professionals who recognised the importance of wider partner agencies working together to respond to survivors. </a:t>
            </a:r>
            <a:endParaRPr lang="en-US" dirty="0"/>
          </a:p>
          <a:p>
            <a:pPr>
              <a:spcBef>
                <a:spcPts val="300"/>
              </a:spcBef>
              <a:spcAft>
                <a:spcPts val="300"/>
              </a:spcAft>
            </a:pPr>
            <a:r>
              <a:rPr lang="en-GB" sz="1400" dirty="0"/>
              <a:t> Some professionals recognise that it is vital services can respond safely to domestic abuse. There requires consistent, clear referral pathways, information and procedures, which all professionals are aware of. </a:t>
            </a:r>
            <a:endParaRPr lang="en-GB" dirty="0"/>
          </a:p>
        </p:txBody>
      </p:sp>
    </p:spTree>
    <p:extLst>
      <p:ext uri="{BB962C8B-B14F-4D97-AF65-F5344CB8AC3E}">
        <p14:creationId xmlns:p14="http://schemas.microsoft.com/office/powerpoint/2010/main" val="117378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68AB-9356-0E49-7B64-232D43EC3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632D0-4485-A3FF-CE84-4693C7EE5895}"/>
              </a:ext>
            </a:extLst>
          </p:cNvPr>
          <p:cNvSpPr>
            <a:spLocks noGrp="1"/>
          </p:cNvSpPr>
          <p:nvPr>
            <p:ph type="title"/>
          </p:nvPr>
        </p:nvSpPr>
        <p:spPr>
          <a:xfrm>
            <a:off x="564896" y="474335"/>
            <a:ext cx="11072368" cy="287159"/>
          </a:xfrm>
        </p:spPr>
        <p:txBody>
          <a:bodyPr/>
          <a:lstStyle/>
          <a:p>
            <a:r>
              <a:rPr lang="en-GB" sz="1800">
                <a:latin typeface="Century Gothic"/>
              </a:rPr>
              <a:t>Multi-agency Working</a:t>
            </a:r>
            <a:endParaRPr lang="en-US"/>
          </a:p>
        </p:txBody>
      </p:sp>
      <p:sp>
        <p:nvSpPr>
          <p:cNvPr id="3" name="Subtitle 2">
            <a:extLst>
              <a:ext uri="{FF2B5EF4-FFF2-40B4-BE49-F238E27FC236}">
                <a16:creationId xmlns:a16="http://schemas.microsoft.com/office/drawing/2014/main" id="{33229FFB-85A1-249C-6CE5-55877D78CCEF}"/>
              </a:ext>
            </a:extLst>
          </p:cNvPr>
          <p:cNvSpPr>
            <a:spLocks noGrp="1"/>
          </p:cNvSpPr>
          <p:nvPr>
            <p:ph type="subTitle" idx="1"/>
          </p:nvPr>
        </p:nvSpPr>
        <p:spPr>
          <a:xfrm>
            <a:off x="564896" y="912284"/>
            <a:ext cx="11072368" cy="584775"/>
          </a:xfrm>
        </p:spPr>
        <p:txBody>
          <a:bodyPr vert="horz" wrap="square" lIns="0" tIns="0" rIns="0" bIns="0" rtlCol="0" anchor="t">
            <a:spAutoFit/>
          </a:bodyPr>
          <a:lstStyle/>
          <a:p>
            <a:r>
              <a:rPr lang="en-GB" sz="1500" b="1">
                <a:solidFill>
                  <a:schemeClr val="accent3"/>
                </a:solidFill>
                <a:latin typeface="Century Gothic"/>
                <a:cs typeface="Arial"/>
              </a:rPr>
              <a:t>Inconsistencies in Multi-agency Working</a:t>
            </a:r>
            <a:endParaRPr lang="en-US" sz="1500">
              <a:solidFill>
                <a:schemeClr val="accent3"/>
              </a:solidFill>
              <a:latin typeface="Century Gothic"/>
              <a:cs typeface="Arial"/>
            </a:endParaRPr>
          </a:p>
          <a:p>
            <a:endParaRPr lang="en-US">
              <a:solidFill>
                <a:schemeClr val="accent3"/>
              </a:solidFill>
            </a:endParaRPr>
          </a:p>
        </p:txBody>
      </p:sp>
      <p:pic>
        <p:nvPicPr>
          <p:cNvPr id="23" name="Picture 20" descr="\\caada.sharepoint.com@SSL\DavWWWRoot\caada_info\Shared Documents\Branding and logos\SafeLives\4. Images, icons and infographics\Icons\Quote---blue.png">
            <a:extLst>
              <a:ext uri="{FF2B5EF4-FFF2-40B4-BE49-F238E27FC236}">
                <a16:creationId xmlns:a16="http://schemas.microsoft.com/office/drawing/2014/main" id="{77EB1E62-4F9E-E0F6-CAD7-8DA3EAA20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13314"/>
            <a:ext cx="641137" cy="45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ECADD17-123D-CEAD-DB47-334392F566F9}"/>
              </a:ext>
            </a:extLst>
          </p:cNvPr>
          <p:cNvSpPr/>
          <p:nvPr/>
        </p:nvSpPr>
        <p:spPr>
          <a:xfrm>
            <a:off x="341487" y="1274265"/>
            <a:ext cx="5421813" cy="4907592"/>
          </a:xfrm>
          <a:prstGeom prst="roundRect">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9" name="Picture 21" descr="\\caada.sharepoint.com@SSL\DavWWWRoot\caada_info\Shared Documents\Branding and logos\SafeLives\4. Images, icons and infographics\Icons\Quote---pink.png">
            <a:extLst>
              <a:ext uri="{FF2B5EF4-FFF2-40B4-BE49-F238E27FC236}">
                <a16:creationId xmlns:a16="http://schemas.microsoft.com/office/drawing/2014/main" id="{ECE59C96-C92D-0CC7-3AC2-3E3C5B3B5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14" y="3463314"/>
            <a:ext cx="642579" cy="4510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39A5E4-7AEA-F0B1-2B57-CE209CE58803}"/>
              </a:ext>
            </a:extLst>
          </p:cNvPr>
          <p:cNvSpPr txBox="1"/>
          <p:nvPr/>
        </p:nvSpPr>
        <p:spPr>
          <a:xfrm>
            <a:off x="672776" y="1575526"/>
            <a:ext cx="4929507" cy="1248218"/>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lang="en-GB" sz="1400" dirty="0">
                <a:solidFill>
                  <a:srgbClr val="3F3F3F">
                    <a:lumMod val="50000"/>
                  </a:srgbClr>
                </a:solidFill>
                <a:latin typeface="Century Gothic"/>
                <a:ea typeface="ＭＳ Ｐゴシック"/>
                <a:cs typeface="Arial"/>
              </a:rPr>
              <a:t>Some inconsistencies in</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 multi-agency working were highlighted, such as professionals praising housing but finding certain situations challenging to navigate</a:t>
            </a:r>
            <a:r>
              <a:rPr lang="en-GB" sz="1400" dirty="0">
                <a:solidFill>
                  <a:srgbClr val="3F3F3F">
                    <a:lumMod val="50000"/>
                  </a:srgbClr>
                </a:solidFill>
                <a:latin typeface="Century Gothic"/>
                <a:ea typeface="ＭＳ Ｐゴシック"/>
                <a:cs typeface="Arial"/>
              </a:rPr>
              <a:t>. </a:t>
            </a:r>
          </a:p>
          <a:p>
            <a:pPr>
              <a:spcBef>
                <a:spcPts val="300"/>
              </a:spcBef>
              <a:spcAft>
                <a:spcPts val="300"/>
              </a:spcAft>
              <a:defRPr/>
            </a:pPr>
            <a:r>
              <a:rPr lang="en-GB" sz="1400" dirty="0">
                <a:solidFill>
                  <a:srgbClr val="3F3F3F">
                    <a:lumMod val="50000"/>
                  </a:srgbClr>
                </a:solidFill>
                <a:latin typeface="Century Gothic"/>
                <a:ea typeface="ＭＳ Ｐゴシック"/>
                <a:cs typeface="Arial"/>
              </a:rPr>
              <a:t>With the recent splitting of the areas and when recommissioning occurs, it is important that this is communicated to both professionals and survivors in terms of what support is available and how to access it. </a:t>
            </a:r>
          </a:p>
        </p:txBody>
      </p:sp>
      <p:sp>
        <p:nvSpPr>
          <p:cNvPr id="12" name="TextBox 11">
            <a:extLst>
              <a:ext uri="{FF2B5EF4-FFF2-40B4-BE49-F238E27FC236}">
                <a16:creationId xmlns:a16="http://schemas.microsoft.com/office/drawing/2014/main" id="{58D6ECA2-7DC7-F136-0ACC-925409B68800}"/>
              </a:ext>
            </a:extLst>
          </p:cNvPr>
          <p:cNvSpPr txBox="1"/>
          <p:nvPr/>
        </p:nvSpPr>
        <p:spPr>
          <a:xfrm>
            <a:off x="6298717" y="1355786"/>
            <a:ext cx="5419056" cy="1346774"/>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Across </a:t>
            </a:r>
            <a:r>
              <a:rPr lang="en-GB" sz="1400" dirty="0">
                <a:solidFill>
                  <a:srgbClr val="3F3F3F">
                    <a:lumMod val="50000"/>
                  </a:srgbClr>
                </a:solidFill>
                <a:latin typeface="Century Gothic"/>
                <a:ea typeface="ＭＳ Ｐゴシック"/>
                <a:cs typeface="Arial"/>
              </a:rPr>
              <a:t>both </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areas, the differences in systems and processes created challenges in supporting victims and survivors</a:t>
            </a:r>
            <a:r>
              <a:rPr lang="en-GB" sz="1400" dirty="0">
                <a:solidFill>
                  <a:srgbClr val="3F3F3F">
                    <a:lumMod val="50000"/>
                  </a:srgbClr>
                </a:solidFill>
                <a:latin typeface="Century Gothic"/>
                <a:ea typeface="ＭＳ Ｐゴシック"/>
                <a:cs typeface="Arial"/>
              </a:rPr>
              <a:t> for some professionals around housing support and following the splitting of the areas, publication of new pathways is needed to ensure professionals are aware of and understand, any staffing and provision changes. </a:t>
            </a:r>
            <a:endPar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endParaRPr>
          </a:p>
        </p:txBody>
      </p:sp>
      <p:sp>
        <p:nvSpPr>
          <p:cNvPr id="11" name="TextBox 10">
            <a:extLst>
              <a:ext uri="{FF2B5EF4-FFF2-40B4-BE49-F238E27FC236}">
                <a16:creationId xmlns:a16="http://schemas.microsoft.com/office/drawing/2014/main" id="{0495DDFB-F487-EFEF-0839-D206B08F715E}"/>
              </a:ext>
            </a:extLst>
          </p:cNvPr>
          <p:cNvSpPr txBox="1"/>
          <p:nvPr/>
        </p:nvSpPr>
        <p:spPr>
          <a:xfrm>
            <a:off x="1629133" y="3429269"/>
            <a:ext cx="3830273" cy="79537"/>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Housing I think are really good. </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They’ve gone great. Cambridge City Council, they’ve got the DAHA accreditation.</a:t>
            </a:r>
            <a:r>
              <a:rPr kumimoji="0" lang="en-GB" sz="1400" b="0" i="0" u="none" strike="noStrike" kern="1200" cap="none" spc="0" normalizeH="0" baseline="0" noProof="0">
                <a:ln>
                  <a:noFill/>
                </a:ln>
                <a:solidFill>
                  <a:srgbClr val="3F3F3F">
                    <a:lumMod val="50000"/>
                  </a:srgbClr>
                </a:solidFill>
                <a:effectLst/>
                <a:uLnTx/>
                <a:uFillTx/>
                <a:latin typeface="Century Gothic"/>
                <a:ea typeface="ＭＳ Ｐゴシック"/>
                <a:cs typeface="Arial"/>
              </a:rPr>
              <a:t>   </a:t>
            </a:r>
            <a:r>
              <a:rPr kumimoji="0" lang="en-GB" sz="1400" b="1" i="0" u="none" strike="noStrike" kern="1200" cap="none" spc="0" normalizeH="0" baseline="0" noProof="0">
                <a:ln>
                  <a:noFill/>
                </a:ln>
                <a:solidFill>
                  <a:srgbClr val="3F3F3F"/>
                </a:solidFill>
                <a:effectLst/>
                <a:uLnTx/>
                <a:uFillTx/>
                <a:latin typeface="Century Gothic"/>
                <a:ea typeface="ＭＳ Ｐゴシック"/>
                <a:cs typeface="Arial"/>
              </a:rPr>
              <a:t>- Professional interview</a:t>
            </a:r>
            <a:endParaRPr kumimoji="0" lang="en-US" sz="1400" b="1" i="0" u="none" strike="noStrike" kern="1200" cap="none" spc="0" normalizeH="0" baseline="0" noProof="0">
              <a:ln>
                <a:noFill/>
              </a:ln>
              <a:solidFill>
                <a:srgbClr val="3F3F3F"/>
              </a:solidFill>
              <a:effectLst/>
              <a:uLnTx/>
              <a:uFillTx/>
              <a:latin typeface="Century Gothic"/>
              <a:ea typeface="ＭＳ Ｐゴシック"/>
            </a:endParaRPr>
          </a:p>
        </p:txBody>
      </p:sp>
      <p:sp>
        <p:nvSpPr>
          <p:cNvPr id="13" name="TextBox 12">
            <a:extLst>
              <a:ext uri="{FF2B5EF4-FFF2-40B4-BE49-F238E27FC236}">
                <a16:creationId xmlns:a16="http://schemas.microsoft.com/office/drawing/2014/main" id="{6743A1AC-91FD-0B20-4D18-2D3A7680B266}"/>
              </a:ext>
            </a:extLst>
          </p:cNvPr>
          <p:cNvSpPr txBox="1"/>
          <p:nvPr/>
        </p:nvSpPr>
        <p:spPr>
          <a:xfrm>
            <a:off x="6865506" y="2967607"/>
            <a:ext cx="4592880" cy="3035699"/>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rPr>
              <a:t>Yeah, and </a:t>
            </a:r>
            <a:r>
              <a:rPr kumimoji="0" lang="en-GB" sz="1400" b="1" i="0" u="none" strike="noStrike" kern="1200" cap="none" spc="0" normalizeH="0" baseline="0" noProof="0" dirty="0">
                <a:ln>
                  <a:noFill/>
                </a:ln>
                <a:solidFill>
                  <a:srgbClr val="002072"/>
                </a:solidFill>
                <a:effectLst/>
                <a:uLnTx/>
                <a:uFillTx/>
                <a:latin typeface="Century Gothic"/>
                <a:ea typeface="Arial" panose="020B0604020202020204" pitchFamily="34" charset="0"/>
              </a:rPr>
              <a:t>it's different rules, and it's different websites</a:t>
            </a:r>
            <a:r>
              <a:rPr kumimoji="0" lang="en-GB" sz="1400" b="0" i="0" u="none" strike="noStrike" kern="1200" cap="none" spc="0" normalizeH="0" baseline="0" noProof="0" dirty="0">
                <a:ln>
                  <a:noFill/>
                </a:ln>
                <a:solidFill>
                  <a:srgbClr val="002072"/>
                </a:solidFill>
                <a:effectLst/>
                <a:uLnTx/>
                <a:uFillTx/>
                <a:latin typeface="Century Gothic"/>
                <a:ea typeface="Arial" panose="020B0604020202020204" pitchFamily="34" charset="0"/>
              </a:rPr>
              <a:t>. </a:t>
            </a:r>
            <a:r>
              <a:rPr kumimoji="0"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rPr>
              <a:t>[…] if you're a victim living in Peterborough, to get on </a:t>
            </a:r>
            <a:r>
              <a:rPr kumimoji="0" lang="en-GB" sz="1400" b="0" i="0" u="none" strike="noStrike" kern="1200" cap="none" spc="0" normalizeH="0" baseline="0" noProof="0" dirty="0" err="1">
                <a:ln>
                  <a:noFill/>
                </a:ln>
                <a:solidFill>
                  <a:srgbClr val="3F3F3F"/>
                </a:solidFill>
                <a:effectLst/>
                <a:uLnTx/>
                <a:uFillTx/>
                <a:latin typeface="Century Gothic"/>
                <a:ea typeface="Arial" panose="020B0604020202020204" pitchFamily="34" charset="0"/>
              </a:rPr>
              <a:t>Homelink</a:t>
            </a:r>
            <a:r>
              <a:rPr kumimoji="0"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rPr>
              <a:t>, you have to have a local connection to Cambridgeshire. Or one of us have to call up the housing team and go, look, this is ridiculous. We're rehousing them because of abuse. </a:t>
            </a:r>
            <a:r>
              <a:rPr kumimoji="0" lang="en-GB" sz="1400" b="1" i="0" u="none" strike="noStrike" kern="1200" cap="none" spc="0" normalizeH="0" baseline="0" noProof="0" dirty="0">
                <a:ln>
                  <a:noFill/>
                </a:ln>
                <a:solidFill>
                  <a:srgbClr val="002072"/>
                </a:solidFill>
                <a:effectLst/>
                <a:uLnTx/>
                <a:uFillTx/>
                <a:latin typeface="Century Gothic"/>
                <a:ea typeface="Arial" panose="020B0604020202020204" pitchFamily="34" charset="0"/>
              </a:rPr>
              <a:t>We have to go through all of that, and then they'll open the portal for us, for that victim. Otherwise, they have to be on the portal there, go and declare themselves homeless in Cambridge, and then get into the portal in Cambridge,</a:t>
            </a:r>
            <a:r>
              <a:rPr kumimoji="0" lang="en-GB" sz="1400" b="1" i="0" u="none" strike="noStrike" kern="1200" cap="none" spc="0" normalizeH="0" baseline="0" noProof="0" dirty="0">
                <a:ln>
                  <a:noFill/>
                </a:ln>
                <a:solidFill>
                  <a:srgbClr val="3F3F3F"/>
                </a:solidFill>
                <a:effectLst/>
                <a:uLnTx/>
                <a:uFillTx/>
                <a:latin typeface="Century Gothic"/>
                <a:ea typeface="Arial" panose="020B0604020202020204" pitchFamily="34" charset="0"/>
              </a:rPr>
              <a:t> </a:t>
            </a:r>
            <a:r>
              <a:rPr kumimoji="0"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rPr>
              <a:t>as well.</a:t>
            </a:r>
            <a:endParaRPr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endParaRPr>
          </a:p>
          <a:p>
            <a:pPr marL="0" marR="0" lvl="0" indent="0" algn="r"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3F3F3F"/>
                </a:solidFill>
                <a:effectLst/>
                <a:uLnTx/>
                <a:uFillTx/>
                <a:latin typeface="Century Gothic"/>
                <a:ea typeface="Arial" panose="020B0604020202020204" pitchFamily="34" charset="0"/>
              </a:rPr>
              <a:t>- Professional intervie</a:t>
            </a:r>
            <a:r>
              <a:rPr kumimoji="0" lang="en-GB" sz="1600" b="0" i="0" u="none" strike="noStrike" kern="1200" cap="none" spc="0" normalizeH="0" baseline="0" noProof="0" dirty="0">
                <a:ln>
                  <a:noFill/>
                </a:ln>
                <a:solidFill>
                  <a:srgbClr val="3F3F3F"/>
                </a:solidFill>
                <a:effectLst/>
                <a:uLnTx/>
                <a:uFillTx/>
                <a:latin typeface="Century Gothic"/>
                <a:ea typeface="Arial" panose="020B0604020202020204" pitchFamily="34" charset="0"/>
              </a:rPr>
              <a:t>w</a:t>
            </a:r>
            <a:br>
              <a:rPr lang="en-GB" sz="1600" b="0" i="0" u="none" strike="noStrike" kern="1200" cap="none" spc="0" normalizeH="0" baseline="0" noProof="0" dirty="0">
                <a:ln>
                  <a:noFill/>
                </a:ln>
                <a:effectLst/>
                <a:uLnTx/>
                <a:uFillTx/>
                <a:latin typeface="Arial" panose="020B0604020202020204" pitchFamily="34" charset="0"/>
                <a:ea typeface="Arial" panose="020B0604020202020204" pitchFamily="34" charset="0"/>
              </a:rPr>
            </a:br>
            <a:endParaRPr kumimoji="0" lang="en-US" sz="1600" b="1" i="0" u="none" strike="noStrike" kern="1200" cap="none" spc="0" normalizeH="0" baseline="0" noProof="0" dirty="0">
              <a:ln>
                <a:noFill/>
              </a:ln>
              <a:solidFill>
                <a:srgbClr val="3F3F3F"/>
              </a:solidFill>
              <a:effectLst/>
              <a:uLnTx/>
              <a:uFillTx/>
              <a:latin typeface="Arial" panose="020B0604020202020204"/>
              <a:ea typeface="ＭＳ Ｐゴシック" pitchFamily="-108" charset="-128"/>
              <a:cs typeface="+mn-cs"/>
            </a:endParaRPr>
          </a:p>
        </p:txBody>
      </p:sp>
      <p:pic>
        <p:nvPicPr>
          <p:cNvPr id="7" name="Picture 21" descr="\\caada.sharepoint.com@SSL\DavWWWRoot\caada_info\Shared Documents\Branding and logos\SafeLives\4. Images, icons and infographics\Icons\Quote---pink.png">
            <a:extLst>
              <a:ext uri="{FF2B5EF4-FFF2-40B4-BE49-F238E27FC236}">
                <a16:creationId xmlns:a16="http://schemas.microsoft.com/office/drawing/2014/main" id="{3303029C-7E7C-1535-376E-3952A9F16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14" y="4485457"/>
            <a:ext cx="642579" cy="451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A685D7-27B9-A1FB-BE81-541C7C7F4F66}"/>
              </a:ext>
            </a:extLst>
          </p:cNvPr>
          <p:cNvSpPr txBox="1"/>
          <p:nvPr/>
        </p:nvSpPr>
        <p:spPr>
          <a:xfrm>
            <a:off x="1629134" y="4394718"/>
            <a:ext cx="3830274" cy="1547626"/>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that’s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one of the issues I do find really frustrating with housing associations when you’ve got joint tenancies</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 and I think they can be barriered around, you know, how they work, which is very frustrating. </a:t>
            </a:r>
            <a:r>
              <a:rPr kumimoji="0" lang="en-GB" sz="1400" b="1" i="0" u="none" strike="noStrike" kern="1200" cap="none" spc="0" normalizeH="0" baseline="0" noProof="0">
                <a:ln>
                  <a:noFill/>
                </a:ln>
                <a:solidFill>
                  <a:srgbClr val="3F3F3F"/>
                </a:solidFill>
                <a:effectLst/>
                <a:uLnTx/>
                <a:uFillTx/>
                <a:latin typeface="Century Gothic"/>
                <a:ea typeface="ＭＳ Ｐゴシック"/>
              </a:rPr>
              <a:t>- Professional interview</a:t>
            </a:r>
            <a:endParaRPr kumimoji="0" lang="en-US" sz="1400" b="1" i="0" u="none" strike="noStrike" kern="1200" cap="none" spc="0" normalizeH="0" baseline="0" noProof="0">
              <a:ln>
                <a:noFill/>
              </a:ln>
              <a:solidFill>
                <a:srgbClr val="3F3F3F"/>
              </a:solidFill>
              <a:effectLst/>
              <a:uLnTx/>
              <a:uFillTx/>
              <a:latin typeface="Century Gothic"/>
              <a:ea typeface="ＭＳ Ｐゴシック"/>
            </a:endParaRPr>
          </a:p>
        </p:txBody>
      </p:sp>
    </p:spTree>
    <p:extLst>
      <p:ext uri="{BB962C8B-B14F-4D97-AF65-F5344CB8AC3E}">
        <p14:creationId xmlns:p14="http://schemas.microsoft.com/office/powerpoint/2010/main" val="212760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F0348-BEB6-F16F-BDC7-9C9B7CEA4030}"/>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DCF1CE2C-21D7-357B-CCAC-1FDB9CF79140}"/>
              </a:ext>
            </a:extLst>
          </p:cNvPr>
          <p:cNvSpPr/>
          <p:nvPr/>
        </p:nvSpPr>
        <p:spPr>
          <a:xfrm>
            <a:off x="426880" y="1018645"/>
            <a:ext cx="10902624" cy="1339240"/>
          </a:xfrm>
          <a:prstGeom prst="round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6A343FD-9172-2C6A-EDFA-2A7BC6268C31}"/>
              </a:ext>
            </a:extLst>
          </p:cNvPr>
          <p:cNvSpPr>
            <a:spLocks noGrp="1"/>
          </p:cNvSpPr>
          <p:nvPr>
            <p:ph type="title"/>
          </p:nvPr>
        </p:nvSpPr>
        <p:spPr>
          <a:xfrm>
            <a:off x="554736" y="334635"/>
            <a:ext cx="11082528" cy="276999"/>
          </a:xfrm>
        </p:spPr>
        <p:txBody>
          <a:bodyPr/>
          <a:lstStyle/>
          <a:p>
            <a:r>
              <a:rPr lang="en-GB" sz="1800"/>
              <a:t>Multi-agency Working</a:t>
            </a:r>
            <a:endParaRPr lang="en-US"/>
          </a:p>
        </p:txBody>
      </p:sp>
      <p:sp>
        <p:nvSpPr>
          <p:cNvPr id="3" name="Subtitle 2">
            <a:extLst>
              <a:ext uri="{FF2B5EF4-FFF2-40B4-BE49-F238E27FC236}">
                <a16:creationId xmlns:a16="http://schemas.microsoft.com/office/drawing/2014/main" id="{4F182D42-307A-F2C6-46B6-07028047E94C}"/>
              </a:ext>
            </a:extLst>
          </p:cNvPr>
          <p:cNvSpPr>
            <a:spLocks noGrp="1"/>
          </p:cNvSpPr>
          <p:nvPr>
            <p:ph type="subTitle" idx="1"/>
          </p:nvPr>
        </p:nvSpPr>
        <p:spPr>
          <a:xfrm>
            <a:off x="554736" y="669079"/>
            <a:ext cx="10768203" cy="230832"/>
          </a:xfrm>
        </p:spPr>
        <p:txBody>
          <a:bodyPr vert="horz" wrap="square" lIns="0" tIns="0" rIns="0" bIns="0" rtlCol="0" anchor="t">
            <a:spAutoFit/>
          </a:bodyPr>
          <a:lstStyle/>
          <a:p>
            <a:r>
              <a:rPr lang="en-GB" sz="1500" b="1">
                <a:solidFill>
                  <a:schemeClr val="accent3"/>
                </a:solidFill>
                <a:cs typeface="Arial"/>
              </a:rPr>
              <a:t> Gaps in provision of support across all risk levels</a:t>
            </a:r>
            <a:endParaRPr lang="en-US" sz="1500">
              <a:solidFill>
                <a:schemeClr val="accent3"/>
              </a:solidFill>
            </a:endParaRPr>
          </a:p>
        </p:txBody>
      </p:sp>
      <p:pic>
        <p:nvPicPr>
          <p:cNvPr id="23" name="Picture 20" descr="\\caada.sharepoint.com@SSL\DavWWWRoot\caada_info\Shared Documents\Branding and logos\SafeLives\4. Images, icons and infographics\Icons\Quote---blue.png">
            <a:extLst>
              <a:ext uri="{FF2B5EF4-FFF2-40B4-BE49-F238E27FC236}">
                <a16:creationId xmlns:a16="http://schemas.microsoft.com/office/drawing/2014/main" id="{720DB8E5-BD03-3DD6-2141-5090B7E63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70" y="1662217"/>
            <a:ext cx="641137" cy="45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descr="\\caada.sharepoint.com@SSL\DavWWWRoot\caada_info\Shared Documents\Branding and logos\SafeLives\4. Images, icons and infographics\Icons\Quote---pink.png">
            <a:extLst>
              <a:ext uri="{FF2B5EF4-FFF2-40B4-BE49-F238E27FC236}">
                <a16:creationId xmlns:a16="http://schemas.microsoft.com/office/drawing/2014/main" id="{D2E8037D-8D93-349F-8841-702AB31AF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11" y="3597099"/>
            <a:ext cx="642579" cy="451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B717E4-B37E-8347-C580-C096BEE6227D}"/>
              </a:ext>
            </a:extLst>
          </p:cNvPr>
          <p:cNvSpPr txBox="1"/>
          <p:nvPr/>
        </p:nvSpPr>
        <p:spPr>
          <a:xfrm>
            <a:off x="557697" y="1127149"/>
            <a:ext cx="10781332" cy="1015059"/>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Some professionals spoke of a lack of</a:t>
            </a:r>
            <a:r>
              <a:rPr lang="en-GB" sz="1400" dirty="0">
                <a:solidFill>
                  <a:srgbClr val="3F3F3F">
                    <a:lumMod val="50000"/>
                  </a:srgbClr>
                </a:solidFill>
                <a:latin typeface="Century Gothic"/>
                <a:ea typeface="ＭＳ Ｐゴシック"/>
                <a:cs typeface="Arial"/>
              </a:rPr>
              <a:t> follow-on support</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 for victim-survivors </a:t>
            </a:r>
            <a:r>
              <a:rPr lang="en-GB" sz="1400" dirty="0">
                <a:solidFill>
                  <a:srgbClr val="3F3F3F">
                    <a:lumMod val="50000"/>
                  </a:srgbClr>
                </a:solidFill>
                <a:latin typeface="Century Gothic"/>
                <a:ea typeface="ＭＳ Ｐゴシック"/>
                <a:cs typeface="Arial"/>
              </a:rPr>
              <a:t>once risk is deemed lower </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which</a:t>
            </a:r>
            <a:r>
              <a:rPr lang="en-GB" sz="1400" dirty="0">
                <a:solidFill>
                  <a:srgbClr val="3F3F3F">
                    <a:lumMod val="50000"/>
                  </a:srgbClr>
                </a:solidFill>
                <a:latin typeface="Century Gothic"/>
                <a:ea typeface="ＭＳ Ｐゴシック"/>
                <a:cs typeface="Arial"/>
              </a:rPr>
              <a:t>,</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 </a:t>
            </a:r>
            <a:r>
              <a:rPr lang="en-GB" sz="1400" dirty="0" err="1">
                <a:solidFill>
                  <a:srgbClr val="3F3F3F">
                    <a:lumMod val="50000"/>
                  </a:srgbClr>
                </a:solidFill>
                <a:latin typeface="Century Gothic"/>
                <a:ea typeface="ＭＳ Ｐゴシック"/>
                <a:cs typeface="Arial"/>
              </a:rPr>
              <a:t>cancreate</a:t>
            </a:r>
            <a:r>
              <a:rPr kumimoji="0" lang="en-GB" sz="1400" i="0" u="none" strike="noStrike" kern="1200" cap="none" spc="0" normalizeH="0" baseline="0" noProof="0" dirty="0">
                <a:ln>
                  <a:noFill/>
                </a:ln>
                <a:solidFill>
                  <a:srgbClr val="3F3F3F">
                    <a:lumMod val="50000"/>
                  </a:srgbClr>
                </a:solidFill>
                <a:effectLst/>
                <a:uLnTx/>
                <a:uFillTx/>
                <a:latin typeface="Century Gothic"/>
                <a:ea typeface="ＭＳ Ｐゴシック"/>
                <a:cs typeface="Arial"/>
              </a:rPr>
              <a:t> gaps and ongoing risk:</a:t>
            </a:r>
            <a:endParaRPr kumimoji="0" lang="en-US" sz="1400" i="0" u="none" strike="noStrike" kern="1200" cap="none" spc="0" normalizeH="0" baseline="0" noProof="0" dirty="0">
              <a:ln>
                <a:noFill/>
              </a:ln>
              <a:solidFill>
                <a:srgbClr val="3F3F3F"/>
              </a:solidFill>
              <a:effectLst/>
              <a:uLnTx/>
              <a:uFillTx/>
              <a:latin typeface="Century Gothic"/>
              <a:ea typeface="ＭＳ Ｐゴシック"/>
              <a:cs typeface="+mn-cs"/>
            </a:endParaRPr>
          </a:p>
        </p:txBody>
      </p:sp>
      <p:sp>
        <p:nvSpPr>
          <p:cNvPr id="10" name="TextBox 9">
            <a:extLst>
              <a:ext uri="{FF2B5EF4-FFF2-40B4-BE49-F238E27FC236}">
                <a16:creationId xmlns:a16="http://schemas.microsoft.com/office/drawing/2014/main" id="{6258AE37-4DF8-5EC2-E307-9098F918F6BD}"/>
              </a:ext>
            </a:extLst>
          </p:cNvPr>
          <p:cNvSpPr txBox="1"/>
          <p:nvPr/>
        </p:nvSpPr>
        <p:spPr>
          <a:xfrm>
            <a:off x="559626" y="2478478"/>
            <a:ext cx="10779403" cy="856508"/>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lang="en-GB" sz="1400" dirty="0">
                <a:solidFill>
                  <a:srgbClr val="3F3F3F">
                    <a:lumMod val="50000"/>
                  </a:srgbClr>
                </a:solidFill>
                <a:latin typeface="Century Gothic"/>
                <a:ea typeface="ＭＳ Ｐゴシック"/>
                <a:cs typeface="Arial"/>
              </a:rPr>
              <a:t>A lack of appropriate services to signpost survivors to was also highlighted. The current high threshold needed to access </a:t>
            </a:r>
            <a:r>
              <a:rPr lang="en-GB" sz="1400" dirty="0" err="1">
                <a:solidFill>
                  <a:srgbClr val="3F3F3F">
                    <a:lumMod val="50000"/>
                  </a:srgbClr>
                </a:solidFill>
                <a:latin typeface="Century Gothic"/>
                <a:ea typeface="ＭＳ Ｐゴシック"/>
                <a:cs typeface="Arial"/>
              </a:rPr>
              <a:t>Idva</a:t>
            </a:r>
            <a:r>
              <a:rPr lang="en-GB" sz="1400" dirty="0">
                <a:solidFill>
                  <a:srgbClr val="3F3F3F">
                    <a:lumMod val="50000"/>
                  </a:srgbClr>
                </a:solidFill>
                <a:latin typeface="Century Gothic"/>
                <a:ea typeface="ＭＳ Ｐゴシック"/>
                <a:cs typeface="Arial"/>
              </a:rPr>
              <a:t> and other high-risk support such as Marac can leave professionals and survivors with few options to support families, survivors and those causing harm. Post-separation as well as follow-on support for survivors has also been identified as a gap in current support provision locally, which is a key element for survivors recovery and to move forward with their lives. </a:t>
            </a:r>
            <a:endParaRPr lang="en-US" sz="1400" b="1" i="0" u="none" strike="noStrike" kern="1200" cap="none" spc="0" normalizeH="0" baseline="0" noProof="0" dirty="0">
              <a:ln>
                <a:noFill/>
              </a:ln>
              <a:solidFill>
                <a:srgbClr val="3F3F3F"/>
              </a:solidFill>
              <a:effectLst/>
              <a:uLnTx/>
              <a:uFillTx/>
              <a:latin typeface="Century Gothic"/>
              <a:ea typeface="ＭＳ Ｐゴシック"/>
              <a:cs typeface="Arial" panose="020B0604020202020204"/>
            </a:endParaRPr>
          </a:p>
        </p:txBody>
      </p:sp>
      <p:sp>
        <p:nvSpPr>
          <p:cNvPr id="12" name="TextBox 11">
            <a:extLst>
              <a:ext uri="{FF2B5EF4-FFF2-40B4-BE49-F238E27FC236}">
                <a16:creationId xmlns:a16="http://schemas.microsoft.com/office/drawing/2014/main" id="{4443B04B-3E08-1B9D-F3C7-D2CCACF8D639}"/>
              </a:ext>
            </a:extLst>
          </p:cNvPr>
          <p:cNvSpPr txBox="1"/>
          <p:nvPr/>
        </p:nvSpPr>
        <p:spPr>
          <a:xfrm>
            <a:off x="1741822" y="1646558"/>
            <a:ext cx="9416167" cy="1462381"/>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b="0" i="0" u="none" strike="noStrike">
                <a:solidFill>
                  <a:srgbClr val="1F1F1F"/>
                </a:solidFill>
                <a:effectLst/>
                <a:latin typeface="Century Gothic "/>
              </a:rPr>
              <a:t>There is no support for that scenario where a parent wants to improve the relationship with an abusive ex-partner. That is essentially it.</a:t>
            </a:r>
            <a:r>
              <a:rPr lang="en-GB" sz="1400" b="0" i="0">
                <a:solidFill>
                  <a:srgbClr val="000000"/>
                </a:solidFill>
                <a:effectLst/>
                <a:latin typeface="Century Gothic "/>
              </a:rPr>
              <a:t>​				</a:t>
            </a:r>
            <a:r>
              <a:rPr kumimoji="0" lang="en-GB" sz="1400" b="1" i="0" u="none" strike="noStrike" kern="1200" cap="none" spc="0" normalizeH="0" baseline="0" noProof="0">
                <a:ln>
                  <a:noFill/>
                </a:ln>
                <a:solidFill>
                  <a:srgbClr val="3F3F3F"/>
                </a:solidFill>
                <a:effectLst/>
                <a:uLnTx/>
                <a:uFillTx/>
                <a:latin typeface="Century Gothic "/>
                <a:ea typeface="ＭＳ Ｐゴシック"/>
                <a:cs typeface="Arial"/>
              </a:rPr>
              <a:t>Professional interview</a:t>
            </a:r>
            <a:endParaRPr kumimoji="0" lang="en-US" sz="1400" b="1" i="0" u="none" strike="noStrike" kern="1200" cap="none" spc="0" normalizeH="0" baseline="0" noProof="0">
              <a:ln>
                <a:noFill/>
              </a:ln>
              <a:solidFill>
                <a:srgbClr val="3F3F3F"/>
              </a:solidFill>
              <a:effectLst/>
              <a:uLnTx/>
              <a:uFillTx/>
              <a:latin typeface="Century Gothic "/>
              <a:ea typeface="ＭＳ Ｐゴシック"/>
            </a:endParaRPr>
          </a:p>
        </p:txBody>
      </p:sp>
      <p:sp>
        <p:nvSpPr>
          <p:cNvPr id="13" name="TextBox 12">
            <a:extLst>
              <a:ext uri="{FF2B5EF4-FFF2-40B4-BE49-F238E27FC236}">
                <a16:creationId xmlns:a16="http://schemas.microsoft.com/office/drawing/2014/main" id="{6917B49B-6528-E663-E71D-FE8C34CD90E8}"/>
              </a:ext>
            </a:extLst>
          </p:cNvPr>
          <p:cNvSpPr txBox="1"/>
          <p:nvPr/>
        </p:nvSpPr>
        <p:spPr>
          <a:xfrm>
            <a:off x="1625937" y="3550663"/>
            <a:ext cx="9523844" cy="2584419"/>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They’ve got nowhere to go. </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 with these two particular cases, whatever I said, they came back with something like, oh, </a:t>
            </a:r>
            <a:r>
              <a:rPr kumimoji="0" lang="en-GB" sz="1400" b="1" i="0" u="none" strike="noStrike" kern="1200" cap="none" spc="0" normalizeH="0" baseline="0" noProof="0">
                <a:ln>
                  <a:noFill/>
                </a:ln>
                <a:solidFill>
                  <a:srgbClr val="EA5095"/>
                </a:solidFill>
                <a:effectLst/>
                <a:uLnTx/>
                <a:uFillTx/>
                <a:latin typeface="Century Gothic"/>
                <a:ea typeface="Arial" panose="020B0604020202020204" pitchFamily="34" charset="0"/>
              </a:rPr>
              <a:t>have you tried women's aid? Yes, I went to women's aid. Have you done this? Yes, I've done this. </a:t>
            </a:r>
            <a:r>
              <a:rPr kumimoji="0" lang="en-GB" sz="1400" b="0" i="0" u="none" strike="noStrike" kern="1200" cap="none" spc="0" normalizeH="0" baseline="0" noProof="0">
                <a:ln>
                  <a:noFill/>
                </a:ln>
                <a:solidFill>
                  <a:srgbClr val="3F3F3F"/>
                </a:solidFill>
                <a:effectLst/>
                <a:uLnTx/>
                <a:uFillTx/>
                <a:latin typeface="Century Gothic"/>
                <a:ea typeface="Arial" panose="020B0604020202020204" pitchFamily="34" charset="0"/>
              </a:rPr>
              <a:t>[…] </a:t>
            </a:r>
            <a:r>
              <a:rPr kumimoji="0" lang="en-GB" sz="1400" b="0" i="0" u="none" strike="noStrike" kern="100" cap="none" spc="0" normalizeH="0" baseline="0" noProof="0">
                <a:ln>
                  <a:noFill/>
                </a:ln>
                <a:solidFill>
                  <a:srgbClr val="3F3F3F"/>
                </a:solidFill>
                <a:effectLst/>
                <a:uLnTx/>
                <a:uFillTx/>
                <a:latin typeface="Century Gothic"/>
                <a:ea typeface="Arial" panose="020B0604020202020204" pitchFamily="34" charset="0"/>
              </a:rPr>
              <a:t>people might still have a mortgage to sort out, a house to sell. </a:t>
            </a:r>
            <a:r>
              <a:rPr kumimoji="0" lang="en-GB" sz="1400" b="1" i="0" u="none" strike="noStrike" kern="100" cap="none" spc="0" normalizeH="0" baseline="0" noProof="0">
                <a:ln>
                  <a:noFill/>
                </a:ln>
                <a:solidFill>
                  <a:srgbClr val="EA5095"/>
                </a:solidFill>
                <a:effectLst/>
                <a:uLnTx/>
                <a:uFillTx/>
                <a:latin typeface="Century Gothic"/>
                <a:ea typeface="Arial" panose="020B0604020202020204" pitchFamily="34" charset="0"/>
              </a:rPr>
              <a:t>It does seem like there isn't any support for just what tips and strategies to help communicate with that</a:t>
            </a:r>
            <a:r>
              <a:rPr lang="en-GB" sz="1400" b="1" kern="100">
                <a:solidFill>
                  <a:srgbClr val="EA5095"/>
                </a:solidFill>
                <a:latin typeface="Century Gothic"/>
                <a:ea typeface="Arial" panose="020B0604020202020204" pitchFamily="34" charset="0"/>
              </a:rPr>
              <a:t> </a:t>
            </a:r>
            <a:r>
              <a:rPr kumimoji="0" lang="en-GB" sz="1400" b="1" i="0" u="none" strike="noStrike" kern="100" cap="none" spc="0" normalizeH="0" baseline="0" noProof="0">
                <a:ln>
                  <a:noFill/>
                </a:ln>
                <a:solidFill>
                  <a:srgbClr val="3F3F3F"/>
                </a:solidFill>
                <a:effectLst/>
                <a:uLnTx/>
                <a:uFillTx/>
                <a:latin typeface="Century Gothic"/>
                <a:ea typeface="Arial" panose="020B0604020202020204" pitchFamily="34" charset="0"/>
              </a:rPr>
              <a:t>- Professional Interview</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700" b="1" i="0" u="none" strike="noStrike" kern="1200" cap="none" spc="0" normalizeH="0" baseline="0" noProof="0">
              <a:ln>
                <a:noFill/>
              </a:ln>
              <a:solidFill>
                <a:srgbClr val="3F3F3F"/>
              </a:solidFill>
              <a:effectLst/>
              <a:uLnTx/>
              <a:uFillTx/>
              <a:latin typeface="Arial" panose="020B0604020202020204"/>
              <a:ea typeface="ＭＳ Ｐゴシック" pitchFamily="-108" charset="-128"/>
              <a:cs typeface="+mn-cs"/>
            </a:endParaRPr>
          </a:p>
        </p:txBody>
      </p:sp>
      <p:sp>
        <p:nvSpPr>
          <p:cNvPr id="5" name="Rectangle: Rounded Corners 4">
            <a:extLst>
              <a:ext uri="{FF2B5EF4-FFF2-40B4-BE49-F238E27FC236}">
                <a16:creationId xmlns:a16="http://schemas.microsoft.com/office/drawing/2014/main" id="{FCACB89B-4B5E-7172-088B-07D3A959EF9D}"/>
              </a:ext>
            </a:extLst>
          </p:cNvPr>
          <p:cNvSpPr/>
          <p:nvPr/>
        </p:nvSpPr>
        <p:spPr>
          <a:xfrm>
            <a:off x="432600" y="4563626"/>
            <a:ext cx="10893099" cy="910615"/>
          </a:xfrm>
          <a:prstGeom prst="round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defRPr/>
            </a:pPr>
            <a:r>
              <a:rPr lang="en-US" sz="1400">
                <a:solidFill>
                  <a:srgbClr val="002060"/>
                </a:solidFill>
              </a:rPr>
              <a:t>[…] And it means the IDVA service, </a:t>
            </a:r>
            <a:r>
              <a:rPr lang="en-US" sz="1400" b="1">
                <a:solidFill>
                  <a:srgbClr val="002060"/>
                </a:solidFill>
              </a:rPr>
              <a:t>when they’ve given a woman their target hardening and their very precise piece of support, there’s very little places for those women to go now, for ongoing connection, community, being </a:t>
            </a:r>
            <a:r>
              <a:rPr lang="en-US" sz="1400">
                <a:solidFill>
                  <a:srgbClr val="002060"/>
                </a:solidFill>
              </a:rPr>
              <a:t>– you know, we really were- we really had formed a community for women to come and join and make connection with each other. So, that’s a shame that that’s gone</a:t>
            </a:r>
            <a:r>
              <a:rPr lang="en-US" sz="1400" b="1">
                <a:solidFill>
                  <a:srgbClr val="002060"/>
                </a:solidFill>
              </a:rPr>
              <a:t>.                                                                                                                      – Professional interview </a:t>
            </a:r>
            <a:endParaRPr kumimoji="0" lang="en-GB" sz="14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0CDAB36-0FC5-BD82-DB04-AE6FB7331749}"/>
              </a:ext>
            </a:extLst>
          </p:cNvPr>
          <p:cNvSpPr txBox="1"/>
          <p:nvPr/>
        </p:nvSpPr>
        <p:spPr>
          <a:xfrm>
            <a:off x="857250" y="5476875"/>
            <a:ext cx="9496425" cy="11946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2400"/>
              </a:lnSpc>
              <a:spcBef>
                <a:spcPts val="300"/>
              </a:spcBef>
              <a:spcAft>
                <a:spcPts val="300"/>
              </a:spcAft>
            </a:pPr>
            <a:r>
              <a:rPr lang="en-US" sz="1400">
                <a:solidFill>
                  <a:srgbClr val="1F1F1F"/>
                </a:solidFill>
                <a:latin typeface="Century Gothic"/>
                <a:cs typeface="Segoe UI"/>
              </a:rPr>
              <a:t>I just think </a:t>
            </a:r>
            <a:r>
              <a:rPr lang="en-US" sz="1400" b="1">
                <a:solidFill>
                  <a:srgbClr val="EA5095"/>
                </a:solidFill>
                <a:latin typeface="Century Gothic"/>
                <a:cs typeface="Segoe UI"/>
              </a:rPr>
              <a:t>we’ve become so bloated in the high-risk stuff, that we’ve lost sight of the prevention. </a:t>
            </a:r>
            <a:r>
              <a:rPr lang="en-US" sz="1400">
                <a:solidFill>
                  <a:srgbClr val="1F1F1F"/>
                </a:solidFill>
                <a:latin typeface="Century Gothic"/>
                <a:cs typeface="Segoe UI"/>
              </a:rPr>
              <a:t>And I think that any woman that needs a high-risk response for domestic abuse, we’ve failed, and we need to look at why. </a:t>
            </a:r>
            <a:r>
              <a:rPr lang="en-US" sz="1400" b="1">
                <a:solidFill>
                  <a:srgbClr val="EA5095"/>
                </a:solidFill>
                <a:latin typeface="Century Gothic"/>
                <a:cs typeface="Segoe UI"/>
              </a:rPr>
              <a:t>Where were the opportunities to stop her coming upstream? What should we have done that would’ve made the difference for that woman?</a:t>
            </a:r>
            <a:r>
              <a:rPr lang="en-US" sz="1400">
                <a:solidFill>
                  <a:srgbClr val="1F1F1F"/>
                </a:solidFill>
                <a:latin typeface="Century Gothic"/>
                <a:cs typeface="Segoe UI"/>
              </a:rPr>
              <a:t> .</a:t>
            </a:r>
            <a:r>
              <a:rPr lang="en-GB" sz="1400">
                <a:latin typeface="Century Gothic"/>
                <a:cs typeface="Segoe UI"/>
              </a:rPr>
              <a:t>​                                                                                </a:t>
            </a:r>
            <a:r>
              <a:rPr lang="en-GB" sz="1300">
                <a:latin typeface="Century Gothic"/>
                <a:cs typeface="Segoe UI"/>
              </a:rPr>
              <a:t>   </a:t>
            </a:r>
            <a:r>
              <a:rPr lang="en-GB" sz="1300" b="1">
                <a:latin typeface="Century Gothic"/>
                <a:cs typeface="Segoe UI"/>
              </a:rPr>
              <a:t>- Professional interview</a:t>
            </a:r>
            <a:endParaRPr lang="en-GB" sz="1300">
              <a:latin typeface="Century Gothic"/>
            </a:endParaRPr>
          </a:p>
        </p:txBody>
      </p:sp>
    </p:spTree>
    <p:extLst>
      <p:ext uri="{BB962C8B-B14F-4D97-AF65-F5344CB8AC3E}">
        <p14:creationId xmlns:p14="http://schemas.microsoft.com/office/powerpoint/2010/main" val="425371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A402-B5AE-7F17-871C-C771528336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EAD0F2-DBF9-6023-5E4F-F347427F41C9}"/>
              </a:ext>
            </a:extLst>
          </p:cNvPr>
          <p:cNvSpPr>
            <a:spLocks noGrp="1"/>
          </p:cNvSpPr>
          <p:nvPr>
            <p:ph type="title"/>
          </p:nvPr>
        </p:nvSpPr>
        <p:spPr>
          <a:xfrm>
            <a:off x="482319" y="677535"/>
            <a:ext cx="11082528" cy="276999"/>
          </a:xfrm>
        </p:spPr>
        <p:txBody>
          <a:bodyPr/>
          <a:lstStyle/>
          <a:p>
            <a:r>
              <a:rPr lang="en-GB" sz="1800">
                <a:latin typeface="Century Gothic"/>
              </a:rPr>
              <a:t>Multi-agency working summary </a:t>
            </a:r>
            <a:endParaRPr lang="en-GB" sz="1800">
              <a:latin typeface="Century Gothic" panose="020B0502020202020204" pitchFamily="34" charset="0"/>
            </a:endParaRPr>
          </a:p>
        </p:txBody>
      </p:sp>
      <p:sp>
        <p:nvSpPr>
          <p:cNvPr id="6" name="Text Placeholder 5">
            <a:extLst>
              <a:ext uri="{FF2B5EF4-FFF2-40B4-BE49-F238E27FC236}">
                <a16:creationId xmlns:a16="http://schemas.microsoft.com/office/drawing/2014/main" id="{534F9B1D-9C9C-EAA4-928B-A0A924CBAC3B}"/>
              </a:ext>
            </a:extLst>
          </p:cNvPr>
          <p:cNvSpPr>
            <a:spLocks noGrp="1"/>
          </p:cNvSpPr>
          <p:nvPr>
            <p:ph type="body" sz="quarter" idx="10"/>
          </p:nvPr>
        </p:nvSpPr>
        <p:spPr/>
        <p:txBody>
          <a:bodyPr/>
          <a:lstStyle/>
          <a:p>
            <a:endParaRPr lang="en-GB"/>
          </a:p>
        </p:txBody>
      </p:sp>
      <p:sp>
        <p:nvSpPr>
          <p:cNvPr id="13" name="TextBox 12">
            <a:extLst>
              <a:ext uri="{FF2B5EF4-FFF2-40B4-BE49-F238E27FC236}">
                <a16:creationId xmlns:a16="http://schemas.microsoft.com/office/drawing/2014/main" id="{C25F8FB6-03E8-680F-E136-D4BEC6BA4A27}"/>
              </a:ext>
            </a:extLst>
          </p:cNvPr>
          <p:cNvSpPr txBox="1"/>
          <p:nvPr/>
        </p:nvSpPr>
        <p:spPr>
          <a:xfrm>
            <a:off x="482319" y="1215548"/>
            <a:ext cx="11227361" cy="5606481"/>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kumimoji="0" lang="en-GB" sz="1500" b="0" i="0" u="none" strike="noStrike" kern="1200" cap="none" spc="0" normalizeH="0" baseline="0" noProof="0">
                <a:ln>
                  <a:noFill/>
                </a:ln>
                <a:solidFill>
                  <a:srgbClr val="000000"/>
                </a:solidFill>
                <a:effectLst/>
                <a:uLnTx/>
                <a:uFillTx/>
                <a:latin typeface="Century Gothic"/>
                <a:ea typeface="ＭＳ Ｐゴシック"/>
              </a:rPr>
              <a:t>Based on our work and discussions held at the co-creation workshop we </a:t>
            </a:r>
            <a:r>
              <a:rPr lang="en-GB" sz="1500">
                <a:solidFill>
                  <a:srgbClr val="000000"/>
                </a:solidFill>
                <a:latin typeface="Century Gothic"/>
                <a:ea typeface="ＭＳ Ｐゴシック"/>
              </a:rPr>
              <a:t>identified </a:t>
            </a:r>
            <a:r>
              <a:rPr kumimoji="0" lang="en-GB" sz="1500" b="0" i="0" u="none" strike="noStrike" kern="1200" cap="none" spc="0" normalizeH="0" baseline="0" noProof="0">
                <a:ln>
                  <a:noFill/>
                </a:ln>
                <a:solidFill>
                  <a:srgbClr val="000000"/>
                </a:solidFill>
                <a:effectLst/>
                <a:uLnTx/>
                <a:uFillTx/>
                <a:latin typeface="Century Gothic"/>
                <a:ea typeface="ＭＳ Ｐゴシック"/>
              </a:rPr>
              <a:t>the </a:t>
            </a:r>
            <a:r>
              <a:rPr lang="en-GB" sz="1500">
                <a:solidFill>
                  <a:srgbClr val="000000"/>
                </a:solidFill>
                <a:latin typeface="Century Gothic"/>
                <a:ea typeface="ＭＳ Ｐゴシック"/>
              </a:rPr>
              <a:t>following areas for development. </a:t>
            </a:r>
            <a:endParaRPr kumimoji="0" lang="en-GB" sz="15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cs typeface="+mn-cs"/>
            </a:endParaRPr>
          </a:p>
          <a:p>
            <a:pPr marL="285750" indent="-285750">
              <a:spcBef>
                <a:spcPts val="300"/>
              </a:spcBef>
              <a:spcAft>
                <a:spcPts val="300"/>
              </a:spcAft>
              <a:buFont typeface="Arial" panose="020B0604020202020204" pitchFamily="34" charset="0"/>
              <a:buChar char="•"/>
              <a:defRPr/>
            </a:pPr>
            <a:r>
              <a:rPr lang="en-GB" sz="1500">
                <a:solidFill>
                  <a:srgbClr val="000000"/>
                </a:solidFill>
                <a:latin typeface="Century Gothic"/>
                <a:ea typeface="ＭＳ Ｐゴシック"/>
              </a:rPr>
              <a:t>Cambridgeshire &amp; Peterborough should expand the DA Champions network across wider frontline professionals with a key lead in each organisation (or team) to support colleagues in understanding local processes and pathways for each area and across the entire area. The network should be clearly advertised with key contacts in each agency identified. The role of a Champion should be clearly defined, in writing and with a confirmed set of responsibilities and expectations. </a:t>
            </a:r>
          </a:p>
          <a:p>
            <a:pPr marL="285750" indent="-285750">
              <a:spcBef>
                <a:spcPts val="300"/>
              </a:spcBef>
              <a:spcAft>
                <a:spcPts val="300"/>
              </a:spcAft>
              <a:buFont typeface="Arial" panose="020B0604020202020204" pitchFamily="34" charset="0"/>
              <a:buChar char="•"/>
              <a:defRPr/>
            </a:pPr>
            <a:r>
              <a:rPr lang="en-GB" sz="1500">
                <a:solidFill>
                  <a:srgbClr val="000000"/>
                </a:solidFill>
                <a:latin typeface="Century Gothic"/>
                <a:ea typeface="ＭＳ Ｐゴシック"/>
              </a:rPr>
              <a:t>Appropriate training and support should be provided for Champions with enough time to carry out the role, built into existing roles and capacity. Champions should be visible within their organisations and teams and input recognised, heard and respected by the individuals within senior positions. </a:t>
            </a:r>
          </a:p>
          <a:p>
            <a:pPr marL="285750" indent="-285750">
              <a:spcBef>
                <a:spcPts val="300"/>
              </a:spcBef>
              <a:spcAft>
                <a:spcPts val="300"/>
              </a:spcAft>
              <a:buFont typeface="Arial" panose="020B0604020202020204" pitchFamily="34" charset="0"/>
              <a:buChar char="•"/>
              <a:defRPr/>
            </a:pPr>
            <a:r>
              <a:rPr lang="en-GB" sz="1500">
                <a:solidFill>
                  <a:srgbClr val="000000"/>
                </a:solidFill>
                <a:latin typeface="Century Gothic"/>
                <a:ea typeface="ＭＳ Ｐゴシック"/>
              </a:rPr>
              <a:t>Training should be co-designed and co-delivered with Authentic Voice mechanisms. </a:t>
            </a:r>
          </a:p>
          <a:p>
            <a:pPr>
              <a:spcBef>
                <a:spcPts val="300"/>
              </a:spcBef>
              <a:spcAft>
                <a:spcPts val="300"/>
              </a:spcAft>
              <a:defRPr/>
            </a:pPr>
            <a:endParaRPr lang="en-GB" sz="1500">
              <a:solidFill>
                <a:srgbClr val="000000"/>
              </a:solidFill>
              <a:latin typeface="Century Gothic" panose="020B0502020202020204" pitchFamily="34" charset="0"/>
              <a:ea typeface="ＭＳ Ｐゴシック" pitchFamily="-108" charset="-128"/>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GB" sz="1500" b="0" i="0" u="none" strike="noStrike" kern="1200" cap="none" spc="0" normalizeH="0" baseline="0" noProof="0">
              <a:ln>
                <a:noFill/>
              </a:ln>
              <a:solidFill>
                <a:srgbClr val="000000"/>
              </a:solidFill>
              <a:effectLst/>
              <a:uLnTx/>
              <a:uFillTx/>
              <a:latin typeface="Century Gothic"/>
              <a:ea typeface="ＭＳ Ｐゴシック"/>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cs typeface="+mn-cs"/>
            </a:endParaRPr>
          </a:p>
          <a:p>
            <a:pPr marR="0" lvl="0" algn="l" defTabSz="914400" rtl="0" eaLnBrk="1" fontAlgn="auto" latinLnBrk="0" hangingPunct="1">
              <a:lnSpc>
                <a:spcPct val="100000"/>
              </a:lnSpc>
              <a:spcBef>
                <a:spcPts val="300"/>
              </a:spcBef>
              <a:spcAft>
                <a:spcPts val="300"/>
              </a:spcAft>
              <a:buClrTx/>
              <a:buSzTx/>
              <a:tabLst/>
              <a:defRPr/>
            </a:pPr>
            <a:r>
              <a:rPr kumimoji="0" lang="en-GB" sz="1300" b="0" i="0" u="none" strike="noStrike" kern="1200" cap="none" spc="0" normalizeH="0" baseline="0" noProof="0">
                <a:ln>
                  <a:noFill/>
                </a:ln>
                <a:solidFill>
                  <a:srgbClr val="000000"/>
                </a:solidFill>
                <a:effectLst/>
                <a:uLnTx/>
                <a:uFillTx/>
                <a:latin typeface="Century Gothic"/>
                <a:ea typeface="ＭＳ Ｐゴシック"/>
              </a:rPr>
              <a:t> </a:t>
            </a:r>
            <a:endParaRPr lang="en-GB" sz="1300" b="0" i="0" u="none" strike="noStrike" kern="1200" cap="none" spc="0" normalizeH="0" baseline="0" noProof="0">
              <a:ln>
                <a:noFill/>
              </a:ln>
              <a:solidFill>
                <a:srgbClr val="000000"/>
              </a:solidFill>
              <a:effectLst/>
              <a:uLnTx/>
              <a:uFillTx/>
              <a:latin typeface="Century Gothic"/>
              <a:ea typeface="ＭＳ Ｐゴシック"/>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panose="020B0604020202020204"/>
              <a:ea typeface="ＭＳ Ｐゴシック" pitchFamily="-108" charset="-128"/>
              <a:cs typeface="+mn-cs"/>
            </a:endParaRPr>
          </a:p>
        </p:txBody>
      </p:sp>
    </p:spTree>
    <p:extLst>
      <p:ext uri="{BB962C8B-B14F-4D97-AF65-F5344CB8AC3E}">
        <p14:creationId xmlns:p14="http://schemas.microsoft.com/office/powerpoint/2010/main" val="303544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A62C3F-EF99-C416-DDA5-C1A2B4269EFA}"/>
              </a:ext>
            </a:extLst>
          </p:cNvPr>
          <p:cNvSpPr>
            <a:spLocks noGrp="1"/>
          </p:cNvSpPr>
          <p:nvPr>
            <p:ph type="title"/>
          </p:nvPr>
        </p:nvSpPr>
        <p:spPr/>
        <p:txBody>
          <a:bodyPr/>
          <a:lstStyle/>
          <a:p>
            <a:r>
              <a:rPr lang="en-GB"/>
              <a:t>Marac Review</a:t>
            </a:r>
          </a:p>
        </p:txBody>
      </p:sp>
      <p:sp>
        <p:nvSpPr>
          <p:cNvPr id="6" name="Text Placeholder 5">
            <a:extLst>
              <a:ext uri="{FF2B5EF4-FFF2-40B4-BE49-F238E27FC236}">
                <a16:creationId xmlns:a16="http://schemas.microsoft.com/office/drawing/2014/main" id="{2BCE989B-B9AA-CC0D-FF51-C7AC29B9532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6079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38EDD8-EE2D-38A5-110B-BC1FA86A9031}"/>
              </a:ext>
            </a:extLst>
          </p:cNvPr>
          <p:cNvSpPr/>
          <p:nvPr/>
        </p:nvSpPr>
        <p:spPr>
          <a:xfrm>
            <a:off x="8652639" y="0"/>
            <a:ext cx="1605227"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2" name="Title 1">
            <a:extLst>
              <a:ext uri="{FF2B5EF4-FFF2-40B4-BE49-F238E27FC236}">
                <a16:creationId xmlns:a16="http://schemas.microsoft.com/office/drawing/2014/main" id="{109F1B4F-C816-43CC-AAA4-68BA00720253}"/>
              </a:ext>
            </a:extLst>
          </p:cNvPr>
          <p:cNvSpPr>
            <a:spLocks noGrp="1"/>
          </p:cNvSpPr>
          <p:nvPr>
            <p:ph type="title"/>
          </p:nvPr>
        </p:nvSpPr>
        <p:spPr/>
        <p:txBody>
          <a:bodyPr/>
          <a:lstStyle/>
          <a:p>
            <a:r>
              <a:rPr lang="en-GB" sz="1800"/>
              <a:t>Professional interviews and surveys</a:t>
            </a:r>
          </a:p>
        </p:txBody>
      </p:sp>
      <p:sp>
        <p:nvSpPr>
          <p:cNvPr id="3" name="Subtitle 2">
            <a:extLst>
              <a:ext uri="{FF2B5EF4-FFF2-40B4-BE49-F238E27FC236}">
                <a16:creationId xmlns:a16="http://schemas.microsoft.com/office/drawing/2014/main" id="{6E791DB7-D285-43ED-944A-B855E59F5C87}"/>
              </a:ext>
            </a:extLst>
          </p:cNvPr>
          <p:cNvSpPr>
            <a:spLocks noGrp="1"/>
          </p:cNvSpPr>
          <p:nvPr>
            <p:ph type="subTitle" idx="1"/>
          </p:nvPr>
        </p:nvSpPr>
        <p:spPr/>
        <p:txBody>
          <a:bodyPr vert="horz" wrap="square" lIns="0" tIns="0" rIns="0" bIns="0" rtlCol="0" anchor="t">
            <a:spAutoFit/>
          </a:bodyPr>
          <a:lstStyle/>
          <a:p>
            <a:r>
              <a:rPr lang="en-GB" b="1">
                <a:solidFill>
                  <a:schemeClr val="accent3"/>
                </a:solidFill>
              </a:rPr>
              <a:t> </a:t>
            </a:r>
          </a:p>
        </p:txBody>
      </p:sp>
      <p:pic>
        <p:nvPicPr>
          <p:cNvPr id="16" name="Picture 15">
            <a:extLst>
              <a:ext uri="{FF2B5EF4-FFF2-40B4-BE49-F238E27FC236}">
                <a16:creationId xmlns:a16="http://schemas.microsoft.com/office/drawing/2014/main" id="{7C6ABA4A-4C07-4496-9250-B778AC260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1" y="1262241"/>
            <a:ext cx="1093959" cy="953020"/>
          </a:xfrm>
          <a:prstGeom prst="rect">
            <a:avLst/>
          </a:prstGeom>
        </p:spPr>
      </p:pic>
      <p:sp>
        <p:nvSpPr>
          <p:cNvPr id="9" name="TextBox 8">
            <a:extLst>
              <a:ext uri="{FF2B5EF4-FFF2-40B4-BE49-F238E27FC236}">
                <a16:creationId xmlns:a16="http://schemas.microsoft.com/office/drawing/2014/main" id="{E5DDBF09-2E12-4432-8E95-7C88F53934BA}"/>
              </a:ext>
            </a:extLst>
          </p:cNvPr>
          <p:cNvSpPr txBox="1"/>
          <p:nvPr/>
        </p:nvSpPr>
        <p:spPr>
          <a:xfrm>
            <a:off x="1934134" y="1258203"/>
            <a:ext cx="6718505" cy="1328145"/>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lang="en-GB" sz="1400" dirty="0">
                <a:solidFill>
                  <a:srgbClr val="3F3F3F"/>
                </a:solidFill>
                <a:latin typeface="Century Gothic"/>
              </a:rPr>
              <a:t>As part of our system-wide review work, we conducted online, anonymised surveys and interviewed key agency staff working across both areas. </a:t>
            </a:r>
            <a:endParaRPr lang="en-US"/>
          </a:p>
          <a:p>
            <a:pPr>
              <a:spcBef>
                <a:spcPts val="300"/>
              </a:spcBef>
              <a:spcAft>
                <a:spcPts val="300"/>
              </a:spcAft>
              <a:defRPr/>
            </a:pPr>
            <a:r>
              <a:rPr lang="en-GB" sz="1400" dirty="0">
                <a:solidFill>
                  <a:srgbClr val="3F3F3F"/>
                </a:solidFill>
                <a:latin typeface="Century Gothic"/>
              </a:rPr>
              <a:t>Seven professionals</a:t>
            </a:r>
            <a:r>
              <a:rPr kumimoji="0" lang="en-GB" sz="1400" b="0" i="0" u="none" strike="noStrike" kern="1200" cap="none" spc="0" normalizeH="0" baseline="0" noProof="0" dirty="0">
                <a:ln>
                  <a:noFill/>
                </a:ln>
                <a:solidFill>
                  <a:srgbClr val="3F3F3F"/>
                </a:solidFill>
                <a:effectLst/>
                <a:uLnTx/>
                <a:uFillTx/>
                <a:latin typeface="Century Gothic"/>
              </a:rPr>
              <a:t> working across agencies in Cambridgeshire and Peterborough were interviewed. These results include quotes from </a:t>
            </a:r>
            <a:r>
              <a:rPr lang="en-GB" sz="1400" dirty="0">
                <a:solidFill>
                  <a:srgbClr val="3F3F3F"/>
                </a:solidFill>
                <a:latin typeface="Century Gothic"/>
              </a:rPr>
              <a:t>some of</a:t>
            </a:r>
            <a:r>
              <a:rPr kumimoji="0" lang="en-GB" sz="1400" b="0" i="0" u="none" strike="noStrike" kern="1200" cap="none" spc="0" normalizeH="0" baseline="0" noProof="0" dirty="0">
                <a:ln>
                  <a:noFill/>
                </a:ln>
                <a:solidFill>
                  <a:srgbClr val="3F3F3F"/>
                </a:solidFill>
                <a:effectLst/>
                <a:uLnTx/>
                <a:uFillTx/>
                <a:latin typeface="Century Gothic"/>
              </a:rPr>
              <a:t> these interviews.</a:t>
            </a:r>
            <a:r>
              <a:rPr lang="en-GB" sz="1400" dirty="0">
                <a:solidFill>
                  <a:srgbClr val="3F3F3F"/>
                </a:solidFill>
                <a:latin typeface="Century Gothic"/>
              </a:rPr>
              <a:t> Fifty-five professionals responded to our survey from across the local area. Full survey results are provided as an Appendix to this report. </a:t>
            </a:r>
            <a:endParaRPr lang="en-GB"/>
          </a:p>
          <a:p>
            <a:pPr>
              <a:spcBef>
                <a:spcPts val="300"/>
              </a:spcBef>
              <a:spcAft>
                <a:spcPts val="300"/>
              </a:spcAft>
              <a:defRPr/>
            </a:pPr>
            <a:r>
              <a:rPr kumimoji="0" lang="en-GB" sz="1400" b="0" i="0" u="none" strike="noStrike" kern="1200" cap="none" spc="0" normalizeH="0" baseline="0" noProof="0" dirty="0">
                <a:ln>
                  <a:noFill/>
                </a:ln>
                <a:solidFill>
                  <a:srgbClr val="3F3F3F"/>
                </a:solidFill>
                <a:effectLst/>
                <a:uLnTx/>
                <a:uFillTx/>
                <a:latin typeface="Century Gothic"/>
              </a:rPr>
              <a:t>Please note that the quotes will not represent all professionals and agencies</a:t>
            </a:r>
            <a:r>
              <a:rPr lang="en-GB" sz="1400" dirty="0">
                <a:solidFill>
                  <a:srgbClr val="3F3F3F"/>
                </a:solidFill>
                <a:latin typeface="Century Gothic"/>
              </a:rPr>
              <a:t> </a:t>
            </a:r>
            <a:r>
              <a:rPr kumimoji="0" lang="en-GB" sz="1400" b="0" i="0" u="none" strike="noStrike" kern="1200" cap="none" spc="0" normalizeH="0" baseline="0" noProof="0" dirty="0">
                <a:ln>
                  <a:noFill/>
                </a:ln>
                <a:solidFill>
                  <a:srgbClr val="3F3F3F"/>
                </a:solidFill>
                <a:effectLst/>
                <a:uLnTx/>
                <a:uFillTx/>
                <a:latin typeface="Century Gothic"/>
              </a:rPr>
              <a:t> due to the small range of professionals interviewed and are relatively low sample size for the type of analysis method used.</a:t>
            </a:r>
            <a:r>
              <a:rPr lang="en-GB" sz="1400" dirty="0">
                <a:solidFill>
                  <a:srgbClr val="3F3F3F"/>
                </a:solidFill>
                <a:latin typeface="Century Gothic"/>
              </a:rPr>
              <a:t> </a:t>
            </a:r>
            <a:r>
              <a:rPr lang="en-GB" sz="1400" b="1" dirty="0">
                <a:solidFill>
                  <a:srgbClr val="3F3F3F"/>
                </a:solidFill>
                <a:latin typeface="Century Gothic"/>
              </a:rPr>
              <a:t>Nearly one quarter of responses were from professionals working in Education.</a:t>
            </a:r>
            <a:endParaRPr lang="en-GB" sz="1400" b="1" i="0" u="none" strike="noStrike" kern="1200" cap="none" spc="0" normalizeH="0" baseline="0" noProof="0" dirty="0">
              <a:ln>
                <a:noFill/>
              </a:ln>
              <a:solidFill>
                <a:srgbClr val="3F3F3F"/>
              </a:solidFill>
              <a:effectLst/>
              <a:uLnTx/>
              <a:uFillTx/>
              <a:latin typeface="Century Gothic"/>
            </a:endParaRPr>
          </a:p>
        </p:txBody>
      </p:sp>
      <p:sp>
        <p:nvSpPr>
          <p:cNvPr id="8" name="TextBox 1">
            <a:extLst>
              <a:ext uri="{FF2B5EF4-FFF2-40B4-BE49-F238E27FC236}">
                <a16:creationId xmlns:a16="http://schemas.microsoft.com/office/drawing/2014/main" id="{D19102CD-18FC-DA4E-5E67-0FBDDB67D137}"/>
              </a:ext>
            </a:extLst>
          </p:cNvPr>
          <p:cNvSpPr txBox="1"/>
          <p:nvPr/>
        </p:nvSpPr>
        <p:spPr>
          <a:xfrm>
            <a:off x="726739" y="1729603"/>
            <a:ext cx="672123" cy="384721"/>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lang="en-US" sz="2500" b="1">
                <a:ln w="6350" cap="flat">
                  <a:noFill/>
                  <a:miter lim="800000"/>
                </a:ln>
                <a:solidFill>
                  <a:srgbClr val="E71580"/>
                </a:solidFill>
                <a:latin typeface="Arial" panose="020B0604020202020204"/>
              </a:rPr>
              <a:t>7</a:t>
            </a:r>
            <a:endParaRPr kumimoji="0" lang="en-US" sz="1800" b="0" i="0" u="none" strike="noStrike" kern="1200" cap="none" spc="0" normalizeH="0" baseline="0" noProof="0">
              <a:ln>
                <a:noFill/>
              </a:ln>
              <a:solidFill>
                <a:srgbClr val="E7158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19ADE843-E368-2983-759B-1E05D54627B3}"/>
              </a:ext>
            </a:extLst>
          </p:cNvPr>
          <p:cNvPicPr>
            <a:picLocks noChangeAspect="1"/>
          </p:cNvPicPr>
          <p:nvPr/>
        </p:nvPicPr>
        <p:blipFill>
          <a:blip r:embed="rId3"/>
          <a:stretch>
            <a:fillRect/>
          </a:stretch>
        </p:blipFill>
        <p:spPr>
          <a:xfrm>
            <a:off x="556846" y="3847075"/>
            <a:ext cx="4371731" cy="2723662"/>
          </a:xfrm>
          <a:prstGeom prst="rect">
            <a:avLst/>
          </a:prstGeom>
        </p:spPr>
      </p:pic>
      <p:pic>
        <p:nvPicPr>
          <p:cNvPr id="10" name="Picture 9" descr="A pink and black calendar&#10;&#10;AI-generated content may be incorrect.">
            <a:extLst>
              <a:ext uri="{FF2B5EF4-FFF2-40B4-BE49-F238E27FC236}">
                <a16:creationId xmlns:a16="http://schemas.microsoft.com/office/drawing/2014/main" id="{A4C0C3EF-5C4D-2B48-3AD5-5C9F6C733B2C}"/>
              </a:ext>
            </a:extLst>
          </p:cNvPr>
          <p:cNvPicPr>
            <a:picLocks noChangeAspect="1"/>
          </p:cNvPicPr>
          <p:nvPr/>
        </p:nvPicPr>
        <p:blipFill>
          <a:blip r:embed="rId4"/>
          <a:stretch>
            <a:fillRect/>
          </a:stretch>
        </p:blipFill>
        <p:spPr>
          <a:xfrm>
            <a:off x="515820" y="2422031"/>
            <a:ext cx="1093959" cy="901603"/>
          </a:xfrm>
          <a:prstGeom prst="rect">
            <a:avLst/>
          </a:prstGeom>
        </p:spPr>
      </p:pic>
      <p:sp>
        <p:nvSpPr>
          <p:cNvPr id="11" name="TextBox 5">
            <a:extLst>
              <a:ext uri="{FF2B5EF4-FFF2-40B4-BE49-F238E27FC236}">
                <a16:creationId xmlns:a16="http://schemas.microsoft.com/office/drawing/2014/main" id="{612EA660-7195-42E6-9AEB-845FB27D1337}"/>
              </a:ext>
            </a:extLst>
          </p:cNvPr>
          <p:cNvSpPr txBox="1"/>
          <p:nvPr/>
        </p:nvSpPr>
        <p:spPr>
          <a:xfrm flipH="1">
            <a:off x="906713" y="2838807"/>
            <a:ext cx="492149" cy="38472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00000"/>
              </a:lnSpc>
              <a:spcBef>
                <a:spcPts val="0"/>
              </a:spcBef>
              <a:spcAft>
                <a:spcPts val="0"/>
              </a:spcAft>
              <a:buNone/>
              <a:tabLst/>
              <a:defRPr/>
            </a:pPr>
            <a:r>
              <a:rPr lang="en-US" sz="2500" b="1">
                <a:solidFill>
                  <a:srgbClr val="E71580"/>
                </a:solidFill>
                <a:latin typeface="Arial" panose="020B0604020202020204"/>
              </a:rPr>
              <a:t>55</a:t>
            </a:r>
            <a:endParaRPr lang="en-US" sz="2500" b="1">
              <a:solidFill>
                <a:srgbClr val="E71580"/>
              </a:solidFill>
              <a:latin typeface="Arial"/>
              <a:cs typeface="Arial"/>
            </a:endParaRPr>
          </a:p>
        </p:txBody>
      </p:sp>
      <p:pic>
        <p:nvPicPr>
          <p:cNvPr id="13" name="Picture 12" descr="A graph of pink rectangular objects with white text&#10;&#10;AI-generated content may be incorrect.">
            <a:extLst>
              <a:ext uri="{FF2B5EF4-FFF2-40B4-BE49-F238E27FC236}">
                <a16:creationId xmlns:a16="http://schemas.microsoft.com/office/drawing/2014/main" id="{585B869B-AAAC-3BB6-74D6-4E2B5996B249}"/>
              </a:ext>
            </a:extLst>
          </p:cNvPr>
          <p:cNvPicPr>
            <a:picLocks noChangeAspect="1"/>
          </p:cNvPicPr>
          <p:nvPr/>
        </p:nvPicPr>
        <p:blipFill>
          <a:blip r:embed="rId5"/>
          <a:srcRect l="9874"/>
          <a:stretch/>
        </p:blipFill>
        <p:spPr>
          <a:xfrm>
            <a:off x="4407898" y="3728534"/>
            <a:ext cx="5675178" cy="2968310"/>
          </a:xfrm>
          <a:prstGeom prst="rect">
            <a:avLst/>
          </a:prstGeom>
        </p:spPr>
      </p:pic>
    </p:spTree>
    <p:extLst>
      <p:ext uri="{BB962C8B-B14F-4D97-AF65-F5344CB8AC3E}">
        <p14:creationId xmlns:p14="http://schemas.microsoft.com/office/powerpoint/2010/main" val="308488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2135-B23E-42EC-9F04-27FF72655DED}"/>
              </a:ext>
            </a:extLst>
          </p:cNvPr>
          <p:cNvSpPr>
            <a:spLocks noGrp="1"/>
          </p:cNvSpPr>
          <p:nvPr>
            <p:ph type="title"/>
          </p:nvPr>
        </p:nvSpPr>
        <p:spPr>
          <a:xfrm>
            <a:off x="224521" y="753164"/>
            <a:ext cx="5591200" cy="1182790"/>
          </a:xfrm>
        </p:spPr>
        <p:txBody>
          <a:bodyPr/>
          <a:lstStyle/>
          <a:p>
            <a:r>
              <a:rPr lang="en-GB" sz="1400" b="0">
                <a:solidFill>
                  <a:schemeClr val="tx1"/>
                </a:solidFill>
                <a:latin typeface="Century Gothic"/>
              </a:rPr>
              <a:t>This chapter relates to our review of the local Marac process. </a:t>
            </a:r>
            <a:br>
              <a:rPr lang="en-GB" sz="1400" b="0">
                <a:latin typeface="Century Gothic"/>
              </a:rPr>
            </a:br>
            <a:r>
              <a:rPr lang="en-GB" sz="1400" b="0">
                <a:solidFill>
                  <a:schemeClr val="tx1"/>
                </a:solidFill>
                <a:latin typeface="Century Gothic"/>
              </a:rPr>
              <a:t>Throughout the Marac review work we have linked our findings back to the 10 Marac Principles of Good Practice, to support identification of key areas of good practice and where improvements can be made.</a:t>
            </a:r>
          </a:p>
        </p:txBody>
      </p:sp>
      <p:grpSp>
        <p:nvGrpSpPr>
          <p:cNvPr id="11" name="Group 10">
            <a:extLst>
              <a:ext uri="{FF2B5EF4-FFF2-40B4-BE49-F238E27FC236}">
                <a16:creationId xmlns:a16="http://schemas.microsoft.com/office/drawing/2014/main" id="{A063284A-062B-40D0-8EE8-C15E0A560A6A}"/>
              </a:ext>
            </a:extLst>
          </p:cNvPr>
          <p:cNvGrpSpPr/>
          <p:nvPr/>
        </p:nvGrpSpPr>
        <p:grpSpPr>
          <a:xfrm>
            <a:off x="2162421" y="2163876"/>
            <a:ext cx="1721218" cy="3338545"/>
            <a:chOff x="6803507" y="1779368"/>
            <a:chExt cx="2206324" cy="4075497"/>
          </a:xfrm>
        </p:grpSpPr>
        <p:sp>
          <p:nvSpPr>
            <p:cNvPr id="14" name="TextBox 13">
              <a:extLst>
                <a:ext uri="{FF2B5EF4-FFF2-40B4-BE49-F238E27FC236}">
                  <a16:creationId xmlns:a16="http://schemas.microsoft.com/office/drawing/2014/main" id="{245022C6-4A0E-4E5E-BA0B-839654D6595A}"/>
                </a:ext>
              </a:extLst>
            </p:cNvPr>
            <p:cNvSpPr txBox="1"/>
            <p:nvPr/>
          </p:nvSpPr>
          <p:spPr>
            <a:xfrm>
              <a:off x="6879764" y="1779368"/>
              <a:ext cx="2102266" cy="9017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rPr>
                <a:t>32,500 adult victims have experienced DA in the past year</a:t>
              </a:r>
              <a:r>
                <a:rPr kumimoji="0" lang="en-GB" sz="1200" b="1" i="0" u="none" strike="noStrike" kern="0" cap="none" spc="0" normalizeH="0" baseline="30000" noProof="0">
                  <a:ln>
                    <a:noFill/>
                  </a:ln>
                  <a:solidFill>
                    <a:srgbClr val="FFFFFF"/>
                  </a:solidFill>
                  <a:effectLst/>
                  <a:uLnTx/>
                  <a:uFillTx/>
                  <a:latin typeface="Arial" panose="020B0604020202020204"/>
                  <a:ea typeface="ＭＳ Ｐゴシック" pitchFamily="-108" charset="-128"/>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endParaRPr>
            </a:p>
          </p:txBody>
        </p:sp>
        <p:sp>
          <p:nvSpPr>
            <p:cNvPr id="15" name="TextBox 14">
              <a:extLst>
                <a:ext uri="{FF2B5EF4-FFF2-40B4-BE49-F238E27FC236}">
                  <a16:creationId xmlns:a16="http://schemas.microsoft.com/office/drawing/2014/main" id="{C4CB7878-911F-47B1-B7EA-BB8EDA023A61}"/>
                </a:ext>
              </a:extLst>
            </p:cNvPr>
            <p:cNvSpPr txBox="1"/>
            <p:nvPr/>
          </p:nvSpPr>
          <p:spPr>
            <a:xfrm>
              <a:off x="6907565" y="3237552"/>
              <a:ext cx="2102266" cy="6762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rPr>
                <a:t>24,000 adult victim of IPV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endParaRPr>
            </a:p>
          </p:txBody>
        </p:sp>
        <p:sp>
          <p:nvSpPr>
            <p:cNvPr id="16" name="TextBox 15">
              <a:extLst>
                <a:ext uri="{FF2B5EF4-FFF2-40B4-BE49-F238E27FC236}">
                  <a16:creationId xmlns:a16="http://schemas.microsoft.com/office/drawing/2014/main" id="{EC56F700-4777-4A6B-BAAF-742DEABF7B01}"/>
                </a:ext>
              </a:extLst>
            </p:cNvPr>
            <p:cNvSpPr txBox="1"/>
            <p:nvPr/>
          </p:nvSpPr>
          <p:spPr>
            <a:xfrm>
              <a:off x="6803507" y="4953148"/>
              <a:ext cx="2102266" cy="9017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rPr>
                <a:t>10,500 visible adult victims of DA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ＭＳ Ｐゴシック" pitchFamily="-108" charset="-128"/>
                <a:cs typeface="+mn-cs"/>
              </a:endParaRPr>
            </a:p>
          </p:txBody>
        </p:sp>
      </p:grpSp>
      <p:grpSp>
        <p:nvGrpSpPr>
          <p:cNvPr id="21" name="Group 20">
            <a:extLst>
              <a:ext uri="{FF2B5EF4-FFF2-40B4-BE49-F238E27FC236}">
                <a16:creationId xmlns:a16="http://schemas.microsoft.com/office/drawing/2014/main" id="{8282AF0D-C584-4A63-AD4D-761D646F7535}"/>
              </a:ext>
            </a:extLst>
          </p:cNvPr>
          <p:cNvGrpSpPr/>
          <p:nvPr/>
        </p:nvGrpSpPr>
        <p:grpSpPr>
          <a:xfrm>
            <a:off x="6729045" y="608638"/>
            <a:ext cx="4464018" cy="904987"/>
            <a:chOff x="6664964" y="956353"/>
            <a:chExt cx="4464018" cy="1009843"/>
          </a:xfrm>
        </p:grpSpPr>
        <p:sp>
          <p:nvSpPr>
            <p:cNvPr id="22" name="TextBox 21">
              <a:extLst>
                <a:ext uri="{FF2B5EF4-FFF2-40B4-BE49-F238E27FC236}">
                  <a16:creationId xmlns:a16="http://schemas.microsoft.com/office/drawing/2014/main" id="{515EF1B6-269F-4FBD-B527-4AEB101B8460}"/>
                </a:ext>
              </a:extLst>
            </p:cNvPr>
            <p:cNvSpPr txBox="1">
              <a:spLocks/>
            </p:cNvSpPr>
            <p:nvPr>
              <p:custDataLst>
                <p:tags r:id="rId4"/>
              </p:custDataLst>
            </p:nvPr>
          </p:nvSpPr>
          <p:spPr>
            <a:xfrm rot="16200000">
              <a:off x="6285173" y="1336145"/>
              <a:ext cx="1009842" cy="250260"/>
            </a:xfrm>
            <a:prstGeom prst="round2SameRect">
              <a:avLst>
                <a:gd name="adj1" fmla="val 50000"/>
                <a:gd name="adj2" fmla="val 0"/>
              </a:avLst>
            </a:prstGeom>
            <a:solidFill>
              <a:schemeClr val="accent3"/>
            </a:solidFill>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endParaRPr>
            </a:p>
          </p:txBody>
        </p:sp>
        <p:sp>
          <p:nvSpPr>
            <p:cNvPr id="23" name="TextBox 22">
              <a:extLst>
                <a:ext uri="{FF2B5EF4-FFF2-40B4-BE49-F238E27FC236}">
                  <a16:creationId xmlns:a16="http://schemas.microsoft.com/office/drawing/2014/main" id="{408019A2-7C5D-4DAE-9A01-BB553F329BC2}"/>
                </a:ext>
              </a:extLst>
            </p:cNvPr>
            <p:cNvSpPr txBox="1">
              <a:spLocks/>
            </p:cNvSpPr>
            <p:nvPr/>
          </p:nvSpPr>
          <p:spPr>
            <a:xfrm>
              <a:off x="7064982" y="956353"/>
              <a:ext cx="4064000" cy="938719"/>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a:ln>
                    <a:noFill/>
                  </a:ln>
                  <a:solidFill>
                    <a:srgbClr val="3F3F3F"/>
                  </a:solidFill>
                  <a:effectLst/>
                  <a:uLnTx/>
                  <a:uFillTx/>
                  <a:latin typeface="Century Gothic"/>
                  <a:ea typeface="ＭＳ Ｐゴシック"/>
                </a:rPr>
                <a:t>Reviewed against the 10 principles of a Marac Conducted </a:t>
              </a:r>
              <a:r>
                <a:rPr lang="en-GB" sz="1400" b="1">
                  <a:solidFill>
                    <a:srgbClr val="800080"/>
                  </a:solidFill>
                  <a:latin typeface="Century Gothic"/>
                  <a:ea typeface="ＭＳ Ｐゴシック"/>
                </a:rPr>
                <a:t>Marac</a:t>
              </a:r>
              <a:r>
                <a:rPr kumimoji="0" lang="en-GB" sz="1400" b="1" i="0" u="none" strike="noStrike" kern="1200" cap="none" spc="0" normalizeH="0" baseline="0" noProof="0">
                  <a:ln>
                    <a:noFill/>
                  </a:ln>
                  <a:solidFill>
                    <a:srgbClr val="800080"/>
                  </a:solidFill>
                  <a:effectLst/>
                  <a:uLnTx/>
                  <a:uFillTx/>
                  <a:latin typeface="Century Gothic"/>
                  <a:ea typeface="ＭＳ Ｐゴシック"/>
                </a:rPr>
                <a:t> Observations</a:t>
              </a:r>
              <a:r>
                <a:rPr kumimoji="0" lang="en-GB" sz="1400" b="0" i="0" u="none" strike="noStrike" kern="1200" cap="none" spc="0" normalizeH="0" baseline="0" noProof="0">
                  <a:ln>
                    <a:noFill/>
                  </a:ln>
                  <a:solidFill>
                    <a:srgbClr val="000000"/>
                  </a:solidFill>
                  <a:effectLst/>
                  <a:uLnTx/>
                  <a:uFillTx/>
                  <a:latin typeface="Century Gothic"/>
                  <a:ea typeface="ＭＳ Ｐゴシック"/>
                </a:rPr>
                <a:t>.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a:ln>
                    <a:noFill/>
                  </a:ln>
                  <a:solidFill>
                    <a:srgbClr val="002072"/>
                  </a:solidFill>
                  <a:effectLst/>
                  <a:uLnTx/>
                  <a:uFillTx/>
                  <a:latin typeface="Century Gothic"/>
                  <a:ea typeface="Times New Roman" panose="02020603050405020304" pitchFamily="18" charset="0"/>
                </a:rPr>
                <a:t>Local Marac data for April </a:t>
              </a:r>
              <a:r>
                <a:rPr lang="en-GB" sz="1400" b="1">
                  <a:solidFill>
                    <a:srgbClr val="002072"/>
                  </a:solidFill>
                  <a:latin typeface="Century Gothic"/>
                  <a:ea typeface="Times New Roman" panose="02020603050405020304" pitchFamily="18" charset="0"/>
                </a:rPr>
                <a:t>2023</a:t>
              </a:r>
              <a:r>
                <a:rPr kumimoji="0" lang="en-GB" sz="1400" b="1" i="0" u="none" strike="noStrike" kern="1200" cap="none" spc="0" normalizeH="0" baseline="0" noProof="0">
                  <a:ln>
                    <a:noFill/>
                  </a:ln>
                  <a:solidFill>
                    <a:srgbClr val="002072"/>
                  </a:solidFill>
                  <a:effectLst/>
                  <a:uLnTx/>
                  <a:uFillTx/>
                  <a:latin typeface="Century Gothic"/>
                  <a:ea typeface="Times New Roman" panose="02020603050405020304" pitchFamily="18" charset="0"/>
                </a:rPr>
                <a:t> – March </a:t>
              </a:r>
              <a:r>
                <a:rPr lang="en-GB" sz="1400" b="1">
                  <a:solidFill>
                    <a:srgbClr val="002072"/>
                  </a:solidFill>
                  <a:latin typeface="Century Gothic"/>
                  <a:ea typeface="Times New Roman" panose="02020603050405020304" pitchFamily="18" charset="0"/>
                </a:rPr>
                <a:t>2024</a:t>
              </a:r>
              <a:r>
                <a:rPr kumimoji="0" lang="en-GB" sz="1400" b="1" i="0" u="none" strike="noStrike" kern="1200" cap="none" spc="0" normalizeH="0" baseline="0" noProof="0">
                  <a:ln>
                    <a:noFill/>
                  </a:ln>
                  <a:solidFill>
                    <a:srgbClr val="002072"/>
                  </a:solidFill>
                  <a:effectLst/>
                  <a:uLnTx/>
                  <a:uFillTx/>
                  <a:latin typeface="Century Gothic"/>
                  <a:ea typeface="Times New Roman" panose="02020603050405020304" pitchFamily="18" charset="0"/>
                </a:rPr>
                <a:t> </a:t>
              </a:r>
              <a:r>
                <a:rPr kumimoji="0" lang="en-GB" sz="1400" b="0" i="0" u="none" strike="noStrike" kern="1200" cap="none" spc="0" normalizeH="0" baseline="0" noProof="0">
                  <a:ln>
                    <a:noFill/>
                  </a:ln>
                  <a:solidFill>
                    <a:srgbClr val="3F3F3F"/>
                  </a:solidFill>
                  <a:effectLst/>
                  <a:uLnTx/>
                  <a:uFillTx/>
                  <a:latin typeface="Century Gothic"/>
                  <a:ea typeface="Times New Roman" panose="02020603050405020304" pitchFamily="18" charset="0"/>
                </a:rPr>
                <a:t>reviewed against national data</a:t>
              </a:r>
              <a:endParaRPr kumimoji="0" lang="en-GB" sz="1400" b="1" i="0" u="none" strike="noStrike" kern="1200" cap="none" spc="0" normalizeH="0" baseline="0" noProof="0">
                <a:ln>
                  <a:noFill/>
                </a:ln>
                <a:solidFill>
                  <a:srgbClr val="002072"/>
                </a:solidFill>
                <a:effectLst/>
                <a:uLnTx/>
                <a:uFillTx/>
                <a:latin typeface="Century Gothic"/>
                <a:ea typeface="ＭＳ Ｐゴシック" pitchFamily="-108" charset="-128"/>
              </a:endParaRPr>
            </a:p>
          </p:txBody>
        </p:sp>
      </p:grpSp>
      <p:grpSp>
        <p:nvGrpSpPr>
          <p:cNvPr id="24" name="Group 23">
            <a:extLst>
              <a:ext uri="{FF2B5EF4-FFF2-40B4-BE49-F238E27FC236}">
                <a16:creationId xmlns:a16="http://schemas.microsoft.com/office/drawing/2014/main" id="{B97E1E85-955C-49C1-BE49-13EC23A3B9ED}"/>
              </a:ext>
            </a:extLst>
          </p:cNvPr>
          <p:cNvGrpSpPr/>
          <p:nvPr/>
        </p:nvGrpSpPr>
        <p:grpSpPr>
          <a:xfrm>
            <a:off x="6729045" y="1569196"/>
            <a:ext cx="4464018" cy="904985"/>
            <a:chOff x="6664964" y="956353"/>
            <a:chExt cx="4464018" cy="1009841"/>
          </a:xfrm>
        </p:grpSpPr>
        <p:sp>
          <p:nvSpPr>
            <p:cNvPr id="25" name="TextBox 24">
              <a:extLst>
                <a:ext uri="{FF2B5EF4-FFF2-40B4-BE49-F238E27FC236}">
                  <a16:creationId xmlns:a16="http://schemas.microsoft.com/office/drawing/2014/main" id="{8E5F6516-33CF-4EAA-930D-C200D682BA01}"/>
                </a:ext>
              </a:extLst>
            </p:cNvPr>
            <p:cNvSpPr txBox="1">
              <a:spLocks/>
            </p:cNvSpPr>
            <p:nvPr>
              <p:custDataLst>
                <p:tags r:id="rId3"/>
              </p:custDataLst>
            </p:nvPr>
          </p:nvSpPr>
          <p:spPr>
            <a:xfrm rot="16200000">
              <a:off x="6285173" y="1336144"/>
              <a:ext cx="1009841" cy="250260"/>
            </a:xfrm>
            <a:prstGeom prst="round2SameRect">
              <a:avLst>
                <a:gd name="adj1" fmla="val 50000"/>
                <a:gd name="adj2" fmla="val 0"/>
              </a:avLst>
            </a:prstGeom>
            <a:solidFill>
              <a:schemeClr val="accent4"/>
            </a:solidFill>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endParaRPr>
            </a:p>
          </p:txBody>
        </p:sp>
        <p:sp>
          <p:nvSpPr>
            <p:cNvPr id="26" name="TextBox 25">
              <a:extLst>
                <a:ext uri="{FF2B5EF4-FFF2-40B4-BE49-F238E27FC236}">
                  <a16:creationId xmlns:a16="http://schemas.microsoft.com/office/drawing/2014/main" id="{903E7403-E6D9-4BE0-A061-8FCEC28B60CA}"/>
                </a:ext>
              </a:extLst>
            </p:cNvPr>
            <p:cNvSpPr txBox="1">
              <a:spLocks/>
            </p:cNvSpPr>
            <p:nvPr/>
          </p:nvSpPr>
          <p:spPr>
            <a:xfrm>
              <a:off x="7064982" y="956353"/>
              <a:ext cx="4064000" cy="938719"/>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endParaRPr lang="en-GB" sz="1400" i="0" u="none" strike="noStrike" kern="1200" cap="none" spc="0" normalizeH="0" baseline="0" noProof="0">
                <a:ln>
                  <a:noFill/>
                </a:ln>
                <a:solidFill>
                  <a:srgbClr val="E71580"/>
                </a:solidFill>
                <a:effectLst/>
                <a:uLnTx/>
                <a:uFillTx/>
                <a:latin typeface="Century Gothic" panose="020B0502020202020204" pitchFamily="34" charset="0"/>
                <a:ea typeface="ＭＳ Ｐゴシック" pitchFamily="-108" charset="-128"/>
              </a:endParaRPr>
            </a:p>
          </p:txBody>
        </p:sp>
      </p:grpSp>
      <p:grpSp>
        <p:nvGrpSpPr>
          <p:cNvPr id="27" name="Group 26">
            <a:extLst>
              <a:ext uri="{FF2B5EF4-FFF2-40B4-BE49-F238E27FC236}">
                <a16:creationId xmlns:a16="http://schemas.microsoft.com/office/drawing/2014/main" id="{159A0CE9-BA3B-4023-9EDA-57A8B753B6F2}"/>
              </a:ext>
            </a:extLst>
          </p:cNvPr>
          <p:cNvGrpSpPr/>
          <p:nvPr/>
        </p:nvGrpSpPr>
        <p:grpSpPr>
          <a:xfrm>
            <a:off x="6730966" y="3505103"/>
            <a:ext cx="4471170" cy="904985"/>
            <a:chOff x="6657812" y="956353"/>
            <a:chExt cx="4471170" cy="1009841"/>
          </a:xfrm>
        </p:grpSpPr>
        <p:sp>
          <p:nvSpPr>
            <p:cNvPr id="28" name="TextBox 27">
              <a:extLst>
                <a:ext uri="{FF2B5EF4-FFF2-40B4-BE49-F238E27FC236}">
                  <a16:creationId xmlns:a16="http://schemas.microsoft.com/office/drawing/2014/main" id="{84851A5B-9A52-4823-82ED-8E1AEC5897AD}"/>
                </a:ext>
              </a:extLst>
            </p:cNvPr>
            <p:cNvSpPr txBox="1">
              <a:spLocks/>
            </p:cNvSpPr>
            <p:nvPr>
              <p:custDataLst>
                <p:tags r:id="rId2"/>
              </p:custDataLst>
            </p:nvPr>
          </p:nvSpPr>
          <p:spPr>
            <a:xfrm rot="16200000">
              <a:off x="6278021" y="1336144"/>
              <a:ext cx="1009841" cy="250259"/>
            </a:xfrm>
            <a:prstGeom prst="round2SameRect">
              <a:avLst>
                <a:gd name="adj1" fmla="val 50000"/>
                <a:gd name="adj2" fmla="val 0"/>
              </a:avLst>
            </a:prstGeom>
            <a:solidFill>
              <a:schemeClr val="accent2"/>
            </a:solidFill>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endParaRPr>
            </a:p>
          </p:txBody>
        </p:sp>
        <p:sp>
          <p:nvSpPr>
            <p:cNvPr id="29" name="TextBox 28">
              <a:extLst>
                <a:ext uri="{FF2B5EF4-FFF2-40B4-BE49-F238E27FC236}">
                  <a16:creationId xmlns:a16="http://schemas.microsoft.com/office/drawing/2014/main" id="{537ADA21-33A3-46A9-8B0C-4BFD7AF6897A}"/>
                </a:ext>
              </a:extLst>
            </p:cNvPr>
            <p:cNvSpPr txBox="1">
              <a:spLocks/>
            </p:cNvSpPr>
            <p:nvPr/>
          </p:nvSpPr>
          <p:spPr>
            <a:xfrm>
              <a:off x="7064982" y="956353"/>
              <a:ext cx="4064000" cy="938719"/>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a:ln>
                    <a:noFill/>
                  </a:ln>
                  <a:solidFill>
                    <a:srgbClr val="E71580"/>
                  </a:solidFill>
                  <a:effectLst/>
                  <a:uLnTx/>
                  <a:uFillTx/>
                  <a:latin typeface="Century Gothic" panose="020B0502020202020204" pitchFamily="34" charset="0"/>
                  <a:ea typeface="ＭＳ Ｐゴシック" pitchFamily="-108" charset="-128"/>
                </a:rPr>
                <a:t>Professional discussions</a:t>
              </a:r>
              <a:r>
                <a:rPr kumimoji="0" lang="en-GB" sz="1400" b="1" i="0" u="none" strike="noStrike" kern="1200" cap="none" spc="0" normalizeH="0" baseline="0" noProof="0">
                  <a:ln>
                    <a:noFill/>
                  </a:ln>
                  <a:solidFill>
                    <a:srgbClr val="E71580"/>
                  </a:solidFill>
                  <a:effectLst/>
                  <a:uLnTx/>
                  <a:uFillTx/>
                  <a:latin typeface="Century Gothic" panose="020B0502020202020204" pitchFamily="34" charset="0"/>
                  <a:ea typeface="Times New Roman" panose="02020603050405020304" pitchFamily="18" charset="0"/>
                </a:rPr>
                <a:t> </a:t>
              </a:r>
              <a:r>
                <a:rPr kumimoji="0" lang="en-GB" sz="1400" b="0" i="0" u="none" strike="noStrike" kern="1200" cap="none" spc="0" normalizeH="0" baseline="0" noProof="0">
                  <a:ln>
                    <a:noFill/>
                  </a:ln>
                  <a:solidFill>
                    <a:srgbClr val="3F3F3F"/>
                  </a:solidFill>
                  <a:effectLst/>
                  <a:uLnTx/>
                  <a:uFillTx/>
                  <a:latin typeface="Century Gothic" panose="020B0502020202020204" pitchFamily="34" charset="0"/>
                  <a:ea typeface="Times New Roman" panose="02020603050405020304" pitchFamily="18" charset="0"/>
                </a:rPr>
                <a:t>with Marac partners/stakeholders. Stakeholders were interviewed individually, all Marac reps were offered an opportunity to feed in.</a:t>
              </a:r>
              <a:endPar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endParaRPr>
            </a:p>
          </p:txBody>
        </p:sp>
      </p:grpSp>
      <p:grpSp>
        <p:nvGrpSpPr>
          <p:cNvPr id="32" name="Group 31">
            <a:extLst>
              <a:ext uri="{FF2B5EF4-FFF2-40B4-BE49-F238E27FC236}">
                <a16:creationId xmlns:a16="http://schemas.microsoft.com/office/drawing/2014/main" id="{39170F41-09EF-4C9A-BDEF-C1FCEC23665C}"/>
              </a:ext>
            </a:extLst>
          </p:cNvPr>
          <p:cNvGrpSpPr/>
          <p:nvPr/>
        </p:nvGrpSpPr>
        <p:grpSpPr>
          <a:xfrm>
            <a:off x="6732113" y="2544546"/>
            <a:ext cx="4470023" cy="895775"/>
            <a:chOff x="6637505" y="1031271"/>
            <a:chExt cx="4470023" cy="999564"/>
          </a:xfrm>
        </p:grpSpPr>
        <p:sp>
          <p:nvSpPr>
            <p:cNvPr id="33" name="TextBox 32">
              <a:extLst>
                <a:ext uri="{FF2B5EF4-FFF2-40B4-BE49-F238E27FC236}">
                  <a16:creationId xmlns:a16="http://schemas.microsoft.com/office/drawing/2014/main" id="{2C9FFAA7-8E5A-4455-B1CF-138BF80490FF}"/>
                </a:ext>
              </a:extLst>
            </p:cNvPr>
            <p:cNvSpPr txBox="1">
              <a:spLocks/>
            </p:cNvSpPr>
            <p:nvPr>
              <p:custDataLst>
                <p:tags r:id="rId1"/>
              </p:custDataLst>
            </p:nvPr>
          </p:nvSpPr>
          <p:spPr>
            <a:xfrm rot="16200000">
              <a:off x="6262853" y="1405923"/>
              <a:ext cx="999564" cy="250260"/>
            </a:xfrm>
            <a:prstGeom prst="round2SameRect">
              <a:avLst>
                <a:gd name="adj1" fmla="val 50000"/>
                <a:gd name="adj2" fmla="val 0"/>
              </a:avLst>
            </a:prstGeom>
            <a:solidFill>
              <a:schemeClr val="accent1"/>
            </a:solidFill>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endParaRPr>
            </a:p>
          </p:txBody>
        </p:sp>
        <p:sp>
          <p:nvSpPr>
            <p:cNvPr id="34" name="TextBox 33">
              <a:extLst>
                <a:ext uri="{FF2B5EF4-FFF2-40B4-BE49-F238E27FC236}">
                  <a16:creationId xmlns:a16="http://schemas.microsoft.com/office/drawing/2014/main" id="{0E118B7A-62AD-4387-9B89-D040F7D50C9D}"/>
                </a:ext>
              </a:extLst>
            </p:cNvPr>
            <p:cNvSpPr txBox="1">
              <a:spLocks/>
            </p:cNvSpPr>
            <p:nvPr/>
          </p:nvSpPr>
          <p:spPr>
            <a:xfrm>
              <a:off x="7043528" y="1045829"/>
              <a:ext cx="4064000" cy="938719"/>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400" b="0" i="0" u="none" strike="noStrike" kern="1200" cap="none" spc="0" normalizeH="0" baseline="0" noProof="0">
                  <a:ln>
                    <a:noFill/>
                  </a:ln>
                  <a:solidFill>
                    <a:srgbClr val="000000"/>
                  </a:solidFill>
                  <a:effectLst/>
                  <a:uLnTx/>
                  <a:uFillTx/>
                  <a:latin typeface="Century Gothic"/>
                  <a:ea typeface="ＭＳ Ｐゴシック"/>
                </a:rPr>
                <a:t>Review of </a:t>
              </a:r>
              <a:r>
                <a:rPr kumimoji="0" lang="en-GB" sz="1400" b="1" i="0" u="none" strike="noStrike" kern="1200" cap="none" spc="0" normalizeH="0" baseline="0" noProof="0">
                  <a:ln>
                    <a:noFill/>
                  </a:ln>
                  <a:solidFill>
                    <a:srgbClr val="002072"/>
                  </a:solidFill>
                  <a:effectLst/>
                  <a:uLnTx/>
                  <a:uFillTx/>
                  <a:latin typeface="Century Gothic"/>
                  <a:ea typeface="ＭＳ Ｐゴシック"/>
                </a:rPr>
                <a:t>Marac Operating Group Terms of Reference </a:t>
              </a:r>
              <a:r>
                <a:rPr kumimoji="0" lang="en-GB" sz="1400" b="0" i="0" u="none" strike="noStrike" kern="1200" cap="none" spc="0" normalizeH="0" baseline="0" noProof="0">
                  <a:ln>
                    <a:noFill/>
                  </a:ln>
                  <a:solidFill>
                    <a:srgbClr val="000000"/>
                  </a:solidFill>
                  <a:effectLst/>
                  <a:uLnTx/>
                  <a:uFillTx/>
                  <a:latin typeface="Century Gothic"/>
                  <a:ea typeface="ＭＳ Ｐゴシック"/>
                </a:rPr>
                <a:t>and </a:t>
              </a:r>
              <a:r>
                <a:rPr kumimoji="0" lang="en-GB" sz="1400" b="1" i="0" u="none" strike="noStrike" kern="1200" cap="none" spc="0" normalizeH="0" baseline="0" noProof="0">
                  <a:ln>
                    <a:noFill/>
                  </a:ln>
                  <a:solidFill>
                    <a:srgbClr val="800080"/>
                  </a:solidFill>
                  <a:effectLst/>
                  <a:uLnTx/>
                  <a:uFillTx/>
                  <a:latin typeface="Century Gothic"/>
                  <a:ea typeface="ＭＳ Ｐゴシック"/>
                </a:rPr>
                <a:t>steering group observations</a:t>
              </a:r>
              <a:r>
                <a:rPr lang="en-GB" sz="1400" b="1">
                  <a:solidFill>
                    <a:srgbClr val="800080"/>
                  </a:solidFill>
                  <a:latin typeface="Century Gothic"/>
                  <a:ea typeface="ＭＳ Ｐゴシック"/>
                </a:rPr>
                <a:t>, </a:t>
              </a:r>
              <a:r>
                <a:rPr lang="en-GB" sz="1400">
                  <a:solidFill>
                    <a:srgbClr val="000000"/>
                  </a:solidFill>
                  <a:latin typeface="Century Gothic"/>
                  <a:ea typeface="ＭＳ Ｐゴシック"/>
                </a:rPr>
                <a:t> </a:t>
              </a:r>
              <a:r>
                <a:rPr lang="en-GB" sz="1400" b="1">
                  <a:solidFill>
                    <a:srgbClr val="E71580"/>
                  </a:solidFill>
                  <a:latin typeface="Century Gothic"/>
                  <a:ea typeface="ＭＳ Ｐゴシック"/>
                </a:rPr>
                <a:t>Marac Operating Protocol </a:t>
              </a:r>
              <a:r>
                <a:rPr lang="en-GB" sz="1400">
                  <a:solidFill>
                    <a:srgbClr val="E71580"/>
                  </a:solidFill>
                  <a:latin typeface="Century Gothic"/>
                  <a:ea typeface="ＭＳ Ｐゴシック"/>
                </a:rPr>
                <a:t>and associated policies and processes. </a:t>
              </a:r>
              <a:endParaRPr lang="en-GB" sz="1400" b="1" i="0" u="none" strike="noStrike" kern="1200" cap="none" spc="0" normalizeH="0" baseline="0" noProof="0">
                <a:ln>
                  <a:noFill/>
                </a:ln>
                <a:solidFill>
                  <a:srgbClr val="002072"/>
                </a:solidFill>
                <a:effectLst/>
                <a:uLnTx/>
                <a:uFillTx/>
                <a:latin typeface="Century Gothic" panose="020B0502020202020204" pitchFamily="34" charset="0"/>
                <a:ea typeface="ＭＳ Ｐゴシック"/>
              </a:endParaRPr>
            </a:p>
          </p:txBody>
        </p:sp>
      </p:grpSp>
      <p:graphicFrame>
        <p:nvGraphicFramePr>
          <p:cNvPr id="4" name="Table 3">
            <a:extLst>
              <a:ext uri="{FF2B5EF4-FFF2-40B4-BE49-F238E27FC236}">
                <a16:creationId xmlns:a16="http://schemas.microsoft.com/office/drawing/2014/main" id="{436F19F3-49A2-F41B-D327-271D8FFE0318}"/>
              </a:ext>
            </a:extLst>
          </p:cNvPr>
          <p:cNvGraphicFramePr>
            <a:graphicFrameLocks noGrp="1"/>
          </p:cNvGraphicFramePr>
          <p:nvPr>
            <p:extLst>
              <p:ext uri="{D42A27DB-BD31-4B8C-83A1-F6EECF244321}">
                <p14:modId xmlns:p14="http://schemas.microsoft.com/office/powerpoint/2010/main" val="1284097103"/>
              </p:ext>
            </p:extLst>
          </p:nvPr>
        </p:nvGraphicFramePr>
        <p:xfrm>
          <a:off x="6262722" y="4548028"/>
          <a:ext cx="5814828" cy="2205652"/>
        </p:xfrm>
        <a:graphic>
          <a:graphicData uri="http://schemas.openxmlformats.org/drawingml/2006/table">
            <a:tbl>
              <a:tblPr firstRow="1" bandRow="1">
                <a:tableStyleId>{5C22544A-7EE6-4342-B048-85BDC9FD1C3A}</a:tableStyleId>
              </a:tblPr>
              <a:tblGrid>
                <a:gridCol w="2907414">
                  <a:extLst>
                    <a:ext uri="{9D8B030D-6E8A-4147-A177-3AD203B41FA5}">
                      <a16:colId xmlns:a16="http://schemas.microsoft.com/office/drawing/2014/main" val="3861184322"/>
                    </a:ext>
                  </a:extLst>
                </a:gridCol>
                <a:gridCol w="2907414">
                  <a:extLst>
                    <a:ext uri="{9D8B030D-6E8A-4147-A177-3AD203B41FA5}">
                      <a16:colId xmlns:a16="http://schemas.microsoft.com/office/drawing/2014/main" val="1077074385"/>
                    </a:ext>
                  </a:extLst>
                </a:gridCol>
              </a:tblGrid>
              <a:tr h="456299">
                <a:tc>
                  <a:txBody>
                    <a:bodyPr/>
                    <a:lstStyle/>
                    <a:p>
                      <a:r>
                        <a:rPr lang="en-GB" sz="1600">
                          <a:latin typeface="Century Gothic"/>
                        </a:rPr>
                        <a:t>The Marac process</a:t>
                      </a:r>
                    </a:p>
                  </a:txBody>
                  <a:tcPr/>
                </a:tc>
                <a:tc>
                  <a:txBody>
                    <a:bodyPr/>
                    <a:lstStyle/>
                    <a:p>
                      <a:r>
                        <a:rPr lang="en-GB" sz="1600">
                          <a:latin typeface="Century Gothic"/>
                        </a:rPr>
                        <a:t>The Marac meeting</a:t>
                      </a:r>
                    </a:p>
                  </a:txBody>
                  <a:tcPr/>
                </a:tc>
                <a:extLst>
                  <a:ext uri="{0D108BD9-81ED-4DB2-BD59-A6C34878D82A}">
                    <a16:rowId xmlns:a16="http://schemas.microsoft.com/office/drawing/2014/main" val="2246474382"/>
                  </a:ext>
                </a:extLst>
              </a:tr>
              <a:tr h="1749353">
                <a:tc>
                  <a:txBody>
                    <a:bodyPr/>
                    <a:lstStyle/>
                    <a:p>
                      <a:pPr marL="285750" indent="-285750">
                        <a:buFont typeface="Arial" panose="020B0604020202020204" pitchFamily="34" charset="0"/>
                        <a:buChar char="•"/>
                      </a:pPr>
                      <a:r>
                        <a:rPr lang="en-GB" sz="1400">
                          <a:latin typeface="Century Gothic"/>
                        </a:rPr>
                        <a:t>Identification &amp; referral</a:t>
                      </a:r>
                    </a:p>
                    <a:p>
                      <a:pPr marL="285750" indent="-285750">
                        <a:buFont typeface="Arial" panose="020B0604020202020204" pitchFamily="34" charset="0"/>
                        <a:buChar char="•"/>
                      </a:pPr>
                      <a:r>
                        <a:rPr lang="en-GB" sz="1400">
                          <a:latin typeface="Century Gothic"/>
                        </a:rPr>
                        <a:t>Multi agency engagement</a:t>
                      </a:r>
                    </a:p>
                    <a:p>
                      <a:pPr marL="285750" indent="-285750">
                        <a:buFont typeface="Arial" panose="020B0604020202020204" pitchFamily="34" charset="0"/>
                        <a:buChar char="•"/>
                      </a:pPr>
                      <a:r>
                        <a:rPr lang="en-GB" sz="1400">
                          <a:latin typeface="Century Gothic"/>
                        </a:rPr>
                        <a:t>Referral to Idva service</a:t>
                      </a:r>
                    </a:p>
                    <a:p>
                      <a:pPr marL="285750" indent="-285750">
                        <a:buFont typeface="Arial" panose="020B0604020202020204" pitchFamily="34" charset="0"/>
                        <a:buChar char="•"/>
                      </a:pPr>
                      <a:r>
                        <a:rPr lang="en-GB" sz="1400">
                          <a:latin typeface="Century Gothic"/>
                        </a:rPr>
                        <a:t>Operational support at Marac</a:t>
                      </a:r>
                    </a:p>
                    <a:p>
                      <a:pPr marL="285750" indent="-285750">
                        <a:buFont typeface="Arial" panose="020B0604020202020204" pitchFamily="34" charset="0"/>
                        <a:buChar char="•"/>
                      </a:pPr>
                      <a:r>
                        <a:rPr lang="en-GB" sz="1400">
                          <a:latin typeface="Century Gothic"/>
                        </a:rPr>
                        <a:t>Overall Governance</a:t>
                      </a:r>
                    </a:p>
                  </a:txBody>
                  <a:tcPr/>
                </a:tc>
                <a:tc>
                  <a:txBody>
                    <a:bodyPr/>
                    <a:lstStyle/>
                    <a:p>
                      <a:pPr marL="285750" indent="-285750">
                        <a:buFont typeface="Arial" panose="020B0604020202020204" pitchFamily="34" charset="0"/>
                        <a:buChar char="•"/>
                      </a:pPr>
                      <a:r>
                        <a:rPr lang="en-GB" sz="1400">
                          <a:latin typeface="Century Gothic"/>
                        </a:rPr>
                        <a:t>Information sharing</a:t>
                      </a:r>
                    </a:p>
                    <a:p>
                      <a:pPr marL="285750" indent="-285750">
                        <a:buFont typeface="Arial" panose="020B0604020202020204" pitchFamily="34" charset="0"/>
                        <a:buChar char="•"/>
                      </a:pPr>
                      <a:r>
                        <a:rPr lang="en-GB" sz="1400">
                          <a:latin typeface="Century Gothic"/>
                        </a:rPr>
                        <a:t>Action planning</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Century Gothic"/>
                        </a:rPr>
                        <a:t>Independent victim representation</a:t>
                      </a:r>
                    </a:p>
                    <a:p>
                      <a:pPr marL="285750" indent="-285750">
                        <a:buFont typeface="Arial" panose="020B0604020202020204" pitchFamily="34" charset="0"/>
                        <a:buChar char="•"/>
                      </a:pPr>
                      <a:r>
                        <a:rPr lang="en-GB" sz="1400">
                          <a:latin typeface="Century Gothic"/>
                        </a:rPr>
                        <a:t>Number of cases</a:t>
                      </a:r>
                    </a:p>
                    <a:p>
                      <a:pPr marL="285750" indent="-285750">
                        <a:buFont typeface="Arial" panose="020B0604020202020204" pitchFamily="34" charset="0"/>
                        <a:buChar char="•"/>
                      </a:pPr>
                      <a:r>
                        <a:rPr lang="en-GB" sz="1400">
                          <a:latin typeface="Century Gothic"/>
                        </a:rPr>
                        <a:t>Equality</a:t>
                      </a:r>
                    </a:p>
                  </a:txBody>
                  <a:tcPr/>
                </a:tc>
                <a:extLst>
                  <a:ext uri="{0D108BD9-81ED-4DB2-BD59-A6C34878D82A}">
                    <a16:rowId xmlns:a16="http://schemas.microsoft.com/office/drawing/2014/main" val="2100214615"/>
                  </a:ext>
                </a:extLst>
              </a:tr>
            </a:tbl>
          </a:graphicData>
        </a:graphic>
      </p:graphicFrame>
      <p:sp>
        <p:nvSpPr>
          <p:cNvPr id="12" name="TextBox 11">
            <a:extLst>
              <a:ext uri="{FF2B5EF4-FFF2-40B4-BE49-F238E27FC236}">
                <a16:creationId xmlns:a16="http://schemas.microsoft.com/office/drawing/2014/main" id="{EC8F214C-82DD-BA9A-C0A4-7030DF81D997}"/>
              </a:ext>
            </a:extLst>
          </p:cNvPr>
          <p:cNvSpPr txBox="1"/>
          <p:nvPr/>
        </p:nvSpPr>
        <p:spPr>
          <a:xfrm>
            <a:off x="7103534" y="1710885"/>
            <a:ext cx="4471638" cy="43088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a:t>Observations carried out of </a:t>
            </a:r>
            <a:r>
              <a:rPr lang="en-GB" sz="1400" b="1">
                <a:solidFill>
                  <a:schemeClr val="accent3"/>
                </a:solidFill>
              </a:rPr>
              <a:t>local Marac, Marac Plus and High Harm Panel meetings. </a:t>
            </a:r>
          </a:p>
        </p:txBody>
      </p:sp>
      <p:sp>
        <p:nvSpPr>
          <p:cNvPr id="6" name="TextBox 5">
            <a:extLst>
              <a:ext uri="{FF2B5EF4-FFF2-40B4-BE49-F238E27FC236}">
                <a16:creationId xmlns:a16="http://schemas.microsoft.com/office/drawing/2014/main" id="{3B0DBE0C-AEAB-450E-E612-DF4712B50CB5}"/>
              </a:ext>
            </a:extLst>
          </p:cNvPr>
          <p:cNvSpPr txBox="1"/>
          <p:nvPr/>
        </p:nvSpPr>
        <p:spPr>
          <a:xfrm>
            <a:off x="176383" y="340576"/>
            <a:ext cx="6096000" cy="369332"/>
          </a:xfrm>
          <a:prstGeom prst="rect">
            <a:avLst/>
          </a:prstGeom>
          <a:noFill/>
          <a:ln w="6350">
            <a:noFill/>
            <a:miter lim="800000"/>
          </a:ln>
        </p:spPr>
        <p:txBody>
          <a:bodyPr wrap="square">
            <a:spAutoFit/>
          </a:bodyPr>
          <a:lstStyle/>
          <a:p>
            <a:r>
              <a:rPr lang="en-GB" sz="1800" b="1">
                <a:solidFill>
                  <a:schemeClr val="accent1"/>
                </a:solidFill>
              </a:rPr>
              <a:t>Scope of Marac Review </a:t>
            </a:r>
            <a:endParaRPr lang="en-GB" b="1">
              <a:solidFill>
                <a:schemeClr val="accent1"/>
              </a:solidFill>
            </a:endParaRPr>
          </a:p>
        </p:txBody>
      </p:sp>
      <p:grpSp>
        <p:nvGrpSpPr>
          <p:cNvPr id="5" name="Group 4">
            <a:extLst>
              <a:ext uri="{FF2B5EF4-FFF2-40B4-BE49-F238E27FC236}">
                <a16:creationId xmlns:a16="http://schemas.microsoft.com/office/drawing/2014/main" id="{52A46EAC-8D66-DB1C-8A65-B8C0B17B158E}"/>
              </a:ext>
            </a:extLst>
          </p:cNvPr>
          <p:cNvGrpSpPr/>
          <p:nvPr/>
        </p:nvGrpSpPr>
        <p:grpSpPr>
          <a:xfrm>
            <a:off x="2120227" y="2638415"/>
            <a:ext cx="1721219" cy="3338546"/>
            <a:chOff x="6803507" y="1779368"/>
            <a:chExt cx="2206324" cy="4075497"/>
          </a:xfrm>
        </p:grpSpPr>
        <p:sp>
          <p:nvSpPr>
            <p:cNvPr id="7" name="TextBox 6">
              <a:extLst>
                <a:ext uri="{FF2B5EF4-FFF2-40B4-BE49-F238E27FC236}">
                  <a16:creationId xmlns:a16="http://schemas.microsoft.com/office/drawing/2014/main" id="{CAA20BB2-CB37-7BDE-BA8F-CD7845048B53}"/>
                </a:ext>
              </a:extLst>
            </p:cNvPr>
            <p:cNvSpPr txBox="1"/>
            <p:nvPr/>
          </p:nvSpPr>
          <p:spPr>
            <a:xfrm>
              <a:off x="6879764" y="1779368"/>
              <a:ext cx="2102266" cy="9017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mn-ea"/>
                  <a:cs typeface="+mn-cs"/>
                </a:rPr>
                <a:t>32,500 adult victims have experienced DA in the past year</a:t>
              </a:r>
              <a:r>
                <a:rPr kumimoji="0" lang="en-GB" sz="1200" b="1" i="0" u="none" strike="noStrike" kern="0" cap="none" spc="0" normalizeH="0" baseline="30000" noProof="0">
                  <a:ln>
                    <a:noFill/>
                  </a:ln>
                  <a:solidFill>
                    <a:srgbClr val="FFFFFF"/>
                  </a:solidFill>
                  <a:effectLst/>
                  <a:uLnTx/>
                  <a:uFillTx/>
                  <a:latin typeface="Arial" panose="020B060402020202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354B4AEB-B35C-5550-A6A6-1A28106516B8}"/>
                </a:ext>
              </a:extLst>
            </p:cNvPr>
            <p:cNvSpPr txBox="1"/>
            <p:nvPr/>
          </p:nvSpPr>
          <p:spPr>
            <a:xfrm>
              <a:off x="6907565" y="3237552"/>
              <a:ext cx="2102266" cy="6762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mn-ea"/>
                  <a:cs typeface="+mn-cs"/>
                </a:rPr>
                <a:t>24,000 adult victim of IPV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10124F9-B99B-DD52-80E3-D908E7665125}"/>
                </a:ext>
              </a:extLst>
            </p:cNvPr>
            <p:cNvSpPr txBox="1"/>
            <p:nvPr/>
          </p:nvSpPr>
          <p:spPr>
            <a:xfrm>
              <a:off x="6803507" y="4953148"/>
              <a:ext cx="2102266" cy="9017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a:ea typeface="+mn-ea"/>
                  <a:cs typeface="+mn-cs"/>
                </a:rPr>
                <a:t>10,500 visible adult victims of DA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1F5BC508-7069-008A-5D3A-9D72B33F18BC}"/>
              </a:ext>
            </a:extLst>
          </p:cNvPr>
          <p:cNvGrpSpPr/>
          <p:nvPr/>
        </p:nvGrpSpPr>
        <p:grpSpPr>
          <a:xfrm>
            <a:off x="176383" y="1993914"/>
            <a:ext cx="5785317" cy="4572613"/>
            <a:chOff x="373366" y="1337685"/>
            <a:chExt cx="5517191" cy="4096320"/>
          </a:xfrm>
        </p:grpSpPr>
        <p:sp>
          <p:nvSpPr>
            <p:cNvPr id="13" name="Oval 12">
              <a:extLst>
                <a:ext uri="{FF2B5EF4-FFF2-40B4-BE49-F238E27FC236}">
                  <a16:creationId xmlns:a16="http://schemas.microsoft.com/office/drawing/2014/main" id="{B68C280C-6333-965A-3088-5A3444E8FEB8}"/>
                </a:ext>
              </a:extLst>
            </p:cNvPr>
            <p:cNvSpPr/>
            <p:nvPr/>
          </p:nvSpPr>
          <p:spPr>
            <a:xfrm>
              <a:off x="1155303" y="1514889"/>
              <a:ext cx="3662426" cy="3655776"/>
            </a:xfrm>
            <a:prstGeom prst="ellipse">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8892F3F4-EB7E-F919-2521-CFFCF0E3ED49}"/>
                </a:ext>
              </a:extLst>
            </p:cNvPr>
            <p:cNvSpPr/>
            <p:nvPr/>
          </p:nvSpPr>
          <p:spPr>
            <a:xfrm>
              <a:off x="2361888" y="1337685"/>
              <a:ext cx="1384085" cy="625107"/>
            </a:xfrm>
            <a:prstGeom prst="roundRect">
              <a:avLst/>
            </a:prstGeom>
            <a:solidFill>
              <a:srgbClr val="012D7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Identification</a:t>
              </a:r>
            </a:p>
          </p:txBody>
        </p:sp>
        <p:sp>
          <p:nvSpPr>
            <p:cNvPr id="18" name="Rectangle: Rounded Corners 17">
              <a:extLst>
                <a:ext uri="{FF2B5EF4-FFF2-40B4-BE49-F238E27FC236}">
                  <a16:creationId xmlns:a16="http://schemas.microsoft.com/office/drawing/2014/main" id="{1DBB87FC-755D-4199-8F2A-7ED5B234ABC4}"/>
                </a:ext>
              </a:extLst>
            </p:cNvPr>
            <p:cNvSpPr/>
            <p:nvPr/>
          </p:nvSpPr>
          <p:spPr>
            <a:xfrm>
              <a:off x="4014972" y="1764649"/>
              <a:ext cx="1287679" cy="47860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Referral to Idva</a:t>
              </a:r>
            </a:p>
          </p:txBody>
        </p:sp>
        <p:sp>
          <p:nvSpPr>
            <p:cNvPr id="19" name="Rectangle: Rounded Corners 18">
              <a:extLst>
                <a:ext uri="{FF2B5EF4-FFF2-40B4-BE49-F238E27FC236}">
                  <a16:creationId xmlns:a16="http://schemas.microsoft.com/office/drawing/2014/main" id="{FF7E2E82-3956-CF88-DA5F-9F1725B38F87}"/>
                </a:ext>
              </a:extLst>
            </p:cNvPr>
            <p:cNvSpPr/>
            <p:nvPr/>
          </p:nvSpPr>
          <p:spPr>
            <a:xfrm>
              <a:off x="4194848" y="2447416"/>
              <a:ext cx="1531399" cy="70518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Multi-agency engagement</a:t>
              </a:r>
              <a:endParaRPr kumimoji="0" lang="en-GB"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6FD31661-8CEE-BBBC-5459-CEDE5B75C314}"/>
                </a:ext>
              </a:extLst>
            </p:cNvPr>
            <p:cNvSpPr/>
            <p:nvPr/>
          </p:nvSpPr>
          <p:spPr>
            <a:xfrm>
              <a:off x="4359158" y="3350904"/>
              <a:ext cx="1531399" cy="70518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Independent representation for victims</a:t>
              </a:r>
            </a:p>
          </p:txBody>
        </p:sp>
        <p:sp>
          <p:nvSpPr>
            <p:cNvPr id="30" name="Rectangle: Rounded Corners 29">
              <a:extLst>
                <a:ext uri="{FF2B5EF4-FFF2-40B4-BE49-F238E27FC236}">
                  <a16:creationId xmlns:a16="http://schemas.microsoft.com/office/drawing/2014/main" id="{F4D6E35A-A0BD-9BA6-C8C6-1E499D2C23E1}"/>
                </a:ext>
              </a:extLst>
            </p:cNvPr>
            <p:cNvSpPr/>
            <p:nvPr/>
          </p:nvSpPr>
          <p:spPr>
            <a:xfrm>
              <a:off x="4092337" y="4319427"/>
              <a:ext cx="1289172" cy="478605"/>
            </a:xfrm>
            <a:prstGeom prst="roundRect">
              <a:avLst>
                <a:gd name="adj"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Information Sharing</a:t>
              </a:r>
            </a:p>
          </p:txBody>
        </p:sp>
        <p:sp>
          <p:nvSpPr>
            <p:cNvPr id="31" name="Rectangle: Rounded Corners 30">
              <a:extLst>
                <a:ext uri="{FF2B5EF4-FFF2-40B4-BE49-F238E27FC236}">
                  <a16:creationId xmlns:a16="http://schemas.microsoft.com/office/drawing/2014/main" id="{BBA58F3E-0FED-3E34-2C41-C2982F01B4D9}"/>
                </a:ext>
              </a:extLst>
            </p:cNvPr>
            <p:cNvSpPr/>
            <p:nvPr/>
          </p:nvSpPr>
          <p:spPr>
            <a:xfrm>
              <a:off x="2416085" y="4798032"/>
              <a:ext cx="1275692" cy="635973"/>
            </a:xfrm>
            <a:prstGeom prst="roundRect">
              <a:avLst>
                <a:gd name="adj" fmla="val 18213"/>
              </a:avLst>
            </a:prstGeom>
            <a:solidFill>
              <a:srgbClr val="012D7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Action planning</a:t>
              </a:r>
            </a:p>
          </p:txBody>
        </p:sp>
        <p:sp>
          <p:nvSpPr>
            <p:cNvPr id="35" name="Rectangle: Rounded Corners 34">
              <a:extLst>
                <a:ext uri="{FF2B5EF4-FFF2-40B4-BE49-F238E27FC236}">
                  <a16:creationId xmlns:a16="http://schemas.microsoft.com/office/drawing/2014/main" id="{2700BF6D-0448-F6B2-C74D-0B54F93EDD8D}"/>
                </a:ext>
              </a:extLst>
            </p:cNvPr>
            <p:cNvSpPr/>
            <p:nvPr/>
          </p:nvSpPr>
          <p:spPr>
            <a:xfrm>
              <a:off x="892786" y="4362148"/>
              <a:ext cx="1301359" cy="47860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Number of cases</a:t>
              </a:r>
            </a:p>
          </p:txBody>
        </p:sp>
        <p:sp>
          <p:nvSpPr>
            <p:cNvPr id="36" name="Rectangle: Rounded Corners 35">
              <a:extLst>
                <a:ext uri="{FF2B5EF4-FFF2-40B4-BE49-F238E27FC236}">
                  <a16:creationId xmlns:a16="http://schemas.microsoft.com/office/drawing/2014/main" id="{B4F8769F-6C6A-C7FE-8FD9-263EDC4C84BE}"/>
                </a:ext>
              </a:extLst>
            </p:cNvPr>
            <p:cNvSpPr/>
            <p:nvPr/>
          </p:nvSpPr>
          <p:spPr>
            <a:xfrm>
              <a:off x="473718" y="3523439"/>
              <a:ext cx="1287678" cy="47860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Equality</a:t>
              </a:r>
            </a:p>
          </p:txBody>
        </p:sp>
        <p:sp>
          <p:nvSpPr>
            <p:cNvPr id="37" name="Rectangle: Rounded Corners 36">
              <a:extLst>
                <a:ext uri="{FF2B5EF4-FFF2-40B4-BE49-F238E27FC236}">
                  <a16:creationId xmlns:a16="http://schemas.microsoft.com/office/drawing/2014/main" id="{49CB2F81-114F-5A96-C086-2E67AF90AC23}"/>
                </a:ext>
              </a:extLst>
            </p:cNvPr>
            <p:cNvSpPr/>
            <p:nvPr/>
          </p:nvSpPr>
          <p:spPr>
            <a:xfrm>
              <a:off x="373366" y="2609276"/>
              <a:ext cx="1301358" cy="55133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Operational support</a:t>
              </a:r>
            </a:p>
          </p:txBody>
        </p:sp>
        <p:sp>
          <p:nvSpPr>
            <p:cNvPr id="38" name="Rectangle: Rounded Corners 37">
              <a:extLst>
                <a:ext uri="{FF2B5EF4-FFF2-40B4-BE49-F238E27FC236}">
                  <a16:creationId xmlns:a16="http://schemas.microsoft.com/office/drawing/2014/main" id="{5DC80839-7CB5-3EFA-F54C-CA12853A9E27}"/>
                </a:ext>
              </a:extLst>
            </p:cNvPr>
            <p:cNvSpPr/>
            <p:nvPr/>
          </p:nvSpPr>
          <p:spPr>
            <a:xfrm>
              <a:off x="732681" y="1787677"/>
              <a:ext cx="1384085" cy="52993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Arial" panose="020B0604020202020204" pitchFamily="34" charset="0"/>
                </a:rPr>
                <a:t>Governance</a:t>
              </a:r>
            </a:p>
          </p:txBody>
        </p:sp>
      </p:grpSp>
    </p:spTree>
    <p:extLst>
      <p:ext uri="{BB962C8B-B14F-4D97-AF65-F5344CB8AC3E}">
        <p14:creationId xmlns:p14="http://schemas.microsoft.com/office/powerpoint/2010/main" val="2195749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0730-213B-43D1-A07D-2FE972AED38E}"/>
              </a:ext>
            </a:extLst>
          </p:cNvPr>
          <p:cNvSpPr>
            <a:spLocks noGrp="1"/>
          </p:cNvSpPr>
          <p:nvPr>
            <p:ph type="title"/>
          </p:nvPr>
        </p:nvSpPr>
        <p:spPr>
          <a:xfrm>
            <a:off x="554736" y="-12795"/>
            <a:ext cx="11082528" cy="1346522"/>
          </a:xfrm>
        </p:spPr>
        <p:txBody>
          <a:bodyPr/>
          <a:lstStyle/>
          <a:p>
            <a:pPr marL="342900" indent="-342900">
              <a:spcBef>
                <a:spcPts val="300"/>
              </a:spcBef>
              <a:spcAft>
                <a:spcPts val="300"/>
              </a:spcAft>
              <a:buAutoNum type="arabicPeriod"/>
            </a:pPr>
            <a:endParaRPr lang="en-GB" sz="1700" b="0">
              <a:solidFill>
                <a:srgbClr val="000000"/>
              </a:solidFill>
              <a:latin typeface="Century Gothic"/>
            </a:endParaRPr>
          </a:p>
          <a:p>
            <a:r>
              <a:rPr lang="en-GB" sz="1800">
                <a:latin typeface="Century Gothic"/>
              </a:rPr>
              <a:t>Marac Principle 1 Identification</a:t>
            </a:r>
            <a:r>
              <a:rPr lang="en-GB" sz="1800" b="0">
                <a:latin typeface="Century Gothic"/>
              </a:rPr>
              <a:t>:</a:t>
            </a:r>
            <a:r>
              <a:rPr lang="en-GB" sz="1700" b="0">
                <a:latin typeface="Century Gothic"/>
              </a:rPr>
              <a:t> </a:t>
            </a:r>
            <a:br>
              <a:rPr lang="en-GB" sz="1700" b="0">
                <a:latin typeface="Century Gothic"/>
              </a:rPr>
            </a:br>
            <a:r>
              <a:rPr lang="en-GB" sz="1700">
                <a:solidFill>
                  <a:schemeClr val="accent3"/>
                </a:solidFill>
                <a:latin typeface="Century Gothic"/>
              </a:rPr>
              <a:t>Professionals recognise domestic abuse, risk assess and identify high-risk cases based on the referral criteria for Marac </a:t>
            </a:r>
            <a:br>
              <a:rPr lang="en-GB">
                <a:latin typeface="Century Gothic"/>
              </a:rPr>
            </a:br>
            <a:endParaRPr lang="en-GB" sz="1600">
              <a:latin typeface="Century Gothic" panose="020B0502020202020204" pitchFamily="34" charset="0"/>
            </a:endParaRPr>
          </a:p>
        </p:txBody>
      </p:sp>
      <p:sp>
        <p:nvSpPr>
          <p:cNvPr id="3" name="Subtitle 2">
            <a:extLst>
              <a:ext uri="{FF2B5EF4-FFF2-40B4-BE49-F238E27FC236}">
                <a16:creationId xmlns:a16="http://schemas.microsoft.com/office/drawing/2014/main" id="{BE7BF671-ACD2-4134-A702-DC24ECDCF613}"/>
              </a:ext>
            </a:extLst>
          </p:cNvPr>
          <p:cNvSpPr>
            <a:spLocks noGrp="1"/>
          </p:cNvSpPr>
          <p:nvPr>
            <p:ph type="subTitle" idx="1"/>
          </p:nvPr>
        </p:nvSpPr>
        <p:spPr>
          <a:xfrm>
            <a:off x="526858" y="1191261"/>
            <a:ext cx="11101114" cy="3562514"/>
          </a:xfrm>
        </p:spPr>
        <p:txBody>
          <a:bodyPr vert="horz" wrap="square" lIns="0" tIns="0" rIns="0" bIns="0" rtlCol="0" anchor="t">
            <a:spAutoFit/>
          </a:bodyPr>
          <a:lstStyle/>
          <a:p>
            <a:pPr>
              <a:buNone/>
            </a:pPr>
            <a:r>
              <a:rPr lang="en-GB" sz="1300" dirty="0">
                <a:latin typeface="Century Gothic"/>
                <a:cs typeface="Arial"/>
              </a:rPr>
              <a:t>Professionals responding to our survey demonstrated high levels of confidence in understanding domestic abuse (93%), felt confident recognising signs, and felt equipped to respond effectively to disclosures of domestic abuse by survivors (83%).</a:t>
            </a:r>
          </a:p>
          <a:p>
            <a:pPr>
              <a:buNone/>
            </a:pPr>
            <a:r>
              <a:rPr lang="en-GB" sz="1300" dirty="0">
                <a:latin typeface="Century Gothic"/>
                <a:cs typeface="Arial"/>
              </a:rPr>
              <a:t>What we heard from professionals during the course of interviews echoed this feeling of confidence in identifying and responding to domestic abuse however, referrals into the local Marac are still predominantly from the Police with surprisingly low numbers of referrals coming from Probation, Adult Social Care and from health despite a Health </a:t>
            </a:r>
            <a:r>
              <a:rPr lang="en-GB" sz="1300" dirty="0" err="1">
                <a:latin typeface="Century Gothic"/>
                <a:cs typeface="Arial"/>
              </a:rPr>
              <a:t>Idva</a:t>
            </a:r>
            <a:r>
              <a:rPr lang="en-GB" sz="1300" dirty="0">
                <a:latin typeface="Century Gothic"/>
                <a:cs typeface="Arial"/>
              </a:rPr>
              <a:t> being in post.</a:t>
            </a:r>
          </a:p>
          <a:p>
            <a:pPr>
              <a:buNone/>
            </a:pPr>
            <a:r>
              <a:rPr lang="en-GB" sz="1300" dirty="0">
                <a:latin typeface="Century Gothic"/>
                <a:cs typeface="Arial"/>
              </a:rPr>
              <a:t>This may be due to the very high Marac threshold at present, with only the very high risk or easily identifiable high risk cases being referred in. </a:t>
            </a:r>
            <a:endParaRPr lang="en-GB" sz="1300" dirty="0">
              <a:cs typeface="Arial"/>
            </a:endParaRPr>
          </a:p>
          <a:p>
            <a:pPr>
              <a:buNone/>
            </a:pPr>
            <a:r>
              <a:rPr lang="en-GB" sz="1300" dirty="0">
                <a:latin typeface="Century Gothic"/>
                <a:cs typeface="Arial"/>
              </a:rPr>
              <a:t>We heard that the current Mash processes and staff being risk adverse, is creating lots of referrals however, this is not reflected in the data. </a:t>
            </a:r>
          </a:p>
          <a:p>
            <a:pPr>
              <a:buNone/>
            </a:pPr>
            <a:endParaRPr lang="en-GB" sz="1300" dirty="0">
              <a:latin typeface="Century Gothic"/>
              <a:cs typeface="Arial"/>
            </a:endParaRPr>
          </a:p>
          <a:p>
            <a:pPr>
              <a:spcBef>
                <a:spcPts val="0"/>
              </a:spcBef>
              <a:spcAft>
                <a:spcPts val="0"/>
              </a:spcAft>
              <a:buNone/>
            </a:pPr>
            <a:r>
              <a:rPr lang="en-GB" sz="1300" dirty="0">
                <a:solidFill>
                  <a:srgbClr val="3F3F3F"/>
                </a:solidFill>
                <a:latin typeface="Century Gothic"/>
                <a:cs typeface="Arial"/>
              </a:rPr>
              <a:t>The tables below detail the agency referrals into Marac nationally and across Cambridgeshire &amp; Peterborough. </a:t>
            </a:r>
            <a:endParaRPr lang="en-US" sz="1300" dirty="0">
              <a:solidFill>
                <a:srgbClr val="3F3F3F"/>
              </a:solidFill>
              <a:latin typeface="Century Gothic"/>
              <a:cs typeface="Arial"/>
            </a:endParaRPr>
          </a:p>
          <a:p>
            <a:pPr>
              <a:spcBef>
                <a:spcPts val="0"/>
              </a:spcBef>
              <a:spcAft>
                <a:spcPts val="0"/>
              </a:spcAft>
              <a:buNone/>
            </a:pPr>
            <a:r>
              <a:rPr lang="en-GB" sz="1300" dirty="0">
                <a:solidFill>
                  <a:srgbClr val="3F3F3F"/>
                </a:solidFill>
                <a:latin typeface="Century Gothic"/>
                <a:cs typeface="Arial"/>
              </a:rPr>
              <a:t>SafeLives recommend that </a:t>
            </a:r>
            <a:r>
              <a:rPr lang="en-GB" sz="1300" b="1" dirty="0">
                <a:solidFill>
                  <a:srgbClr val="3F3F3F"/>
                </a:solidFill>
                <a:latin typeface="Century Gothic"/>
                <a:cs typeface="Arial"/>
              </a:rPr>
              <a:t>60%-75% </a:t>
            </a:r>
            <a:r>
              <a:rPr lang="en-GB" sz="1300" dirty="0">
                <a:solidFill>
                  <a:srgbClr val="3F3F3F"/>
                </a:solidFill>
                <a:latin typeface="Century Gothic"/>
                <a:cs typeface="Arial"/>
              </a:rPr>
              <a:t>of all Marac referrals are via the Police with the remainder from partner agencies.</a:t>
            </a:r>
          </a:p>
          <a:p>
            <a:pPr>
              <a:spcBef>
                <a:spcPts val="0"/>
              </a:spcBef>
              <a:spcAft>
                <a:spcPts val="0"/>
              </a:spcAft>
              <a:buNone/>
            </a:pPr>
            <a:endParaRPr lang="en-GB" sz="1300" dirty="0">
              <a:solidFill>
                <a:srgbClr val="3F3F3F"/>
              </a:solidFill>
              <a:latin typeface="Century Gothic"/>
              <a:cs typeface="Arial"/>
            </a:endParaRPr>
          </a:p>
          <a:p>
            <a:pPr>
              <a:spcBef>
                <a:spcPts val="0"/>
              </a:spcBef>
              <a:spcAft>
                <a:spcPts val="0"/>
              </a:spcAft>
              <a:buNone/>
            </a:pPr>
            <a:r>
              <a:rPr lang="en-GB" sz="1300" dirty="0">
                <a:solidFill>
                  <a:srgbClr val="3F3F3F"/>
                </a:solidFill>
                <a:latin typeface="Century Gothic"/>
                <a:cs typeface="Arial"/>
              </a:rPr>
              <a:t>The voluntary sector within C &amp; P has significantly higher than national average numbers of referrals, which supports the positive feedback we have heard through during this project regarding the valuable local voluntary sector who are a key element of the local response to domestic abuse, providing support to those survivors who have been categorised as medium/standard risk.</a:t>
            </a:r>
          </a:p>
          <a:p>
            <a:pPr>
              <a:spcBef>
                <a:spcPts val="0"/>
              </a:spcBef>
              <a:spcAft>
                <a:spcPts val="0"/>
              </a:spcAft>
              <a:buNone/>
            </a:pPr>
            <a:endParaRPr lang="en-GB" sz="1400" dirty="0">
              <a:solidFill>
                <a:srgbClr val="3F3F3F"/>
              </a:solidFill>
              <a:latin typeface="Century Gothic"/>
              <a:cs typeface="Arial"/>
            </a:endParaRPr>
          </a:p>
        </p:txBody>
      </p:sp>
      <p:graphicFrame>
        <p:nvGraphicFramePr>
          <p:cNvPr id="5" name="Table 4">
            <a:extLst>
              <a:ext uri="{FF2B5EF4-FFF2-40B4-BE49-F238E27FC236}">
                <a16:creationId xmlns:a16="http://schemas.microsoft.com/office/drawing/2014/main" id="{6C74BC2F-B2C9-0FE2-A150-93715A934297}"/>
              </a:ext>
            </a:extLst>
          </p:cNvPr>
          <p:cNvGraphicFramePr>
            <a:graphicFrameLocks noGrp="1"/>
          </p:cNvGraphicFramePr>
          <p:nvPr>
            <p:extLst>
              <p:ext uri="{D42A27DB-BD31-4B8C-83A1-F6EECF244321}">
                <p14:modId xmlns:p14="http://schemas.microsoft.com/office/powerpoint/2010/main" val="3072365825"/>
              </p:ext>
            </p:extLst>
          </p:nvPr>
        </p:nvGraphicFramePr>
        <p:xfrm>
          <a:off x="529682" y="4897243"/>
          <a:ext cx="11100075" cy="1026446"/>
        </p:xfrm>
        <a:graphic>
          <a:graphicData uri="http://schemas.openxmlformats.org/drawingml/2006/table">
            <a:tbl>
              <a:tblPr bandRow="1">
                <a:tableStyleId>{5C22544A-7EE6-4342-B048-85BDC9FD1C3A}</a:tableStyleId>
              </a:tblPr>
              <a:tblGrid>
                <a:gridCol w="740005">
                  <a:extLst>
                    <a:ext uri="{9D8B030D-6E8A-4147-A177-3AD203B41FA5}">
                      <a16:colId xmlns:a16="http://schemas.microsoft.com/office/drawing/2014/main" val="1706006113"/>
                    </a:ext>
                  </a:extLst>
                </a:gridCol>
                <a:gridCol w="740005">
                  <a:extLst>
                    <a:ext uri="{9D8B030D-6E8A-4147-A177-3AD203B41FA5}">
                      <a16:colId xmlns:a16="http://schemas.microsoft.com/office/drawing/2014/main" val="1506806001"/>
                    </a:ext>
                  </a:extLst>
                </a:gridCol>
                <a:gridCol w="740005">
                  <a:extLst>
                    <a:ext uri="{9D8B030D-6E8A-4147-A177-3AD203B41FA5}">
                      <a16:colId xmlns:a16="http://schemas.microsoft.com/office/drawing/2014/main" val="2098595400"/>
                    </a:ext>
                  </a:extLst>
                </a:gridCol>
                <a:gridCol w="740005">
                  <a:extLst>
                    <a:ext uri="{9D8B030D-6E8A-4147-A177-3AD203B41FA5}">
                      <a16:colId xmlns:a16="http://schemas.microsoft.com/office/drawing/2014/main" val="1263726417"/>
                    </a:ext>
                  </a:extLst>
                </a:gridCol>
                <a:gridCol w="740005">
                  <a:extLst>
                    <a:ext uri="{9D8B030D-6E8A-4147-A177-3AD203B41FA5}">
                      <a16:colId xmlns:a16="http://schemas.microsoft.com/office/drawing/2014/main" val="66965723"/>
                    </a:ext>
                  </a:extLst>
                </a:gridCol>
                <a:gridCol w="740005">
                  <a:extLst>
                    <a:ext uri="{9D8B030D-6E8A-4147-A177-3AD203B41FA5}">
                      <a16:colId xmlns:a16="http://schemas.microsoft.com/office/drawing/2014/main" val="2011943450"/>
                    </a:ext>
                  </a:extLst>
                </a:gridCol>
                <a:gridCol w="740005">
                  <a:extLst>
                    <a:ext uri="{9D8B030D-6E8A-4147-A177-3AD203B41FA5}">
                      <a16:colId xmlns:a16="http://schemas.microsoft.com/office/drawing/2014/main" val="2216454560"/>
                    </a:ext>
                  </a:extLst>
                </a:gridCol>
                <a:gridCol w="740005">
                  <a:extLst>
                    <a:ext uri="{9D8B030D-6E8A-4147-A177-3AD203B41FA5}">
                      <a16:colId xmlns:a16="http://schemas.microsoft.com/office/drawing/2014/main" val="4168607455"/>
                    </a:ext>
                  </a:extLst>
                </a:gridCol>
                <a:gridCol w="740005">
                  <a:extLst>
                    <a:ext uri="{9D8B030D-6E8A-4147-A177-3AD203B41FA5}">
                      <a16:colId xmlns:a16="http://schemas.microsoft.com/office/drawing/2014/main" val="1592390674"/>
                    </a:ext>
                  </a:extLst>
                </a:gridCol>
                <a:gridCol w="740005">
                  <a:extLst>
                    <a:ext uri="{9D8B030D-6E8A-4147-A177-3AD203B41FA5}">
                      <a16:colId xmlns:a16="http://schemas.microsoft.com/office/drawing/2014/main" val="1965442424"/>
                    </a:ext>
                  </a:extLst>
                </a:gridCol>
                <a:gridCol w="740005">
                  <a:extLst>
                    <a:ext uri="{9D8B030D-6E8A-4147-A177-3AD203B41FA5}">
                      <a16:colId xmlns:a16="http://schemas.microsoft.com/office/drawing/2014/main" val="1977532859"/>
                    </a:ext>
                  </a:extLst>
                </a:gridCol>
                <a:gridCol w="740005">
                  <a:extLst>
                    <a:ext uri="{9D8B030D-6E8A-4147-A177-3AD203B41FA5}">
                      <a16:colId xmlns:a16="http://schemas.microsoft.com/office/drawing/2014/main" val="3228151878"/>
                    </a:ext>
                  </a:extLst>
                </a:gridCol>
                <a:gridCol w="740005">
                  <a:extLst>
                    <a:ext uri="{9D8B030D-6E8A-4147-A177-3AD203B41FA5}">
                      <a16:colId xmlns:a16="http://schemas.microsoft.com/office/drawing/2014/main" val="1736460711"/>
                    </a:ext>
                  </a:extLst>
                </a:gridCol>
                <a:gridCol w="740005">
                  <a:extLst>
                    <a:ext uri="{9D8B030D-6E8A-4147-A177-3AD203B41FA5}">
                      <a16:colId xmlns:a16="http://schemas.microsoft.com/office/drawing/2014/main" val="897740981"/>
                    </a:ext>
                  </a:extLst>
                </a:gridCol>
                <a:gridCol w="740005">
                  <a:extLst>
                    <a:ext uri="{9D8B030D-6E8A-4147-A177-3AD203B41FA5}">
                      <a16:colId xmlns:a16="http://schemas.microsoft.com/office/drawing/2014/main" val="3811986130"/>
                    </a:ext>
                  </a:extLst>
                </a:gridCol>
              </a:tblGrid>
              <a:tr h="510560">
                <a:tc>
                  <a:txBody>
                    <a:bodyPr/>
                    <a:lstStyle/>
                    <a:p>
                      <a:pPr algn="ctr" rtl="0" fontAlgn="base">
                        <a:lnSpc>
                          <a:spcPts val="1500"/>
                        </a:lnSpc>
                        <a:buNone/>
                      </a:pPr>
                      <a:r>
                        <a:rPr lang="en-GB" sz="1100" b="1">
                          <a:solidFill>
                            <a:srgbClr val="FFFFFF"/>
                          </a:solidFill>
                          <a:effectLst/>
                          <a:latin typeface="Arial"/>
                        </a:rPr>
                        <a:t> Q4 2024</a:t>
                      </a:r>
                      <a:endParaRPr lang="en-GB" b="1">
                        <a:solidFill>
                          <a:srgbClr val="FFFFFF"/>
                        </a:solidFill>
                        <a:effectLst/>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Police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err="1">
                          <a:solidFill>
                            <a:srgbClr val="FFFFFF"/>
                          </a:solidFill>
                          <a:effectLst/>
                          <a:latin typeface="Arial"/>
                        </a:rPr>
                        <a:t>Idva</a:t>
                      </a:r>
                      <a:r>
                        <a:rPr lang="en-GB" sz="1100" b="1">
                          <a:solidFill>
                            <a:srgbClr val="FFFFFF"/>
                          </a:solidFill>
                          <a:effectLst/>
                          <a:latin typeface="Arial"/>
                        </a:rPr>
                        <a:t>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Children's Social Care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Primary Care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Secondary Care/Acute trust</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Education</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Housing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Mental Health</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Probation</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Voluntary Sector</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Substance Support</a:t>
                      </a: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Adult Social Care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Mash</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500"/>
                        </a:lnSpc>
                        <a:buNone/>
                      </a:pPr>
                      <a:r>
                        <a:rPr lang="en-GB" sz="1100" b="1">
                          <a:solidFill>
                            <a:srgbClr val="FFFFFF"/>
                          </a:solidFill>
                          <a:effectLst/>
                          <a:latin typeface="Arial"/>
                        </a:rPr>
                        <a:t>Other </a:t>
                      </a:r>
                      <a:endParaRPr lang="en-GB" b="1">
                        <a:solidFill>
                          <a:srgbClr val="FFFFFF"/>
                        </a:solidFill>
                        <a:effectLst/>
                        <a:latin typeface="Arial"/>
                      </a:endParaRPr>
                    </a:p>
                  </a:txBody>
                  <a:tcPr marL="2934" marR="2934" marT="2934"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14288"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extLst>
                  <a:ext uri="{0D108BD9-81ED-4DB2-BD59-A6C34878D82A}">
                    <a16:rowId xmlns:a16="http://schemas.microsoft.com/office/drawing/2014/main" val="283671804"/>
                  </a:ext>
                </a:extLst>
              </a:tr>
              <a:tr h="197416">
                <a:tc>
                  <a:txBody>
                    <a:bodyPr/>
                    <a:lstStyle/>
                    <a:p>
                      <a:pPr algn="ctr" rtl="0" fontAlgn="base">
                        <a:lnSpc>
                          <a:spcPts val="1425"/>
                        </a:lnSpc>
                        <a:buNone/>
                      </a:pPr>
                      <a:r>
                        <a:rPr lang="en-GB" sz="1050" b="1">
                          <a:solidFill>
                            <a:srgbClr val="FFFFFF"/>
                          </a:solidFill>
                          <a:effectLst/>
                          <a:latin typeface="Arial"/>
                        </a:rPr>
                        <a:t>C &amp; P</a:t>
                      </a: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E71580"/>
                    </a:solidFill>
                  </a:tcPr>
                </a:tc>
                <a:tc>
                  <a:txBody>
                    <a:bodyPr/>
                    <a:lstStyle/>
                    <a:p>
                      <a:pPr algn="ctr" rtl="0" fontAlgn="base">
                        <a:lnSpc>
                          <a:spcPts val="1425"/>
                        </a:lnSpc>
                        <a:buNone/>
                      </a:pPr>
                      <a:r>
                        <a:rPr lang="en-GB" sz="1050">
                          <a:effectLst/>
                          <a:latin typeface="Arial"/>
                        </a:rPr>
                        <a:t>74%</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7%</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3%</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1.1%</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1.5%</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0%</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2%</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2.3%</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0.8%</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4.7%</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1.5%</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0.6%</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0%</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tc>
                  <a:txBody>
                    <a:bodyPr/>
                    <a:lstStyle/>
                    <a:p>
                      <a:pPr algn="ctr" rtl="0" fontAlgn="base">
                        <a:lnSpc>
                          <a:spcPts val="1425"/>
                        </a:lnSpc>
                        <a:buNone/>
                      </a:pPr>
                      <a:r>
                        <a:rPr lang="en-GB" sz="1050">
                          <a:effectLst/>
                          <a:latin typeface="Arial"/>
                        </a:rPr>
                        <a:t>1.7%</a:t>
                      </a:r>
                      <a:endParaRPr lang="en-GB">
                        <a:effectLst/>
                        <a:latin typeface="Arial"/>
                      </a:endParaRPr>
                    </a:p>
                  </a:txBody>
                  <a:tcPr marL="1629" marR="1629" marT="1629" anchor="ctr">
                    <a:lnL w="14288" cap="flat" cmpd="sng" algn="ctr">
                      <a:solidFill>
                        <a:srgbClr val="FFFFFF"/>
                      </a:solidFill>
                      <a:prstDash val="solid"/>
                      <a:round/>
                      <a:headEnd type="none" w="med" len="med"/>
                      <a:tailEnd type="none" w="med" len="med"/>
                    </a:lnL>
                    <a:lnR w="14288" cap="flat" cmpd="sng" algn="ctr">
                      <a:solidFill>
                        <a:srgbClr val="FFFFFF"/>
                      </a:solidFill>
                      <a:prstDash val="solid"/>
                      <a:round/>
                      <a:headEnd type="none" w="med" len="med"/>
                      <a:tailEnd type="none" w="med" len="med"/>
                    </a:lnR>
                    <a:lnT w="42863" cap="flat" cmpd="sng" algn="ctr">
                      <a:solidFill>
                        <a:srgbClr val="FFFFFF"/>
                      </a:solidFill>
                      <a:prstDash val="solid"/>
                      <a:round/>
                      <a:headEnd type="none" w="med" len="med"/>
                      <a:tailEnd type="none" w="med" len="med"/>
                    </a:lnT>
                    <a:lnB w="42863" cap="flat" cmpd="sng" algn="ctr">
                      <a:solidFill>
                        <a:srgbClr val="FFFFFF"/>
                      </a:solidFill>
                      <a:prstDash val="solid"/>
                      <a:round/>
                      <a:headEnd type="none" w="med" len="med"/>
                      <a:tailEnd type="none" w="med" len="med"/>
                    </a:lnB>
                    <a:solidFill>
                      <a:srgbClr val="F6CCD8"/>
                    </a:solidFill>
                  </a:tcPr>
                </a:tc>
                <a:extLst>
                  <a:ext uri="{0D108BD9-81ED-4DB2-BD59-A6C34878D82A}">
                    <a16:rowId xmlns:a16="http://schemas.microsoft.com/office/drawing/2014/main" val="1761489309"/>
                  </a:ext>
                </a:extLst>
              </a:tr>
              <a:tr h="197416">
                <a:tc>
                  <a:txBody>
                    <a:bodyPr/>
                    <a:lstStyle/>
                    <a:p>
                      <a:pPr lvl="0" algn="ctr">
                        <a:lnSpc>
                          <a:spcPts val="1425"/>
                        </a:lnSpc>
                        <a:buNone/>
                      </a:pPr>
                      <a:r>
                        <a:rPr lang="en-GB" sz="1050" b="1">
                          <a:solidFill>
                            <a:srgbClr val="FFFFFF"/>
                          </a:solidFill>
                          <a:effectLst/>
                          <a:latin typeface="Arial"/>
                        </a:rPr>
                        <a:t>UK</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E71580"/>
                    </a:solidFill>
                  </a:tcPr>
                </a:tc>
                <a:tc>
                  <a:txBody>
                    <a:bodyPr/>
                    <a:lstStyle/>
                    <a:p>
                      <a:pPr lvl="0" algn="ctr">
                        <a:lnSpc>
                          <a:spcPts val="1425"/>
                        </a:lnSpc>
                        <a:buNone/>
                      </a:pPr>
                      <a:r>
                        <a:rPr lang="en-GB" sz="1050">
                          <a:effectLst/>
                          <a:latin typeface="Arial"/>
                        </a:rPr>
                        <a:t>64%</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12.5%</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2.8%</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2.6%</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2.6%</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0.1%</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1.8%</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1.7%</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2.4%</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2.7%</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0.7%</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1.1%</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0.4%</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tc>
                  <a:txBody>
                    <a:bodyPr/>
                    <a:lstStyle/>
                    <a:p>
                      <a:pPr lvl="0" algn="ctr">
                        <a:lnSpc>
                          <a:spcPts val="1425"/>
                        </a:lnSpc>
                        <a:buNone/>
                      </a:pPr>
                      <a:r>
                        <a:rPr lang="en-GB" sz="1050">
                          <a:effectLst/>
                          <a:latin typeface="Arial"/>
                        </a:rPr>
                        <a:t>4.4%</a:t>
                      </a:r>
                    </a:p>
                  </a:txBody>
                  <a:tcPr marL="1628" marR="1628" marT="1628" anchor="ctr">
                    <a:lnL w="14287">
                      <a:solidFill>
                        <a:srgbClr val="FFFFFF"/>
                      </a:solidFill>
                    </a:lnL>
                    <a:lnR w="14287">
                      <a:solidFill>
                        <a:srgbClr val="FFFFFF"/>
                      </a:solidFill>
                    </a:lnR>
                    <a:lnT w="42863" cap="flat" cmpd="sng" algn="ctr">
                      <a:solidFill>
                        <a:srgbClr val="FFFFFF"/>
                      </a:solidFill>
                      <a:prstDash val="solid"/>
                      <a:round/>
                      <a:headEnd type="none" w="med" len="med"/>
                      <a:tailEnd type="none" w="med" len="med"/>
                    </a:lnT>
                    <a:lnB w="14287">
                      <a:solidFill>
                        <a:srgbClr val="FFFFFF"/>
                      </a:solidFill>
                    </a:lnB>
                    <a:solidFill>
                      <a:srgbClr val="F6CCD8"/>
                    </a:solidFill>
                  </a:tcPr>
                </a:tc>
                <a:extLst>
                  <a:ext uri="{0D108BD9-81ED-4DB2-BD59-A6C34878D82A}">
                    <a16:rowId xmlns:a16="http://schemas.microsoft.com/office/drawing/2014/main" val="723796787"/>
                  </a:ext>
                </a:extLst>
              </a:tr>
            </a:tbl>
          </a:graphicData>
        </a:graphic>
      </p:graphicFrame>
    </p:spTree>
    <p:extLst>
      <p:ext uri="{BB962C8B-B14F-4D97-AF65-F5344CB8AC3E}">
        <p14:creationId xmlns:p14="http://schemas.microsoft.com/office/powerpoint/2010/main" val="2171624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4DF8-F8E1-B132-3E5B-773C42C07B14}"/>
              </a:ext>
            </a:extLst>
          </p:cNvPr>
          <p:cNvSpPr>
            <a:spLocks noGrp="1"/>
          </p:cNvSpPr>
          <p:nvPr>
            <p:ph type="title"/>
          </p:nvPr>
        </p:nvSpPr>
        <p:spPr>
          <a:xfrm>
            <a:off x="304697" y="722021"/>
            <a:ext cx="11082528" cy="507831"/>
          </a:xfrm>
        </p:spPr>
        <p:txBody>
          <a:bodyPr/>
          <a:lstStyle/>
          <a:p>
            <a:r>
              <a:rPr lang="en-GB" sz="1800"/>
              <a:t>Marac Principle 1: Identification</a:t>
            </a:r>
            <a:br>
              <a:rPr lang="en-GB"/>
            </a:br>
            <a:r>
              <a:rPr lang="en-GB" sz="1500">
                <a:solidFill>
                  <a:schemeClr val="accent3"/>
                </a:solidFill>
              </a:rPr>
              <a:t>Professionals recognise domestic abuse, risk assess and identify high-risk cases based on the referral criteria for Marac</a:t>
            </a:r>
          </a:p>
        </p:txBody>
      </p:sp>
      <p:sp>
        <p:nvSpPr>
          <p:cNvPr id="5" name="TextBox 4">
            <a:extLst>
              <a:ext uri="{FF2B5EF4-FFF2-40B4-BE49-F238E27FC236}">
                <a16:creationId xmlns:a16="http://schemas.microsoft.com/office/drawing/2014/main" id="{206A97C3-B3B6-2A18-3723-91194B305971}"/>
              </a:ext>
            </a:extLst>
          </p:cNvPr>
          <p:cNvSpPr txBox="1"/>
          <p:nvPr/>
        </p:nvSpPr>
        <p:spPr>
          <a:xfrm>
            <a:off x="304697" y="1425214"/>
            <a:ext cx="10582452" cy="3491313"/>
          </a:xfrm>
          <a:prstGeom prst="rect">
            <a:avLst/>
          </a:prstGeom>
          <a:ln w="6350">
            <a:noFill/>
            <a:miter lim="800000"/>
          </a:ln>
        </p:spPr>
        <p:txBody>
          <a:bodyPr vert="horz" wrap="square" lIns="0" tIns="0" rIns="0" bIns="0" rtlCol="0" anchor="t">
            <a:noAutofit/>
          </a:bodyPr>
          <a:lstStyle/>
          <a:p>
            <a:r>
              <a:rPr lang="en-GB" sz="1400" b="1" dirty="0">
                <a:solidFill>
                  <a:schemeClr val="accent3"/>
                </a:solidFill>
              </a:rPr>
              <a:t>Summary of key areas for development</a:t>
            </a:r>
            <a:endParaRPr lang="en-US" dirty="0">
              <a:solidFill>
                <a:schemeClr val="accent3"/>
              </a:solidFill>
            </a:endParaRPr>
          </a:p>
          <a:p>
            <a:pPr marL="285750" indent="-285750" algn="just" rtl="0" fontAlgn="base">
              <a:buFont typeface="Arial" panose="020B0604020202020204" pitchFamily="34" charset="0"/>
              <a:buChar char="•"/>
            </a:pPr>
            <a:endParaRPr lang="en-GB" sz="1400" i="0">
              <a:effectLst/>
            </a:endParaRPr>
          </a:p>
          <a:p>
            <a:pPr marL="285750" indent="-285750" algn="just" rtl="0" fontAlgn="base">
              <a:buFont typeface="Arial" panose="020B0604020202020204" pitchFamily="34" charset="0"/>
              <a:buChar char="•"/>
            </a:pPr>
            <a:r>
              <a:rPr lang="en-GB" sz="1400" i="0" dirty="0">
                <a:effectLst/>
              </a:rPr>
              <a:t>Training for all agencies regarding </a:t>
            </a:r>
            <a:r>
              <a:rPr lang="en-GB" sz="1400" i="0" dirty="0" err="1">
                <a:effectLst/>
              </a:rPr>
              <a:t>Marac</a:t>
            </a:r>
            <a:r>
              <a:rPr lang="en-GB" sz="1400" i="0" dirty="0">
                <a:effectLst/>
              </a:rPr>
              <a:t> referral criteria, thresholds, escalation, Dash </a:t>
            </a:r>
            <a:r>
              <a:rPr lang="en-GB" sz="1400" dirty="0"/>
              <a:t>risk assessments and referral pathways</a:t>
            </a:r>
            <a:endParaRPr lang="en-GB" sz="1400" i="0" dirty="0">
              <a:effectLst/>
              <a:cs typeface="Arial"/>
            </a:endParaRPr>
          </a:p>
          <a:p>
            <a:pPr algn="l" rtl="0" fontAlgn="base"/>
            <a:endParaRPr lang="en-GB" sz="1400" i="0">
              <a:effectLst/>
            </a:endParaRPr>
          </a:p>
          <a:p>
            <a:pPr marL="285750" indent="-285750" algn="just" fontAlgn="base">
              <a:buFont typeface="Arial" panose="020B0604020202020204" pitchFamily="34" charset="0"/>
              <a:buChar char="•"/>
            </a:pPr>
            <a:r>
              <a:rPr lang="en-GB" sz="1400" i="0" dirty="0">
                <a:effectLst/>
              </a:rPr>
              <a:t>Training </a:t>
            </a:r>
            <a:r>
              <a:rPr lang="en-GB" sz="1400" dirty="0"/>
              <a:t>for all agencies regarding the dynamics and typologies of DA and the new definition of DA as per the Domestic Abuse Act should be prioritised as a training requirement by all local agencies. </a:t>
            </a:r>
            <a:endParaRPr lang="en-GB" sz="1400" dirty="0">
              <a:cs typeface="Arial"/>
            </a:endParaRPr>
          </a:p>
          <a:p>
            <a:pPr marL="285750" indent="-285750" algn="just" rtl="0" fontAlgn="base">
              <a:buFont typeface="Arial" panose="020B0604020202020204" pitchFamily="34" charset="0"/>
              <a:buChar char="•"/>
            </a:pPr>
            <a:endParaRPr lang="en-GB" sz="1400">
              <a:cs typeface="Angsana New" panose="02020603050405020304" pitchFamily="18" charset="-34"/>
            </a:endParaRPr>
          </a:p>
          <a:p>
            <a:pPr marL="285750" indent="-285750" algn="just" rtl="0" fontAlgn="base">
              <a:buFont typeface="Arial" panose="020B0604020202020204" pitchFamily="34" charset="0"/>
              <a:buChar char="•"/>
            </a:pPr>
            <a:r>
              <a:rPr lang="en-GB" sz="1400" dirty="0">
                <a:solidFill>
                  <a:schemeClr val="tx1">
                    <a:lumMod val="50000"/>
                  </a:schemeClr>
                </a:solidFill>
                <a:cs typeface="Angsana New"/>
              </a:rPr>
              <a:t>Training for agencies regarding DA in diverse communities</a:t>
            </a:r>
          </a:p>
          <a:p>
            <a:pPr marL="285750" indent="-285750">
              <a:buFont typeface="Arial" panose="020B0604020202020204" pitchFamily="34" charset="0"/>
              <a:buChar char="•"/>
            </a:pPr>
            <a:endParaRPr lang="en-GB" sz="1400">
              <a:solidFill>
                <a:schemeClr val="tx1">
                  <a:lumMod val="50000"/>
                </a:schemeClr>
              </a:solidFill>
              <a:cs typeface="Angsana New" panose="02020603050405020304" pitchFamily="18" charset="-34"/>
            </a:endParaRPr>
          </a:p>
          <a:p>
            <a:endParaRPr lang="en-GB" sz="1400" dirty="0">
              <a:solidFill>
                <a:schemeClr val="tx1">
                  <a:lumMod val="50000"/>
                </a:schemeClr>
              </a:solidFill>
              <a:latin typeface="Century Gothic"/>
              <a:cs typeface="Angsana New"/>
            </a:endParaRPr>
          </a:p>
          <a:p>
            <a:pPr algn="l">
              <a:spcBef>
                <a:spcPts val="300"/>
              </a:spcBef>
              <a:spcAft>
                <a:spcPts val="300"/>
              </a:spcAft>
              <a:buNone/>
            </a:pPr>
            <a:endParaRPr lang="en-GB" sz="1600"/>
          </a:p>
        </p:txBody>
      </p:sp>
    </p:spTree>
    <p:extLst>
      <p:ext uri="{BB962C8B-B14F-4D97-AF65-F5344CB8AC3E}">
        <p14:creationId xmlns:p14="http://schemas.microsoft.com/office/powerpoint/2010/main" val="217499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4736" y="513680"/>
            <a:ext cx="11082528" cy="276999"/>
          </a:xfrm>
        </p:spPr>
        <p:txBody>
          <a:bodyPr/>
          <a:lstStyle/>
          <a:p>
            <a:r>
              <a:rPr lang="en-GB" sz="1800">
                <a:latin typeface="Century Gothic"/>
              </a:rPr>
              <a:t>Marac Principle 2: Referral to Marac and Idva</a:t>
            </a:r>
            <a:endParaRPr lang="en-US" sz="1800">
              <a:latin typeface="Century Gothic"/>
            </a:endParaRPr>
          </a:p>
        </p:txBody>
      </p:sp>
      <p:sp>
        <p:nvSpPr>
          <p:cNvPr id="14" name="TextBox 13">
            <a:extLst>
              <a:ext uri="{FF2B5EF4-FFF2-40B4-BE49-F238E27FC236}">
                <a16:creationId xmlns:a16="http://schemas.microsoft.com/office/drawing/2014/main" id="{7E08734F-BE9F-4390-A576-4E58DEAA18A9}"/>
              </a:ext>
            </a:extLst>
          </p:cNvPr>
          <p:cNvSpPr txBox="1"/>
          <p:nvPr/>
        </p:nvSpPr>
        <p:spPr>
          <a:xfrm>
            <a:off x="480097" y="790679"/>
            <a:ext cx="11591109" cy="523220"/>
          </a:xfrm>
          <a:prstGeom prst="rect">
            <a:avLst/>
          </a:prstGeom>
          <a:noFill/>
          <a:ln w="6350">
            <a:noFill/>
            <a:miter lim="800000"/>
          </a:ln>
        </p:spPr>
        <p:txBody>
          <a:bodyPr wrap="square" lIns="91440" tIns="45720" rIns="91440" bIns="45720" anchor="t">
            <a:spAutoFit/>
          </a:bodyPr>
          <a:lstStyle/>
          <a:p>
            <a:pPr eaLnBrk="0" fontAlgn="base" hangingPunct="0">
              <a:spcBef>
                <a:spcPct val="0"/>
              </a:spcBef>
              <a:spcAft>
                <a:spcPct val="0"/>
              </a:spcAft>
              <a:defRPr/>
            </a:pPr>
            <a:r>
              <a:rPr kumimoji="0" lang="en-GB" sz="1400" i="0" u="none" strike="noStrike" kern="1200" cap="none" spc="0" normalizeH="0" baseline="0" noProof="0">
                <a:ln>
                  <a:noFill/>
                </a:ln>
                <a:solidFill>
                  <a:srgbClr val="000000"/>
                </a:solidFill>
                <a:effectLst/>
                <a:uLnTx/>
                <a:uFillTx/>
                <a:latin typeface="Century Gothic" panose="020B0502020202020204"/>
                <a:ea typeface="ＭＳ Ｐゴシック"/>
              </a:rPr>
              <a:t>All victims who are </a:t>
            </a:r>
            <a:r>
              <a:rPr lang="en-GB" sz="1400">
                <a:solidFill>
                  <a:srgbClr val="000000"/>
                </a:solidFill>
                <a:latin typeface="Century Gothic" panose="020B0502020202020204"/>
                <a:ea typeface="ＭＳ Ｐゴシック"/>
              </a:rPr>
              <a:t>deemed</a:t>
            </a:r>
            <a:r>
              <a:rPr kumimoji="0" lang="en-GB" sz="1400" i="0" u="none" strike="noStrike" kern="1200" cap="none" spc="0" normalizeH="0" baseline="0" noProof="0">
                <a:ln>
                  <a:noFill/>
                </a:ln>
                <a:solidFill>
                  <a:srgbClr val="000000"/>
                </a:solidFill>
                <a:effectLst/>
                <a:uLnTx/>
                <a:uFillTx/>
                <a:latin typeface="Century Gothic" panose="020B0502020202020204"/>
                <a:ea typeface="ＭＳ Ｐゴシック"/>
              </a:rPr>
              <a:t> to be at high risk of serious harm or homicide will meet the Marac threshold</a:t>
            </a:r>
            <a:r>
              <a:rPr lang="en-GB" sz="1400">
                <a:solidFill>
                  <a:srgbClr val="000000"/>
                </a:solidFill>
                <a:latin typeface="Century Gothic" panose="020B0502020202020204"/>
                <a:ea typeface="ＭＳ Ｐゴシック"/>
              </a:rPr>
              <a:t> regardless of DASH score. However these other key factors can a referring factor:</a:t>
            </a:r>
            <a:endParaRPr lang="en-GB" sz="1600" i="0" u="none" strike="noStrike" kern="1200" cap="none" spc="0" normalizeH="0" baseline="0" noProof="0">
              <a:ln>
                <a:noFill/>
              </a:ln>
              <a:solidFill>
                <a:srgbClr val="000000"/>
              </a:solidFill>
              <a:effectLst/>
              <a:uLnTx/>
              <a:uFillTx/>
              <a:latin typeface="Century Gothic" panose="020B0502020202020204"/>
              <a:ea typeface="ＭＳ Ｐゴシック"/>
            </a:endParaRPr>
          </a:p>
        </p:txBody>
      </p:sp>
      <p:graphicFrame>
        <p:nvGraphicFramePr>
          <p:cNvPr id="15" name="Diagram 14">
            <a:extLst>
              <a:ext uri="{FF2B5EF4-FFF2-40B4-BE49-F238E27FC236}">
                <a16:creationId xmlns:a16="http://schemas.microsoft.com/office/drawing/2014/main" id="{0BC805C2-29E9-44E6-8954-AAAEF939F6B2}"/>
              </a:ext>
            </a:extLst>
          </p:cNvPr>
          <p:cNvGraphicFramePr/>
          <p:nvPr>
            <p:extLst>
              <p:ext uri="{D42A27DB-BD31-4B8C-83A1-F6EECF244321}">
                <p14:modId xmlns:p14="http://schemas.microsoft.com/office/powerpoint/2010/main" val="2524758530"/>
              </p:ext>
            </p:extLst>
          </p:nvPr>
        </p:nvGraphicFramePr>
        <p:xfrm>
          <a:off x="456091" y="1312262"/>
          <a:ext cx="11180679" cy="505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14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8523C-5B41-4512-BCB3-E507FBD6A23E}"/>
              </a:ext>
            </a:extLst>
          </p:cNvPr>
          <p:cNvSpPr>
            <a:spLocks noGrp="1"/>
          </p:cNvSpPr>
          <p:nvPr>
            <p:ph type="title"/>
          </p:nvPr>
        </p:nvSpPr>
        <p:spPr>
          <a:xfrm>
            <a:off x="240030" y="657113"/>
            <a:ext cx="11082528" cy="507831"/>
          </a:xfrm>
        </p:spPr>
        <p:txBody>
          <a:bodyPr/>
          <a:lstStyle/>
          <a:p>
            <a:r>
              <a:rPr lang="en-GB" sz="1800"/>
              <a:t>Marac Principle 2: Referral to Marac and </a:t>
            </a:r>
            <a:r>
              <a:rPr lang="en-GB" sz="1800" err="1"/>
              <a:t>Idva</a:t>
            </a:r>
            <a:r>
              <a:rPr lang="en-GB" sz="1800"/>
              <a:t> </a:t>
            </a:r>
            <a:br>
              <a:rPr lang="en-GB" sz="1800"/>
            </a:br>
            <a:r>
              <a:rPr lang="en-GB" sz="1500">
                <a:solidFill>
                  <a:schemeClr val="accent3"/>
                </a:solidFill>
              </a:rPr>
              <a:t>All victims who meet the Marac threshold are referred to Marac and the </a:t>
            </a:r>
            <a:r>
              <a:rPr lang="en-GB" sz="1500" err="1">
                <a:solidFill>
                  <a:schemeClr val="accent3"/>
                </a:solidFill>
              </a:rPr>
              <a:t>Idva</a:t>
            </a:r>
            <a:endParaRPr lang="en-GB" sz="1500">
              <a:solidFill>
                <a:schemeClr val="accent3"/>
              </a:solidFill>
            </a:endParaRPr>
          </a:p>
        </p:txBody>
      </p:sp>
      <p:sp>
        <p:nvSpPr>
          <p:cNvPr id="4" name="TextBox 3">
            <a:extLst>
              <a:ext uri="{FF2B5EF4-FFF2-40B4-BE49-F238E27FC236}">
                <a16:creationId xmlns:a16="http://schemas.microsoft.com/office/drawing/2014/main" id="{553A4532-20AF-4460-B5B7-8B4D5D49F5D3}"/>
              </a:ext>
            </a:extLst>
          </p:cNvPr>
          <p:cNvSpPr txBox="1"/>
          <p:nvPr/>
        </p:nvSpPr>
        <p:spPr>
          <a:xfrm>
            <a:off x="232224" y="1304333"/>
            <a:ext cx="11512101" cy="5070619"/>
          </a:xfrm>
          <a:prstGeom prst="rect">
            <a:avLst/>
          </a:prstGeom>
          <a:noFill/>
          <a:ln w="6350">
            <a:noFill/>
            <a:miter lim="800000"/>
          </a:ln>
        </p:spPr>
        <p:txBody>
          <a:bodyPr wrap="square" lIns="91440" tIns="45720" rIns="91440" bIns="45720" anchor="t">
            <a:spAutoFit/>
          </a:bodyPr>
          <a:lstStyle/>
          <a:p>
            <a:pPr marL="285750" indent="-285750">
              <a:buFont typeface="Arial" panose="020B0604020202020204" pitchFamily="34" charset="0"/>
              <a:buChar char="•"/>
            </a:pPr>
            <a:endParaRPr lang="en-GB" sz="1400" dirty="0">
              <a:solidFill>
                <a:schemeClr val="accent3"/>
              </a:solidFill>
              <a:latin typeface="Century Gothic"/>
              <a:ea typeface="Arial" panose="020B0604020202020204" pitchFamily="34" charset="0"/>
              <a:cs typeface="Arial"/>
            </a:endParaRPr>
          </a:p>
          <a:p>
            <a:r>
              <a:rPr lang="en-GB" sz="1400" b="1" dirty="0">
                <a:solidFill>
                  <a:schemeClr val="accent3"/>
                </a:solidFill>
              </a:rPr>
              <a:t>Summary of key areas for development</a:t>
            </a:r>
            <a:endParaRPr lang="en-GB" sz="1400" b="1" dirty="0">
              <a:solidFill>
                <a:schemeClr val="accent3"/>
              </a:solidFill>
              <a:cs typeface="Arial"/>
            </a:endParaRPr>
          </a:p>
          <a:p>
            <a:pPr marL="285750" indent="-285750">
              <a:buFont typeface="Arial" panose="020B0604020202020204" pitchFamily="34" charset="0"/>
              <a:buChar char="•"/>
            </a:pPr>
            <a:endParaRPr lang="en-GB" sz="1400" dirty="0">
              <a:solidFill>
                <a:schemeClr val="tx1">
                  <a:lumMod val="50000"/>
                </a:schemeClr>
              </a:solidFill>
            </a:endParaRPr>
          </a:p>
          <a:p>
            <a:pPr marL="285750" indent="-285750">
              <a:buFont typeface="Arial" panose="020B0604020202020204" pitchFamily="34" charset="0"/>
              <a:buChar char="•"/>
            </a:pPr>
            <a:r>
              <a:rPr lang="en-GB" sz="1400" dirty="0">
                <a:solidFill>
                  <a:schemeClr val="tx1">
                    <a:lumMod val="50000"/>
                  </a:schemeClr>
                </a:solidFill>
              </a:rPr>
              <a:t>Review and reduce the current Marac threshold to 14 ticks or above on the Dash Ric, professional judgement and escalation, in line with national best practice guidance. </a:t>
            </a:r>
            <a:endParaRPr lang="en-GB" sz="1400" dirty="0">
              <a:solidFill>
                <a:schemeClr val="tx1">
                  <a:lumMod val="50000"/>
                </a:schemeClr>
              </a:solidFill>
              <a:cs typeface="Arial"/>
            </a:endParaRPr>
          </a:p>
          <a:p>
            <a:pPr marL="285750" indent="-285750">
              <a:buFont typeface="Arial" panose="020B0604020202020204" pitchFamily="34" charset="0"/>
              <a:buChar char="•"/>
            </a:pPr>
            <a:endParaRPr lang="en-GB" sz="1400" dirty="0">
              <a:solidFill>
                <a:schemeClr val="tx1">
                  <a:lumMod val="50000"/>
                </a:schemeClr>
              </a:solidFill>
            </a:endParaRPr>
          </a:p>
          <a:p>
            <a:pPr marL="285750" indent="-285750">
              <a:buFont typeface="Arial" panose="020B0604020202020204" pitchFamily="34" charset="0"/>
              <a:buChar char="•"/>
            </a:pPr>
            <a:r>
              <a:rPr lang="en-GB" sz="1400" dirty="0">
                <a:solidFill>
                  <a:schemeClr val="tx1">
                    <a:lumMod val="50000"/>
                  </a:schemeClr>
                </a:solidFill>
              </a:rPr>
              <a:t>Dip sample review of recent repeat </a:t>
            </a:r>
            <a:r>
              <a:rPr lang="en-GB" sz="1400" dirty="0" err="1">
                <a:solidFill>
                  <a:schemeClr val="tx1">
                    <a:lumMod val="50000"/>
                  </a:schemeClr>
                </a:solidFill>
              </a:rPr>
              <a:t>Marac</a:t>
            </a:r>
            <a:r>
              <a:rPr lang="en-GB" sz="1400" dirty="0">
                <a:solidFill>
                  <a:schemeClr val="tx1">
                    <a:lumMod val="50000"/>
                  </a:schemeClr>
                </a:solidFill>
              </a:rPr>
              <a:t> cases within the past twelve months for each </a:t>
            </a:r>
            <a:r>
              <a:rPr lang="en-GB" sz="1400" dirty="0" err="1">
                <a:solidFill>
                  <a:schemeClr val="tx1">
                    <a:lumMod val="50000"/>
                  </a:schemeClr>
                </a:solidFill>
              </a:rPr>
              <a:t>Marac</a:t>
            </a:r>
            <a:r>
              <a:rPr lang="en-GB" sz="1400" dirty="0">
                <a:solidFill>
                  <a:schemeClr val="tx1">
                    <a:lumMod val="50000"/>
                  </a:schemeClr>
                </a:solidFill>
              </a:rPr>
              <a:t> to ensure actions are effective and the right cases are coming back into the forum at the right time. </a:t>
            </a:r>
          </a:p>
          <a:p>
            <a:endParaRPr lang="en-GB" sz="1400" dirty="0">
              <a:solidFill>
                <a:schemeClr val="tx1">
                  <a:lumMod val="50000"/>
                </a:schemeClr>
              </a:solidFill>
              <a:cs typeface="Arial"/>
            </a:endParaRPr>
          </a:p>
          <a:p>
            <a:pPr marL="285750" indent="-285750">
              <a:buFont typeface="Arial" panose="020B0604020202020204" pitchFamily="34" charset="0"/>
              <a:buChar char="•"/>
            </a:pPr>
            <a:r>
              <a:rPr lang="en-GB" sz="1400" dirty="0">
                <a:solidFill>
                  <a:schemeClr val="tx1">
                    <a:lumMod val="50000"/>
                  </a:schemeClr>
                </a:solidFill>
                <a:cs typeface="Arial"/>
              </a:rPr>
              <a:t>Ensure the referral process is consistent, clear and publicised across each of the two areas, particularly in light of the recent re-structuring and splitting out into two separate areas. </a:t>
            </a:r>
          </a:p>
          <a:p>
            <a:pPr marL="285750" indent="-285750">
              <a:buFont typeface="Arial" panose="020B0604020202020204" pitchFamily="34" charset="0"/>
              <a:buChar char="•"/>
            </a:pPr>
            <a:endParaRPr lang="en-GB" sz="1400" dirty="0">
              <a:solidFill>
                <a:schemeClr val="tx1">
                  <a:lumMod val="50000"/>
                </a:schemeClr>
              </a:solidFill>
              <a:cs typeface="Arial"/>
            </a:endParaRPr>
          </a:p>
          <a:p>
            <a:pPr marL="285750" indent="-285750">
              <a:spcBef>
                <a:spcPts val="300"/>
              </a:spcBef>
              <a:spcAft>
                <a:spcPts val="300"/>
              </a:spcAft>
              <a:buFont typeface="Arial" panose="020B0604020202020204" pitchFamily="34" charset="0"/>
              <a:buChar char="•"/>
            </a:pPr>
            <a:r>
              <a:rPr lang="en-GB" sz="1400" dirty="0" err="1">
                <a:solidFill>
                  <a:schemeClr val="tx1">
                    <a:lumMod val="50000"/>
                  </a:schemeClr>
                </a:solidFill>
                <a:cs typeface="Arial"/>
              </a:rPr>
              <a:t>Marac</a:t>
            </a:r>
            <a:r>
              <a:rPr lang="en-GB" sz="1400" dirty="0">
                <a:solidFill>
                  <a:schemeClr val="tx1">
                    <a:lumMod val="50000"/>
                  </a:schemeClr>
                </a:solidFill>
                <a:cs typeface="Arial"/>
              </a:rPr>
              <a:t> training, which covers repeat referrals is needed to ensure repeat cases are referred in at the right time to refocus referrals back to a risk-led approach.</a:t>
            </a:r>
            <a:r>
              <a:rPr lang="en-US" sz="1400" dirty="0">
                <a:solidFill>
                  <a:schemeClr val="tx1">
                    <a:lumMod val="50000"/>
                  </a:schemeClr>
                </a:solidFill>
                <a:cs typeface="Arial"/>
              </a:rPr>
              <a:t> For further details, please refer to: </a:t>
            </a:r>
            <a:r>
              <a:rPr lang="en-US" sz="1400" dirty="0">
                <a:solidFill>
                  <a:schemeClr val="tx1">
                    <a:lumMod val="50000"/>
                  </a:schemeClr>
                </a:solidFill>
                <a:cs typeface="Arial"/>
                <a:hlinkClick r:id="rId3">
                  <a:extLst>
                    <a:ext uri="{A12FA001-AC4F-418D-AE19-62706E023703}">
                      <ahyp:hlinkClr xmlns:ahyp="http://schemas.microsoft.com/office/drawing/2018/hyperlinkcolor" val="tx"/>
                    </a:ext>
                  </a:extLst>
                </a:hlinkClick>
              </a:rPr>
              <a:t>Safelives Repeat Marac Case Guidance</a:t>
            </a:r>
            <a:endParaRPr lang="en-US" sz="1400" dirty="0">
              <a:solidFill>
                <a:schemeClr val="tx1">
                  <a:lumMod val="50000"/>
                </a:schemeClr>
              </a:solidFill>
              <a:cs typeface="Arial"/>
            </a:endParaRPr>
          </a:p>
          <a:p>
            <a:pPr>
              <a:spcBef>
                <a:spcPts val="300"/>
              </a:spcBef>
              <a:spcAft>
                <a:spcPts val="300"/>
              </a:spcAft>
            </a:pPr>
            <a:endParaRPr lang="en-US" sz="1400" dirty="0">
              <a:solidFill>
                <a:schemeClr val="tx1">
                  <a:lumMod val="50000"/>
                </a:schemeClr>
              </a:solidFill>
              <a:cs typeface="Arial"/>
            </a:endParaRPr>
          </a:p>
          <a:p>
            <a:pPr marL="285750" indent="-285750">
              <a:lnSpc>
                <a:spcPts val="1500"/>
              </a:lnSpc>
              <a:spcBef>
                <a:spcPts val="300"/>
              </a:spcBef>
              <a:spcAft>
                <a:spcPts val="300"/>
              </a:spcAft>
              <a:buFont typeface="Arial" panose="020B0604020202020204" pitchFamily="34" charset="0"/>
              <a:buChar char="•"/>
            </a:pPr>
            <a:r>
              <a:rPr lang="en-GB" sz="1400" dirty="0">
                <a:solidFill>
                  <a:schemeClr val="tx1">
                    <a:lumMod val="50000"/>
                  </a:schemeClr>
                </a:solidFill>
                <a:cs typeface="Arial"/>
              </a:rPr>
              <a:t>Dip-sampling cases referred into the </a:t>
            </a:r>
            <a:r>
              <a:rPr lang="en-GB" sz="1400" dirty="0" err="1">
                <a:solidFill>
                  <a:schemeClr val="tx1">
                    <a:lumMod val="50000"/>
                  </a:schemeClr>
                </a:solidFill>
                <a:cs typeface="Arial"/>
              </a:rPr>
              <a:t>Marac</a:t>
            </a:r>
            <a:r>
              <a:rPr lang="en-GB" sz="1400" dirty="0">
                <a:solidFill>
                  <a:schemeClr val="tx1">
                    <a:lumMod val="50000"/>
                  </a:schemeClr>
                </a:solidFill>
                <a:cs typeface="Arial"/>
              </a:rPr>
              <a:t> within the </a:t>
            </a:r>
            <a:r>
              <a:rPr lang="en-GB" sz="1400" dirty="0" err="1">
                <a:solidFill>
                  <a:schemeClr val="tx1">
                    <a:lumMod val="50000"/>
                  </a:schemeClr>
                </a:solidFill>
                <a:cs typeface="Arial"/>
              </a:rPr>
              <a:t>Marac</a:t>
            </a:r>
            <a:r>
              <a:rPr lang="en-GB" sz="1400" dirty="0">
                <a:solidFill>
                  <a:schemeClr val="tx1">
                    <a:lumMod val="50000"/>
                  </a:schemeClr>
                </a:solidFill>
                <a:cs typeface="Arial"/>
              </a:rPr>
              <a:t> Steering Group or other strategic forum will enable clearer oversight of specific agency issues or wider identification issues within both the Cambridgeshire and Peterborough </a:t>
            </a:r>
            <a:r>
              <a:rPr lang="en-GB" sz="1400" dirty="0" err="1">
                <a:solidFill>
                  <a:schemeClr val="tx1">
                    <a:lumMod val="50000"/>
                  </a:schemeClr>
                </a:solidFill>
                <a:cs typeface="Arial"/>
              </a:rPr>
              <a:t>Maracs</a:t>
            </a:r>
            <a:r>
              <a:rPr lang="en-GB" sz="1400" dirty="0">
                <a:solidFill>
                  <a:schemeClr val="tx1">
                    <a:lumMod val="50000"/>
                  </a:schemeClr>
                </a:solidFill>
                <a:cs typeface="Arial"/>
              </a:rPr>
              <a:t>.</a:t>
            </a:r>
            <a:r>
              <a:rPr lang="en-US" sz="1400" dirty="0">
                <a:solidFill>
                  <a:schemeClr val="tx1">
                    <a:lumMod val="50000"/>
                  </a:schemeClr>
                </a:solidFill>
                <a:cs typeface="Arial"/>
              </a:rPr>
              <a:t> </a:t>
            </a:r>
            <a:endParaRPr lang="en-GB" dirty="0">
              <a:solidFill>
                <a:schemeClr val="tx1">
                  <a:lumMod val="50000"/>
                </a:schemeClr>
              </a:solidFill>
            </a:endParaRPr>
          </a:p>
          <a:p>
            <a:pPr>
              <a:lnSpc>
                <a:spcPts val="1500"/>
              </a:lnSpc>
              <a:spcBef>
                <a:spcPts val="300"/>
              </a:spcBef>
              <a:spcAft>
                <a:spcPts val="300"/>
              </a:spcAft>
            </a:pPr>
            <a:endParaRPr lang="en-US" sz="1400" dirty="0">
              <a:solidFill>
                <a:schemeClr val="tx1">
                  <a:lumMod val="50000"/>
                </a:schemeClr>
              </a:solidFill>
              <a:cs typeface="Arial"/>
            </a:endParaRPr>
          </a:p>
          <a:p>
            <a:pPr marL="285750" indent="-285750">
              <a:buFont typeface="Arial" panose="020B0604020202020204" pitchFamily="34" charset="0"/>
              <a:buChar char="•"/>
            </a:pPr>
            <a:endParaRPr lang="en-GB" sz="1400" dirty="0">
              <a:solidFill>
                <a:schemeClr val="tx1">
                  <a:lumMod val="50000"/>
                </a:schemeClr>
              </a:solidFill>
              <a:cs typeface="Arial"/>
            </a:endParaRPr>
          </a:p>
          <a:p>
            <a:pPr marL="285750" indent="-285750">
              <a:buFont typeface="Arial" panose="020B0604020202020204" pitchFamily="34" charset="0"/>
              <a:buChar char="•"/>
            </a:pPr>
            <a:endParaRPr lang="en-GB" sz="1400" dirty="0">
              <a:solidFill>
                <a:schemeClr val="tx1">
                  <a:lumMod val="50000"/>
                </a:schemeClr>
              </a:solidFill>
              <a:cs typeface="Arial"/>
            </a:endParaRPr>
          </a:p>
          <a:p>
            <a:pPr marL="285750" indent="-285750">
              <a:buFont typeface="Arial" panose="020B0604020202020204" pitchFamily="34" charset="0"/>
              <a:buChar char="•"/>
            </a:pPr>
            <a:endParaRPr lang="en-GB" sz="1400" dirty="0">
              <a:solidFill>
                <a:schemeClr val="tx1">
                  <a:lumMod val="50000"/>
                </a:schemeClr>
              </a:solidFill>
              <a:cs typeface="Arial"/>
            </a:endParaRPr>
          </a:p>
          <a:p>
            <a:endParaRPr lang="en-GB" sz="1400" dirty="0">
              <a:solidFill>
                <a:schemeClr val="tx1">
                  <a:lumMod val="50000"/>
                </a:schemeClr>
              </a:solidFill>
              <a:cs typeface="Angsana New"/>
            </a:endParaRPr>
          </a:p>
        </p:txBody>
      </p:sp>
    </p:spTree>
    <p:extLst>
      <p:ext uri="{BB962C8B-B14F-4D97-AF65-F5344CB8AC3E}">
        <p14:creationId xmlns:p14="http://schemas.microsoft.com/office/powerpoint/2010/main" val="915317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716C2E-1BC4-444D-8203-9B86B1E950C8}"/>
              </a:ext>
            </a:extLst>
          </p:cNvPr>
          <p:cNvSpPr>
            <a:spLocks noGrp="1"/>
          </p:cNvSpPr>
          <p:nvPr>
            <p:ph type="title"/>
          </p:nvPr>
        </p:nvSpPr>
        <p:spPr>
          <a:xfrm>
            <a:off x="554736" y="306568"/>
            <a:ext cx="11537869" cy="558631"/>
          </a:xfrm>
        </p:spPr>
        <p:txBody>
          <a:bodyPr/>
          <a:lstStyle/>
          <a:p>
            <a:pPr>
              <a:spcBef>
                <a:spcPts val="0"/>
              </a:spcBef>
            </a:pPr>
            <a:r>
              <a:rPr lang="en-GB" sz="1800"/>
              <a:t>Marac Principle 3: Multiagency engagement</a:t>
            </a:r>
            <a:br>
              <a:rPr lang="en-GB" sz="1800"/>
            </a:br>
            <a:r>
              <a:rPr lang="en-US" sz="1500">
                <a:solidFill>
                  <a:schemeClr val="accent3"/>
                </a:solidFill>
                <a:latin typeface="Century Gothic"/>
                <a:cs typeface="Arial"/>
              </a:rPr>
              <a:t>Agencies contribute to safeguarding high-risk victims, associated children and vulnerable adults attend the Marac</a:t>
            </a:r>
            <a:r>
              <a:rPr lang="en-GB" sz="1500">
                <a:solidFill>
                  <a:schemeClr val="accent3"/>
                </a:solidFill>
                <a:cs typeface="Arial"/>
              </a:rPr>
              <a:t> </a:t>
            </a:r>
          </a:p>
        </p:txBody>
      </p:sp>
      <p:sp>
        <p:nvSpPr>
          <p:cNvPr id="12" name="TextBox 11">
            <a:extLst>
              <a:ext uri="{FF2B5EF4-FFF2-40B4-BE49-F238E27FC236}">
                <a16:creationId xmlns:a16="http://schemas.microsoft.com/office/drawing/2014/main" id="{C43873E3-19BF-4059-9BD7-FA81E6B85186}"/>
              </a:ext>
            </a:extLst>
          </p:cNvPr>
          <p:cNvSpPr txBox="1"/>
          <p:nvPr/>
        </p:nvSpPr>
        <p:spPr>
          <a:xfrm>
            <a:off x="474587" y="950276"/>
            <a:ext cx="11081439" cy="2893100"/>
          </a:xfrm>
          <a:prstGeom prst="rect">
            <a:avLst/>
          </a:prstGeom>
          <a:noFill/>
          <a:ln w="6350">
            <a:noFill/>
            <a:miter lim="800000"/>
          </a:ln>
        </p:spPr>
        <p:txBody>
          <a:bodyPr wrap="square" lIns="91440" tIns="45720" rIns="91440" bIns="45720" anchor="t">
            <a:spAutoFit/>
          </a:bodyPr>
          <a:lstStyle/>
          <a:p>
            <a:pPr>
              <a:tabLst>
                <a:tab pos="228600" algn="l"/>
              </a:tabLst>
            </a:pPr>
            <a:r>
              <a:rPr lang="en-GB" sz="1400" dirty="0">
                <a:latin typeface="+mj-lt"/>
                <a:ea typeface="MS Mincho"/>
                <a:cs typeface="Arial"/>
              </a:rPr>
              <a:t>A common theme throughout our time in the local area, was positive feedback regarding collaboration and processes around Marac. Representatives, Chairs and Coordinators have built strong rapport and supportive relationships, which was clearly observed during meetings.  However, just 10% of survey respondents felt information sharing was working well, which was reflected in our observations of the quality and depth of info provided by some agencies at the </a:t>
            </a:r>
            <a:r>
              <a:rPr lang="en-GB" sz="1400" dirty="0" err="1">
                <a:latin typeface="+mj-lt"/>
                <a:ea typeface="MS Mincho"/>
                <a:cs typeface="Arial"/>
              </a:rPr>
              <a:t>Maracs</a:t>
            </a:r>
            <a:r>
              <a:rPr lang="en-GB" sz="1400" dirty="0">
                <a:latin typeface="+mj-lt"/>
                <a:ea typeface="MS Mincho"/>
                <a:cs typeface="Arial"/>
              </a:rPr>
              <a:t>. </a:t>
            </a:r>
          </a:p>
          <a:p>
            <a:pPr>
              <a:tabLst>
                <a:tab pos="228600" algn="l"/>
              </a:tabLst>
            </a:pPr>
            <a:endParaRPr lang="en-GB" sz="1400" dirty="0">
              <a:latin typeface="+mj-lt"/>
              <a:ea typeface="MS Mincho"/>
              <a:cs typeface="Arial"/>
            </a:endParaRPr>
          </a:p>
          <a:p>
            <a:pPr>
              <a:tabLst>
                <a:tab pos="228600" algn="l"/>
              </a:tabLst>
            </a:pPr>
            <a:r>
              <a:rPr lang="en-GB" sz="1400" dirty="0">
                <a:latin typeface="+mj-lt"/>
                <a:ea typeface="MS Mincho"/>
                <a:cs typeface="Arial"/>
              </a:rPr>
              <a:t>The importance of the Marac Coordinator role in liaising across the system was highlighted by both professionals and from our observations within the meetings with Coordinators filling knowledge gaps, maintaining processes and supporting Chairs when necessary. Their dedication and knowledge came through clearly however; this was largely due to the personnel in post and consideration needs to be given to maintaining processes and support should staff changes occur in the future. </a:t>
            </a:r>
            <a:endParaRPr lang="en-GB" sz="1400" dirty="0">
              <a:ea typeface="MS Mincho"/>
              <a:cs typeface="Arial"/>
            </a:endParaRPr>
          </a:p>
          <a:p>
            <a:pPr>
              <a:tabLst>
                <a:tab pos="228600" algn="l"/>
              </a:tabLst>
            </a:pPr>
            <a:endParaRPr lang="en-GB" sz="1400" dirty="0">
              <a:latin typeface="+mj-lt"/>
              <a:ea typeface="MS Mincho"/>
              <a:cs typeface="Arial"/>
            </a:endParaRPr>
          </a:p>
          <a:p>
            <a:pPr>
              <a:tabLst>
                <a:tab pos="228600" algn="l"/>
              </a:tabLst>
            </a:pPr>
            <a:r>
              <a:rPr lang="en-GB" sz="1400" dirty="0">
                <a:latin typeface="+mj-lt"/>
                <a:ea typeface="MS Mincho"/>
                <a:cs typeface="Arial"/>
              </a:rPr>
              <a:t>The splitting out of the </a:t>
            </a:r>
            <a:r>
              <a:rPr lang="en-GB" sz="1400" dirty="0" err="1">
                <a:latin typeface="+mj-lt"/>
                <a:ea typeface="MS Mincho"/>
                <a:cs typeface="Arial"/>
              </a:rPr>
              <a:t>Maracs</a:t>
            </a:r>
            <a:r>
              <a:rPr lang="en-GB" sz="1400" dirty="0">
                <a:latin typeface="+mj-lt"/>
                <a:ea typeface="MS Mincho"/>
                <a:cs typeface="Arial"/>
              </a:rPr>
              <a:t> into separate meetings on separate days, with a Peterborough-specific Marac on Tuesdays has been positively received by professionals who told us this helped manage the length and focus of meetings as well as depth of information shared.</a:t>
            </a:r>
            <a:endParaRPr lang="en-GB" dirty="0"/>
          </a:p>
        </p:txBody>
      </p:sp>
      <p:grpSp>
        <p:nvGrpSpPr>
          <p:cNvPr id="3" name="Group 2">
            <a:extLst>
              <a:ext uri="{FF2B5EF4-FFF2-40B4-BE49-F238E27FC236}">
                <a16:creationId xmlns:a16="http://schemas.microsoft.com/office/drawing/2014/main" id="{A9F2D2C9-2B4A-46EE-947F-DE5EFE860BF8}"/>
              </a:ext>
            </a:extLst>
          </p:cNvPr>
          <p:cNvGrpSpPr/>
          <p:nvPr/>
        </p:nvGrpSpPr>
        <p:grpSpPr>
          <a:xfrm>
            <a:off x="554735" y="4089835"/>
            <a:ext cx="4653197" cy="1440341"/>
            <a:chOff x="2523147" y="4440521"/>
            <a:chExt cx="4671782" cy="2787777"/>
          </a:xfrm>
        </p:grpSpPr>
        <p:grpSp>
          <p:nvGrpSpPr>
            <p:cNvPr id="32" name="Group 31">
              <a:extLst>
                <a:ext uri="{FF2B5EF4-FFF2-40B4-BE49-F238E27FC236}">
                  <a16:creationId xmlns:a16="http://schemas.microsoft.com/office/drawing/2014/main" id="{9477AA7B-A46A-4A5E-9470-3DA91B08263F}"/>
                </a:ext>
              </a:extLst>
            </p:cNvPr>
            <p:cNvGrpSpPr/>
            <p:nvPr/>
          </p:nvGrpSpPr>
          <p:grpSpPr>
            <a:xfrm>
              <a:off x="2523147" y="4440521"/>
              <a:ext cx="4671782" cy="2787777"/>
              <a:chOff x="1712666" y="1988528"/>
              <a:chExt cx="5501248" cy="3615569"/>
            </a:xfrm>
          </p:grpSpPr>
          <p:sp>
            <p:nvSpPr>
              <p:cNvPr id="33" name="Rectangle: Rounded Corners 32">
                <a:extLst>
                  <a:ext uri="{FF2B5EF4-FFF2-40B4-BE49-F238E27FC236}">
                    <a16:creationId xmlns:a16="http://schemas.microsoft.com/office/drawing/2014/main" id="{592256AF-45F1-47B2-ADDB-DE5325C28961}"/>
                  </a:ext>
                </a:extLst>
              </p:cNvPr>
              <p:cNvSpPr/>
              <p:nvPr/>
            </p:nvSpPr>
            <p:spPr>
              <a:xfrm>
                <a:off x="1712666" y="1988528"/>
                <a:ext cx="5501248" cy="3615569"/>
              </a:xfrm>
              <a:prstGeom prst="roundRect">
                <a:avLst/>
              </a:prstGeom>
              <a:solidFill>
                <a:schemeClr val="accent4">
                  <a:alpha val="1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
            <p:nvSpPr>
              <p:cNvPr id="34" name="TextBox 33">
                <a:extLst>
                  <a:ext uri="{FF2B5EF4-FFF2-40B4-BE49-F238E27FC236}">
                    <a16:creationId xmlns:a16="http://schemas.microsoft.com/office/drawing/2014/main" id="{9005AC7C-391D-4953-A741-6AE216EE4FF3}"/>
                  </a:ext>
                </a:extLst>
              </p:cNvPr>
              <p:cNvSpPr txBox="1"/>
              <p:nvPr/>
            </p:nvSpPr>
            <p:spPr>
              <a:xfrm>
                <a:off x="2875303" y="2202089"/>
                <a:ext cx="4134595" cy="3151336"/>
              </a:xfrm>
              <a:prstGeom prst="rect">
                <a:avLst/>
              </a:prstGeom>
              <a:noFill/>
              <a:ln w="6350">
                <a:noFill/>
                <a:miter lim="800000"/>
              </a:ln>
            </p:spPr>
            <p:txBody>
              <a:bodyPr wrap="square" lIns="91440" tIns="45720" rIns="91440" bIns="45720" anchor="t">
                <a:spAutoFit/>
              </a:bodyPr>
              <a:lstStyle/>
              <a:p>
                <a:r>
                  <a:rPr lang="en-US" sz="1200"/>
                  <a:t>Marac is working well, </a:t>
                </a:r>
                <a:r>
                  <a:rPr lang="en-US" sz="1200" b="1">
                    <a:solidFill>
                      <a:srgbClr val="800080"/>
                    </a:solidFill>
                  </a:rPr>
                  <a:t>there is clear communication with requests for information and outcomes.  Once we have an outcome we can monitor and support the family accordingly.  </a:t>
                </a:r>
                <a:r>
                  <a:rPr lang="en-US" sz="1200"/>
                  <a:t>Marac communication is crucial to the safeguarding of our families and children.                    - </a:t>
                </a:r>
                <a:r>
                  <a:rPr lang="en-GB" sz="1200"/>
                  <a:t>Professional survey </a:t>
                </a:r>
                <a:endParaRPr lang="en-US" sz="1200"/>
              </a:p>
            </p:txBody>
          </p:sp>
        </p:grpSp>
        <p:pic>
          <p:nvPicPr>
            <p:cNvPr id="29" name="Picture 19" descr="\\caada.sharepoint.com@SSL\DavWWWRoot\caada_info\Shared Documents\Branding and logos\SafeLives\4. Images, icons and infographics\Icons\Quote---purple.png">
              <a:extLst>
                <a:ext uri="{FF2B5EF4-FFF2-40B4-BE49-F238E27FC236}">
                  <a16:creationId xmlns:a16="http://schemas.microsoft.com/office/drawing/2014/main" id="{DA35AB66-EF12-4E9B-8ADE-33CA862FF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550" y="5017012"/>
              <a:ext cx="508626" cy="3744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0AC795F5-F761-44EB-97D4-54E51AF34BB4}"/>
              </a:ext>
            </a:extLst>
          </p:cNvPr>
          <p:cNvGrpSpPr/>
          <p:nvPr/>
        </p:nvGrpSpPr>
        <p:grpSpPr>
          <a:xfrm>
            <a:off x="5422133" y="4089833"/>
            <a:ext cx="6322129" cy="1530226"/>
            <a:chOff x="3818203" y="2817922"/>
            <a:chExt cx="5859477" cy="3010912"/>
          </a:xfrm>
        </p:grpSpPr>
        <p:sp>
          <p:nvSpPr>
            <p:cNvPr id="21" name="Rectangle: Rounded Corners 20">
              <a:extLst>
                <a:ext uri="{FF2B5EF4-FFF2-40B4-BE49-F238E27FC236}">
                  <a16:creationId xmlns:a16="http://schemas.microsoft.com/office/drawing/2014/main" id="{DDE655B0-62BA-49EF-B2D5-8583F4CDE54D}"/>
                </a:ext>
              </a:extLst>
            </p:cNvPr>
            <p:cNvSpPr/>
            <p:nvPr/>
          </p:nvSpPr>
          <p:spPr>
            <a:xfrm>
              <a:off x="3818203" y="2817922"/>
              <a:ext cx="5859477" cy="2849715"/>
            </a:xfrm>
            <a:prstGeom prst="roundRect">
              <a:avLst/>
            </a:prstGeom>
            <a:solidFill>
              <a:schemeClr val="accent2">
                <a:alpha val="1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22" name="TextBox 21">
              <a:extLst>
                <a:ext uri="{FF2B5EF4-FFF2-40B4-BE49-F238E27FC236}">
                  <a16:creationId xmlns:a16="http://schemas.microsoft.com/office/drawing/2014/main" id="{B26DDFB5-9B86-4BAF-A6E3-E3A22F45E9A3}"/>
                </a:ext>
              </a:extLst>
            </p:cNvPr>
            <p:cNvSpPr txBox="1"/>
            <p:nvPr/>
          </p:nvSpPr>
          <p:spPr>
            <a:xfrm>
              <a:off x="4620091" y="2986246"/>
              <a:ext cx="4951713" cy="2842588"/>
            </a:xfrm>
            <a:prstGeom prst="rect">
              <a:avLst/>
            </a:prstGeom>
            <a:noFill/>
            <a:ln w="6350">
              <a:noFill/>
              <a:miter lim="800000"/>
            </a:ln>
          </p:spPr>
          <p:txBody>
            <a:bodyPr wrap="square" lIns="91440" tIns="45720" rIns="91440" bIns="45720" anchor="t">
              <a:spAutoFit/>
            </a:bodyPr>
            <a:lstStyle/>
            <a:p>
              <a:r>
                <a:rPr lang="en-US" sz="1200"/>
                <a:t>Easy and accessible to submit referral to Marac. </a:t>
              </a:r>
              <a:r>
                <a:rPr lang="en-US" sz="1200" b="1">
                  <a:solidFill>
                    <a:srgbClr val="800080"/>
                  </a:solidFill>
                </a:rPr>
                <a:t>Quick response to referrals Cases are heard quickly Good assessment </a:t>
              </a:r>
              <a:r>
                <a:rPr lang="en-US" sz="1200"/>
                <a:t>if cases should be closed or </a:t>
              </a:r>
              <a:r>
                <a:rPr lang="en-US" sz="1200" b="1">
                  <a:solidFill>
                    <a:srgbClr val="800080"/>
                  </a:solidFill>
                </a:rPr>
                <a:t>MARAC plus Oasis system works well  Minutes/actions added quickly MARAC </a:t>
              </a:r>
              <a:r>
                <a:rPr lang="en-US" sz="1200" b="1" err="1">
                  <a:solidFill>
                    <a:srgbClr val="800080"/>
                  </a:solidFill>
                </a:rPr>
                <a:t>co-ordinators</a:t>
              </a:r>
              <a:r>
                <a:rPr lang="en-US" sz="1200" b="1">
                  <a:solidFill>
                    <a:srgbClr val="800080"/>
                  </a:solidFill>
                </a:rPr>
                <a:t> respond promptly and very supportive and approachable </a:t>
              </a:r>
              <a:r>
                <a:rPr lang="en-US" sz="1200"/>
                <a:t>Excellent partnership links and </a:t>
              </a:r>
              <a:r>
                <a:rPr lang="en-US" sz="1200" b="1">
                  <a:solidFill>
                    <a:srgbClr val="800080"/>
                  </a:solidFill>
                </a:rPr>
                <a:t>services communicate well and update on cases  </a:t>
              </a:r>
              <a:r>
                <a:rPr lang="en-US" sz="1300" b="1">
                  <a:solidFill>
                    <a:srgbClr val="800080"/>
                  </a:solidFill>
                </a:rPr>
                <a:t>                                        - </a:t>
              </a:r>
              <a:r>
                <a:rPr lang="en-GB" sz="1200"/>
                <a:t>Professional survey</a:t>
              </a:r>
              <a:endParaRPr lang="en-GB" sz="1200" b="1">
                <a:solidFill>
                  <a:srgbClr val="800080"/>
                </a:solidFill>
              </a:endParaRPr>
            </a:p>
          </p:txBody>
        </p:sp>
        <p:pic>
          <p:nvPicPr>
            <p:cNvPr id="23" name="Picture 22" descr="Logo&#10;&#10;Description automatically generated">
              <a:extLst>
                <a:ext uri="{FF2B5EF4-FFF2-40B4-BE49-F238E27FC236}">
                  <a16:creationId xmlns:a16="http://schemas.microsoft.com/office/drawing/2014/main" id="{A9258C75-7CFB-41A1-BC61-C5AF23E7D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218" y="3319312"/>
              <a:ext cx="579664" cy="409879"/>
            </a:xfrm>
            <a:prstGeom prst="rect">
              <a:avLst/>
            </a:prstGeom>
          </p:spPr>
        </p:pic>
      </p:grpSp>
      <p:grpSp>
        <p:nvGrpSpPr>
          <p:cNvPr id="7" name="Group 6">
            <a:extLst>
              <a:ext uri="{FF2B5EF4-FFF2-40B4-BE49-F238E27FC236}">
                <a16:creationId xmlns:a16="http://schemas.microsoft.com/office/drawing/2014/main" id="{61FC79C3-95F2-AC12-FD20-65DE81D2054D}"/>
              </a:ext>
            </a:extLst>
          </p:cNvPr>
          <p:cNvGrpSpPr/>
          <p:nvPr/>
        </p:nvGrpSpPr>
        <p:grpSpPr>
          <a:xfrm>
            <a:off x="1809248" y="5746010"/>
            <a:ext cx="8030014" cy="646331"/>
            <a:chOff x="1918792" y="1951982"/>
            <a:chExt cx="8470813" cy="1135092"/>
          </a:xfrm>
        </p:grpSpPr>
        <p:sp>
          <p:nvSpPr>
            <p:cNvPr id="8" name="Rectangle: Rounded Corners 7">
              <a:extLst>
                <a:ext uri="{FF2B5EF4-FFF2-40B4-BE49-F238E27FC236}">
                  <a16:creationId xmlns:a16="http://schemas.microsoft.com/office/drawing/2014/main" id="{F1B56FB1-B929-B5BB-2925-EE7D24F040C2}"/>
                </a:ext>
              </a:extLst>
            </p:cNvPr>
            <p:cNvSpPr/>
            <p:nvPr/>
          </p:nvSpPr>
          <p:spPr>
            <a:xfrm>
              <a:off x="1918792" y="1956128"/>
              <a:ext cx="8470813" cy="1041557"/>
            </a:xfrm>
            <a:prstGeom prst="roundRect">
              <a:avLst/>
            </a:prstGeom>
            <a:solidFill>
              <a:srgbClr val="FDECF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10" name="TextBox 9">
              <a:extLst>
                <a:ext uri="{FF2B5EF4-FFF2-40B4-BE49-F238E27FC236}">
                  <a16:creationId xmlns:a16="http://schemas.microsoft.com/office/drawing/2014/main" id="{84670570-8566-BB4B-3824-FA4A2974520F}"/>
                </a:ext>
              </a:extLst>
            </p:cNvPr>
            <p:cNvSpPr txBox="1"/>
            <p:nvPr/>
          </p:nvSpPr>
          <p:spPr>
            <a:xfrm>
              <a:off x="2657842" y="1951982"/>
              <a:ext cx="7588639" cy="1135092"/>
            </a:xfrm>
            <a:prstGeom prst="rect">
              <a:avLst/>
            </a:prstGeom>
            <a:noFill/>
            <a:ln w="6350">
              <a:noFill/>
              <a:miter lim="800000"/>
            </a:ln>
          </p:spPr>
          <p:txBody>
            <a:bodyPr wrap="square" lIns="91440" tIns="45720" rIns="91440" bIns="45720" anchor="t">
              <a:spAutoFit/>
            </a:bodyPr>
            <a:lstStyle/>
            <a:p>
              <a:r>
                <a:rPr lang="en-US" sz="1200" b="1">
                  <a:solidFill>
                    <a:schemeClr val="accent1"/>
                  </a:solidFill>
                </a:rPr>
                <a:t>Education Safeguarding Team work closely with the MARAC Co-</a:t>
              </a:r>
              <a:r>
                <a:rPr lang="en-US" sz="1200" b="1" err="1">
                  <a:solidFill>
                    <a:schemeClr val="accent1"/>
                  </a:solidFill>
                </a:rPr>
                <a:t>ordinators</a:t>
              </a:r>
              <a:r>
                <a:rPr lang="en-US" sz="1200" b="1">
                  <a:solidFill>
                    <a:schemeClr val="accent1"/>
                  </a:solidFill>
                </a:rPr>
                <a:t> and getting agendas </a:t>
              </a:r>
              <a:r>
                <a:rPr lang="en-US" sz="1200" b="1" err="1">
                  <a:solidFill>
                    <a:schemeClr val="accent1"/>
                  </a:solidFill>
                </a:rPr>
                <a:t>etc</a:t>
              </a:r>
              <a:r>
                <a:rPr lang="en-US" sz="1200" b="1">
                  <a:solidFill>
                    <a:schemeClr val="accent1"/>
                  </a:solidFill>
                </a:rPr>
                <a:t> in a timely way supports gaining feedback from schools and capturing child voice</a:t>
              </a:r>
              <a:r>
                <a:rPr lang="en-US" sz="1200">
                  <a:solidFill>
                    <a:schemeClr val="accent1"/>
                  </a:solidFill>
                </a:rPr>
                <a:t>.                                  - </a:t>
              </a:r>
              <a:r>
                <a:rPr lang="en-GB" sz="1200"/>
                <a:t>Professional survey</a:t>
              </a:r>
              <a:endParaRPr lang="en-US"/>
            </a:p>
          </p:txBody>
        </p:sp>
        <p:pic>
          <p:nvPicPr>
            <p:cNvPr id="11" name="Picture 21" descr="\\caada.sharepoint.com@SSL\DavWWWRoot\caada_info\Shared Documents\Branding and logos\SafeLives\4. Images, icons and infographics\Icons\Quote---pink.png">
              <a:extLst>
                <a:ext uri="{FF2B5EF4-FFF2-40B4-BE49-F238E27FC236}">
                  <a16:creationId xmlns:a16="http://schemas.microsoft.com/office/drawing/2014/main" id="{AEA4F6F5-583D-8EBD-7670-9576A35F6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692" y="2325901"/>
              <a:ext cx="404062" cy="3468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222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4FF79-0268-4FEA-A12F-6F8FA72E302D}"/>
              </a:ext>
            </a:extLst>
          </p:cNvPr>
          <p:cNvSpPr>
            <a:spLocks noGrp="1"/>
          </p:cNvSpPr>
          <p:nvPr>
            <p:ph type="title"/>
          </p:nvPr>
        </p:nvSpPr>
        <p:spPr>
          <a:xfrm>
            <a:off x="297488" y="425008"/>
            <a:ext cx="10971016" cy="785725"/>
          </a:xfrm>
        </p:spPr>
        <p:txBody>
          <a:bodyPr/>
          <a:lstStyle/>
          <a:p>
            <a:r>
              <a:rPr lang="en-GB" sz="1800" kern="0">
                <a:ln>
                  <a:noFill/>
                </a:ln>
                <a:latin typeface="Century Gothic"/>
                <a:ea typeface="ＭＳ Ｐゴシック"/>
              </a:rPr>
              <a:t>Marac Principle 3</a:t>
            </a:r>
            <a:r>
              <a:rPr kumimoji="0" lang="en-GB" sz="1800" b="1" i="0" u="none" strike="noStrike" kern="0" cap="none" spc="0" normalizeH="0" baseline="0" noProof="0">
                <a:ln>
                  <a:noFill/>
                </a:ln>
                <a:effectLst/>
                <a:uLnTx/>
                <a:uFillTx/>
                <a:latin typeface="Century Gothic"/>
                <a:ea typeface="ＭＳ Ｐゴシック"/>
              </a:rPr>
              <a:t>: Multi-agency engagement</a:t>
            </a:r>
            <a:br>
              <a:rPr lang="en-GB" sz="1800" b="1" i="0" u="none" strike="noStrike" kern="0" cap="none" spc="0" normalizeH="0" baseline="0" noProof="0">
                <a:ln>
                  <a:noFill/>
                </a:ln>
                <a:effectLst/>
                <a:uLnTx/>
                <a:uFillTx/>
                <a:latin typeface="Century Gothic"/>
                <a:ea typeface="ＭＳ Ｐゴシック" pitchFamily="6" charset="-128"/>
              </a:rPr>
            </a:br>
            <a:br>
              <a:rPr lang="en-GB" sz="2400" kern="0">
                <a:ln>
                  <a:noFill/>
                </a:ln>
                <a:latin typeface="Arial"/>
                <a:ea typeface="ＭＳ Ｐゴシック"/>
              </a:rPr>
            </a:br>
            <a:endParaRPr lang="en-GB"/>
          </a:p>
        </p:txBody>
      </p:sp>
      <p:sp>
        <p:nvSpPr>
          <p:cNvPr id="7" name="Subtitle 6">
            <a:extLst>
              <a:ext uri="{FF2B5EF4-FFF2-40B4-BE49-F238E27FC236}">
                <a16:creationId xmlns:a16="http://schemas.microsoft.com/office/drawing/2014/main" id="{B8EEE693-7A5B-4683-B937-304B08A3E13F}"/>
              </a:ext>
            </a:extLst>
          </p:cNvPr>
          <p:cNvSpPr>
            <a:spLocks noGrp="1"/>
          </p:cNvSpPr>
          <p:nvPr>
            <p:ph type="subTitle" idx="1"/>
          </p:nvPr>
        </p:nvSpPr>
        <p:spPr>
          <a:xfrm>
            <a:off x="297488" y="719885"/>
            <a:ext cx="10971016" cy="230832"/>
          </a:xfrm>
        </p:spPr>
        <p:txBody>
          <a:bodyPr/>
          <a:lstStyle/>
          <a:p>
            <a:r>
              <a:rPr kumimoji="0" lang="en-US" sz="1500" b="1" i="0" u="none" strike="noStrike" kern="0" cap="none" spc="0" normalizeH="0" baseline="0" noProof="0">
                <a:ln>
                  <a:noFill/>
                </a:ln>
                <a:solidFill>
                  <a:schemeClr val="accent3"/>
                </a:solidFill>
                <a:effectLst/>
                <a:uLnTx/>
                <a:uFillTx/>
                <a:latin typeface="Century Gothic"/>
                <a:ea typeface="ＭＳ Ｐゴシック"/>
              </a:rPr>
              <a:t>Agencies </a:t>
            </a:r>
            <a:r>
              <a:rPr lang="en-US" sz="1500" b="1" kern="0">
                <a:solidFill>
                  <a:schemeClr val="accent3"/>
                </a:solidFill>
                <a:latin typeface="Century Gothic"/>
                <a:ea typeface="ＭＳ Ｐゴシック"/>
              </a:rPr>
              <a:t>contribute</a:t>
            </a:r>
            <a:r>
              <a:rPr kumimoji="0" lang="en-US" sz="1500" b="1" i="0" u="none" strike="noStrike" kern="0" cap="none" spc="0" normalizeH="0" baseline="0" noProof="0">
                <a:ln>
                  <a:noFill/>
                </a:ln>
                <a:solidFill>
                  <a:schemeClr val="accent3"/>
                </a:solidFill>
                <a:effectLst/>
                <a:uLnTx/>
                <a:uFillTx/>
                <a:latin typeface="Century Gothic"/>
                <a:ea typeface="ＭＳ Ｐゴシック"/>
              </a:rPr>
              <a:t> to safeguarding high-risk victims, associated children and vulnerable adults attend the Marac</a:t>
            </a:r>
            <a:endParaRPr lang="en-GB" sz="1500">
              <a:solidFill>
                <a:schemeClr val="accent3"/>
              </a:solidFill>
              <a:latin typeface="Century Gothic"/>
              <a:ea typeface="ＭＳ Ｐゴシック"/>
            </a:endParaRPr>
          </a:p>
        </p:txBody>
      </p:sp>
      <p:sp>
        <p:nvSpPr>
          <p:cNvPr id="6" name="TextBox 5">
            <a:extLst>
              <a:ext uri="{FF2B5EF4-FFF2-40B4-BE49-F238E27FC236}">
                <a16:creationId xmlns:a16="http://schemas.microsoft.com/office/drawing/2014/main" id="{6158F2EF-01D4-4A4D-B5B9-584D3DDF360E}"/>
              </a:ext>
            </a:extLst>
          </p:cNvPr>
          <p:cNvSpPr txBox="1"/>
          <p:nvPr/>
        </p:nvSpPr>
        <p:spPr>
          <a:xfrm>
            <a:off x="297488" y="1397473"/>
            <a:ext cx="11484223" cy="2893100"/>
          </a:xfrm>
          <a:prstGeom prst="rect">
            <a:avLst/>
          </a:prstGeom>
          <a:noFill/>
          <a:ln w="6350">
            <a:noFill/>
            <a:miter lim="800000"/>
          </a:ln>
        </p:spPr>
        <p:txBody>
          <a:bodyPr wrap="square" lIns="91440" tIns="45720" rIns="91440" bIns="45720" anchor="t">
            <a:spAutoFit/>
          </a:bodyPr>
          <a:lstStyle/>
          <a:p>
            <a:r>
              <a:rPr lang="en-GB" sz="1400" b="1" dirty="0">
                <a:solidFill>
                  <a:schemeClr val="accent3"/>
                </a:solidFill>
              </a:rPr>
              <a:t>Summary of key areas for development</a:t>
            </a:r>
            <a:endParaRPr lang="en-GB" sz="1400" b="1" dirty="0">
              <a:solidFill>
                <a:schemeClr val="accent3"/>
              </a:solidFill>
              <a:cs typeface="Arial"/>
            </a:endParaRPr>
          </a:p>
          <a:p>
            <a:pPr marL="285750" indent="-285750">
              <a:buFont typeface="Arial" panose="020B0604020202020204" pitchFamily="34" charset="0"/>
              <a:buChar char="•"/>
            </a:pPr>
            <a:endParaRPr lang="en-GB" sz="1400">
              <a:cs typeface="Angsana New"/>
            </a:endParaRPr>
          </a:p>
          <a:p>
            <a:pPr marL="285750" indent="-285750">
              <a:buFont typeface="Arial" panose="020B0604020202020204" pitchFamily="34" charset="0"/>
              <a:buChar char="•"/>
            </a:pPr>
            <a:r>
              <a:rPr lang="en-GB" sz="1400" dirty="0">
                <a:cs typeface="Angsana New"/>
              </a:rPr>
              <a:t>The governance/steering group to monitor attendance at the </a:t>
            </a:r>
            <a:r>
              <a:rPr lang="en-GB" sz="1400" dirty="0" err="1">
                <a:cs typeface="Angsana New"/>
              </a:rPr>
              <a:t>Marac</a:t>
            </a:r>
            <a:r>
              <a:rPr lang="en-GB" sz="1400" dirty="0">
                <a:cs typeface="Angsana New"/>
              </a:rPr>
              <a:t> and address with specific agencies to understand barriers and challenges to consistent attendance</a:t>
            </a:r>
          </a:p>
          <a:p>
            <a:endParaRPr lang="en-GB" sz="1400">
              <a:cs typeface="Angsana New" panose="02020603050405020304" pitchFamily="18" charset="-34"/>
            </a:endParaRPr>
          </a:p>
          <a:p>
            <a:pPr marL="285750" indent="-285750">
              <a:buFont typeface="Arial" panose="020B0604020202020204" pitchFamily="34" charset="0"/>
              <a:buChar char="•"/>
            </a:pPr>
            <a:r>
              <a:rPr lang="en-GB" sz="1400" dirty="0">
                <a:cs typeface="Angsana New"/>
              </a:rPr>
              <a:t>Ensure all representatives and chairs have received </a:t>
            </a:r>
            <a:r>
              <a:rPr lang="en-GB" sz="1400" dirty="0" err="1">
                <a:cs typeface="Angsana New"/>
              </a:rPr>
              <a:t>Marac</a:t>
            </a:r>
            <a:r>
              <a:rPr lang="en-GB" sz="1400" dirty="0">
                <a:cs typeface="Angsana New"/>
              </a:rPr>
              <a:t> training alongside specific domestic abuse and safeguarding training for both adults and children</a:t>
            </a:r>
          </a:p>
          <a:p>
            <a:pPr marL="285750" indent="-285750">
              <a:buFont typeface="Arial" panose="020B0604020202020204" pitchFamily="34" charset="0"/>
              <a:buChar char="•"/>
            </a:pPr>
            <a:endParaRPr lang="en-GB" sz="1400">
              <a:cs typeface="Angsana New"/>
            </a:endParaRPr>
          </a:p>
          <a:p>
            <a:pPr marL="285750" indent="-285750">
              <a:buFont typeface="Arial" panose="020B0604020202020204" pitchFamily="34" charset="0"/>
              <a:buChar char="•"/>
            </a:pPr>
            <a:r>
              <a:rPr lang="en-GB" sz="1400" dirty="0" err="1">
                <a:cs typeface="Angsana New"/>
              </a:rPr>
              <a:t>Marac</a:t>
            </a:r>
            <a:r>
              <a:rPr lang="en-GB" sz="1400" dirty="0">
                <a:cs typeface="Angsana New"/>
              </a:rPr>
              <a:t> representatives to be supported by their agency to fulfil their role – this includes reducing instances of agencies 'dipping' in and out of </a:t>
            </a:r>
            <a:r>
              <a:rPr lang="en-GB" sz="1400" dirty="0" err="1">
                <a:cs typeface="Angsana New"/>
              </a:rPr>
              <a:t>Marac</a:t>
            </a:r>
            <a:r>
              <a:rPr lang="en-GB" sz="1400" dirty="0">
                <a:cs typeface="Angsana New"/>
              </a:rPr>
              <a:t> meetings, which can be disruptive and reduces focus.</a:t>
            </a:r>
            <a:endParaRPr lang="en-GB" sz="1400" dirty="0">
              <a:cs typeface="Angsana New" panose="02020603050405020304" pitchFamily="18" charset="-34"/>
            </a:endParaRPr>
          </a:p>
          <a:p>
            <a:pPr marL="285750" indent="-285750">
              <a:buFont typeface="Arial" panose="020B0604020202020204" pitchFamily="34" charset="0"/>
              <a:buChar char="•"/>
            </a:pPr>
            <a:endParaRPr lang="en-GB" sz="1400">
              <a:cs typeface="Arial"/>
            </a:endParaRPr>
          </a:p>
          <a:p>
            <a:pPr marL="285750" indent="-285750">
              <a:buFont typeface="Arial" panose="020B0604020202020204" pitchFamily="34" charset="0"/>
              <a:buChar char="•"/>
            </a:pPr>
            <a:r>
              <a:rPr lang="en-GB" sz="1400" dirty="0">
                <a:cs typeface="Arial"/>
              </a:rPr>
              <a:t>The governance/steering group to provide guidance and clear processes as to how </a:t>
            </a:r>
            <a:r>
              <a:rPr lang="en-GB" sz="1400" dirty="0" err="1">
                <a:cs typeface="Arial"/>
              </a:rPr>
              <a:t>Marac</a:t>
            </a:r>
            <a:r>
              <a:rPr lang="en-GB" sz="1400" dirty="0">
                <a:cs typeface="Arial"/>
              </a:rPr>
              <a:t> feeds into other multi agency arrangements including the </a:t>
            </a:r>
            <a:r>
              <a:rPr lang="en-GB" sz="1400" dirty="0" err="1">
                <a:cs typeface="Arial"/>
              </a:rPr>
              <a:t>Marac</a:t>
            </a:r>
            <a:r>
              <a:rPr lang="en-GB" sz="1400" dirty="0">
                <a:cs typeface="Arial"/>
              </a:rPr>
              <a:t> Plus, which is not currently well understood or attended by all local agencies. </a:t>
            </a:r>
            <a:endParaRPr lang="en-GB" sz="1400" dirty="0">
              <a:cs typeface="Angsana New" panose="02020603050405020304" pitchFamily="18" charset="-34"/>
            </a:endParaRPr>
          </a:p>
        </p:txBody>
      </p:sp>
    </p:spTree>
    <p:extLst>
      <p:ext uri="{BB962C8B-B14F-4D97-AF65-F5344CB8AC3E}">
        <p14:creationId xmlns:p14="http://schemas.microsoft.com/office/powerpoint/2010/main" val="268330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E10776-E133-4B21-B690-3569667CBDE1}"/>
              </a:ext>
            </a:extLst>
          </p:cNvPr>
          <p:cNvSpPr txBox="1"/>
          <p:nvPr/>
        </p:nvSpPr>
        <p:spPr>
          <a:xfrm>
            <a:off x="471121" y="1066080"/>
            <a:ext cx="11302811" cy="5435304"/>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GB" sz="1400" dirty="0">
                <a:latin typeface="Century Gothic"/>
                <a:ea typeface="ＭＳ Ｐゴシック"/>
              </a:rPr>
              <a:t>Primarily it is the role of </a:t>
            </a:r>
            <a:r>
              <a:rPr lang="en-GB" sz="1400" dirty="0" err="1">
                <a:latin typeface="Century Gothic"/>
                <a:ea typeface="ＭＳ Ｐゴシック"/>
              </a:rPr>
              <a:t>Idvas</a:t>
            </a:r>
            <a:r>
              <a:rPr lang="en-GB" sz="1400" dirty="0">
                <a:latin typeface="Century Gothic"/>
                <a:ea typeface="ＭＳ Ｐゴシック"/>
              </a:rPr>
              <a:t> who bring the voice of the victim to Marac, however it has been observed and welcomed that this responsibility is also held by other agency representatives within both the Marac meetings and this was evidence when the local </a:t>
            </a:r>
            <a:r>
              <a:rPr lang="en-GB" sz="1400" dirty="0" err="1">
                <a:latin typeface="Century Gothic"/>
                <a:ea typeface="ＭＳ Ｐゴシック"/>
              </a:rPr>
              <a:t>Idva</a:t>
            </a:r>
            <a:r>
              <a:rPr lang="en-GB" sz="1400" dirty="0">
                <a:latin typeface="Century Gothic"/>
                <a:ea typeface="ＭＳ Ｐゴシック"/>
              </a:rPr>
              <a:t> Service Manager was also chairing the meeting</a:t>
            </a:r>
            <a:endParaRPr lang="en-US" sz="1400" dirty="0">
              <a:latin typeface="Century Gothic"/>
            </a:endParaRPr>
          </a:p>
          <a:p>
            <a:pPr>
              <a:spcBef>
                <a:spcPts val="300"/>
              </a:spcBef>
              <a:spcAft>
                <a:spcPts val="300"/>
              </a:spcAft>
            </a:pPr>
            <a:r>
              <a:rPr lang="en-GB" sz="1400" dirty="0">
                <a:latin typeface="Century Gothic"/>
                <a:ea typeface="ＭＳ Ｐゴシック"/>
              </a:rPr>
              <a:t>Victim blaming language was observed in a Cambridgeshire Marac, however this was often countered by others who were able to advocate for the survivor and children and provide valuable insight into the experiences and wants of the victim. </a:t>
            </a:r>
            <a:endParaRPr lang="en-GB" sz="1400" dirty="0">
              <a:latin typeface="Century Gothic"/>
              <a:ea typeface="ＭＳ Ｐゴシック"/>
              <a:cs typeface="Arial"/>
            </a:endParaRPr>
          </a:p>
          <a:p>
            <a:pPr>
              <a:spcBef>
                <a:spcPts val="300"/>
              </a:spcBef>
              <a:spcAft>
                <a:spcPts val="300"/>
              </a:spcAft>
            </a:pPr>
            <a:r>
              <a:rPr lang="en-GB" sz="1400" dirty="0">
                <a:latin typeface="Century Gothic"/>
                <a:ea typeface="ＭＳ Ｐゴシック"/>
              </a:rPr>
              <a:t>Both the Cambridgeshire and Peterborough </a:t>
            </a:r>
            <a:r>
              <a:rPr lang="en-GB" sz="1400" dirty="0" err="1">
                <a:latin typeface="Century Gothic"/>
                <a:ea typeface="ＭＳ Ｐゴシック"/>
              </a:rPr>
              <a:t>Maracs</a:t>
            </a:r>
            <a:r>
              <a:rPr lang="en-GB" sz="1400" dirty="0">
                <a:latin typeface="Century Gothic"/>
                <a:ea typeface="ＭＳ Ｐゴシック"/>
              </a:rPr>
              <a:t> have strong relationships with their </a:t>
            </a:r>
            <a:r>
              <a:rPr lang="en-GB" sz="1400" dirty="0" err="1">
                <a:latin typeface="Century Gothic"/>
                <a:ea typeface="ＭＳ Ｐゴシック"/>
              </a:rPr>
              <a:t>Idva</a:t>
            </a:r>
            <a:r>
              <a:rPr lang="en-GB" sz="1400" dirty="0">
                <a:latin typeface="Century Gothic"/>
                <a:ea typeface="ＭＳ Ｐゴシック"/>
              </a:rPr>
              <a:t> services as well as the local voluntary sector services. </a:t>
            </a:r>
          </a:p>
          <a:p>
            <a:pPr>
              <a:spcBef>
                <a:spcPts val="300"/>
              </a:spcBef>
              <a:spcAft>
                <a:spcPts val="300"/>
              </a:spcAft>
            </a:pPr>
            <a:r>
              <a:rPr lang="en-GB" sz="1400" dirty="0">
                <a:latin typeface="Century Gothic"/>
                <a:ea typeface="ＭＳ Ｐゴシック"/>
              </a:rPr>
              <a:t>It was clear from speaking with local professionals that there has been changes and challenges in recent times around funding and commissioning and it is felt that relationships could be stronger in some areas, and this could be improved by enhancing partnership working and inclusion at the Domestic Abuse Strategic Partnership Board and other strategic meetings. </a:t>
            </a:r>
            <a:endParaRPr lang="en-GB" sz="1400" dirty="0">
              <a:latin typeface="Century Gothic"/>
              <a:ea typeface="ＭＳ Ｐゴシック"/>
              <a:cs typeface="Arial"/>
            </a:endParaRPr>
          </a:p>
          <a:p>
            <a:pPr>
              <a:spcBef>
                <a:spcPts val="300"/>
              </a:spcBef>
              <a:spcAft>
                <a:spcPts val="300"/>
              </a:spcAft>
            </a:pPr>
            <a:r>
              <a:rPr lang="en-GB" sz="1400" dirty="0">
                <a:latin typeface="Century Gothic"/>
                <a:ea typeface="ＭＳ Ｐゴシック"/>
              </a:rPr>
              <a:t>Regarding victim engagement with the </a:t>
            </a:r>
            <a:r>
              <a:rPr lang="en-GB" sz="1400" dirty="0" err="1">
                <a:latin typeface="Century Gothic"/>
                <a:ea typeface="ＭＳ Ｐゴシック"/>
              </a:rPr>
              <a:t>Idva</a:t>
            </a:r>
            <a:r>
              <a:rPr lang="en-GB" sz="1400" dirty="0">
                <a:latin typeface="Century Gothic"/>
                <a:ea typeface="ＭＳ Ｐゴシック"/>
              </a:rPr>
              <a:t>, we have identified several concerns:</a:t>
            </a:r>
            <a:endParaRPr lang="en-GB" sz="1400" dirty="0">
              <a:latin typeface="Century Gothic"/>
              <a:ea typeface="ＭＳ Ｐゴシック"/>
              <a:cs typeface="Arial"/>
            </a:endParaRPr>
          </a:p>
          <a:p>
            <a:pPr marL="285750" indent="-285750">
              <a:spcBef>
                <a:spcPts val="300"/>
              </a:spcBef>
              <a:spcAft>
                <a:spcPts val="300"/>
              </a:spcAft>
              <a:buFont typeface="Arial" panose="020B0604020202020204" pitchFamily="34" charset="0"/>
              <a:buChar char="•"/>
            </a:pPr>
            <a:r>
              <a:rPr lang="en-GB" sz="1400" dirty="0">
                <a:latin typeface="Century Gothic"/>
                <a:ea typeface="ＭＳ Ｐゴシック"/>
              </a:rPr>
              <a:t>How best to bring the victim’s voice to the Marac.</a:t>
            </a:r>
            <a:endParaRPr lang="en-GB" sz="1400" dirty="0">
              <a:latin typeface="Century Gothic"/>
              <a:ea typeface="ＭＳ Ｐゴシック" pitchFamily="-108" charset="-128"/>
              <a:cs typeface="Arial"/>
            </a:endParaRPr>
          </a:p>
          <a:p>
            <a:pPr marL="285750" indent="-285750">
              <a:spcBef>
                <a:spcPts val="300"/>
              </a:spcBef>
              <a:spcAft>
                <a:spcPts val="300"/>
              </a:spcAft>
              <a:buFont typeface="Arial" panose="020B0604020202020204" pitchFamily="34" charset="0"/>
              <a:buChar char="•"/>
            </a:pPr>
            <a:r>
              <a:rPr lang="en-GB" sz="1400" dirty="0">
                <a:latin typeface="Century Gothic"/>
                <a:ea typeface="ＭＳ Ｐゴシック"/>
              </a:rPr>
              <a:t>Why is victim engagement not happening? Could this be system wide and not solely down to the extremely high Marac threshold</a:t>
            </a:r>
            <a:endParaRPr lang="en-GB" sz="1400" dirty="0">
              <a:latin typeface="Century Gothic"/>
              <a:ea typeface="ＭＳ Ｐゴシック" pitchFamily="-108" charset="-128"/>
              <a:cs typeface="Arial"/>
            </a:endParaRPr>
          </a:p>
          <a:p>
            <a:pPr marL="285750" indent="-285750">
              <a:spcBef>
                <a:spcPts val="300"/>
              </a:spcBef>
              <a:spcAft>
                <a:spcPts val="300"/>
              </a:spcAft>
              <a:buFont typeface="Arial" panose="020B0604020202020204" pitchFamily="34" charset="0"/>
              <a:buChar char="•"/>
            </a:pPr>
            <a:r>
              <a:rPr lang="en-GB" sz="1400" dirty="0">
                <a:latin typeface="Century Gothic"/>
                <a:ea typeface="ＭＳ Ｐゴシック"/>
              </a:rPr>
              <a:t>Finding appropriate contact times and methods to engage with victims and survivors to allow them to engage safely – professionals highlighted victim/survivor engagement as a key area of difficulty within our surveys. </a:t>
            </a:r>
            <a:endParaRPr lang="en-GB" sz="1400" dirty="0">
              <a:latin typeface="Century Gothic"/>
              <a:ea typeface="ＭＳ Ｐゴシック" pitchFamily="-108" charset="-128"/>
              <a:cs typeface="Arial"/>
            </a:endParaRPr>
          </a:p>
          <a:p>
            <a:pPr marL="285750" indent="-285750">
              <a:spcBef>
                <a:spcPts val="300"/>
              </a:spcBef>
              <a:spcAft>
                <a:spcPts val="300"/>
              </a:spcAft>
              <a:buFont typeface="Arial" panose="020B0604020202020204" pitchFamily="34" charset="0"/>
              <a:buChar char="•"/>
            </a:pPr>
            <a:r>
              <a:rPr lang="en-GB" sz="1400" dirty="0">
                <a:latin typeface="Century Gothic"/>
                <a:ea typeface="ＭＳ Ｐゴシック"/>
              </a:rPr>
              <a:t>Do local agencies fully understand the role and remit of the </a:t>
            </a:r>
            <a:r>
              <a:rPr lang="en-GB" sz="1400" dirty="0" err="1">
                <a:latin typeface="Century Gothic"/>
                <a:ea typeface="ＭＳ Ｐゴシック"/>
              </a:rPr>
              <a:t>Idva</a:t>
            </a:r>
            <a:r>
              <a:rPr lang="en-GB" sz="1400" dirty="0">
                <a:latin typeface="Century Gothic"/>
                <a:ea typeface="ＭＳ Ｐゴシック"/>
              </a:rPr>
              <a:t> to allow them to explain the </a:t>
            </a:r>
            <a:r>
              <a:rPr lang="en-GB" sz="1400" dirty="0" err="1">
                <a:latin typeface="Century Gothic"/>
                <a:ea typeface="ＭＳ Ｐゴシック"/>
              </a:rPr>
              <a:t>Idva</a:t>
            </a:r>
            <a:r>
              <a:rPr lang="en-GB" sz="1400" dirty="0">
                <a:latin typeface="Century Gothic"/>
                <a:ea typeface="ＭＳ Ｐゴシック"/>
              </a:rPr>
              <a:t> referral and Marac process clearly to increase engagement? With the separation and restructuring in both areas, it would be beneficial to ensure all local professionals are aware of and understand the potential impact of these changes. </a:t>
            </a:r>
            <a:endParaRPr lang="en-GB" sz="1400" dirty="0">
              <a:latin typeface="Century Gothic"/>
              <a:ea typeface="ＭＳ Ｐゴシック" pitchFamily="-108" charset="-128"/>
              <a:cs typeface="Arial"/>
            </a:endParaRPr>
          </a:p>
          <a:p>
            <a:pPr marL="285750" indent="-285750">
              <a:spcBef>
                <a:spcPts val="300"/>
              </a:spcBef>
              <a:spcAft>
                <a:spcPts val="300"/>
              </a:spcAft>
              <a:buFont typeface="Arial" panose="020B0604020202020204" pitchFamily="34" charset="0"/>
              <a:buChar char="•"/>
            </a:pPr>
            <a:r>
              <a:rPr lang="en-GB" sz="1400" dirty="0">
                <a:latin typeface="Century Gothic"/>
                <a:ea typeface="ＭＳ Ｐゴシック"/>
              </a:rPr>
              <a:t>Is the current provision flexible enough to meet all local survivors </a:t>
            </a:r>
            <a:r>
              <a:rPr lang="en-GB" sz="1400" dirty="0" err="1">
                <a:latin typeface="Century Gothic"/>
                <a:ea typeface="ＭＳ Ｐゴシック"/>
              </a:rPr>
              <a:t>eg</a:t>
            </a:r>
            <a:r>
              <a:rPr lang="en-GB" sz="1400" dirty="0">
                <a:latin typeface="Century Gothic"/>
                <a:ea typeface="ＭＳ Ｐゴシック"/>
              </a:rPr>
              <a:t> those who work full-time. </a:t>
            </a:r>
            <a:endParaRPr lang="en-GB" sz="1400" dirty="0">
              <a:latin typeface="Century Gothic"/>
              <a:ea typeface="ＭＳ Ｐゴシック" pitchFamily="-108" charset="-128"/>
            </a:endParaRPr>
          </a:p>
          <a:p>
            <a:pPr>
              <a:spcBef>
                <a:spcPts val="300"/>
              </a:spcBef>
              <a:spcAft>
                <a:spcPts val="300"/>
              </a:spcAft>
            </a:pPr>
            <a:endParaRPr lang="en-GB" sz="1400" dirty="0">
              <a:ea typeface="ＭＳ Ｐゴシック" pitchFamily="-108" charset="-128"/>
            </a:endParaRPr>
          </a:p>
          <a:p>
            <a:pPr>
              <a:spcBef>
                <a:spcPts val="300"/>
              </a:spcBef>
              <a:spcAft>
                <a:spcPts val="300"/>
              </a:spcAft>
            </a:pPr>
            <a:endParaRPr kumimoji="0" lang="en-GB" sz="1400" i="0" u="none" strike="noStrike" kern="1200" cap="none" spc="0" normalizeH="0" baseline="0" noProof="0" dirty="0">
              <a:ln>
                <a:noFill/>
              </a:ln>
              <a:effectLst/>
              <a:uLnTx/>
              <a:uFillTx/>
              <a:ea typeface="ＭＳ Ｐゴシック" pitchFamily="-108" charset="-128"/>
              <a:cs typeface="+mn-cs"/>
            </a:endParaRPr>
          </a:p>
          <a:p>
            <a:pPr>
              <a:spcBef>
                <a:spcPts val="300"/>
              </a:spcBef>
              <a:spcAft>
                <a:spcPts val="300"/>
              </a:spcAft>
            </a:pPr>
            <a:endParaRPr kumimoji="0" lang="en-GB" sz="1400" i="0" u="none" strike="noStrike" kern="1200" cap="none" spc="0" normalizeH="0" baseline="0" noProof="0" dirty="0">
              <a:ln>
                <a:noFill/>
              </a:ln>
              <a:effectLst/>
              <a:uLnTx/>
              <a:uFillTx/>
              <a:ea typeface="ＭＳ Ｐゴシック" pitchFamily="-108" charset="-128"/>
              <a:cs typeface="+mn-cs"/>
            </a:endParaRPr>
          </a:p>
          <a:p>
            <a:pPr>
              <a:spcBef>
                <a:spcPts val="300"/>
              </a:spcBef>
              <a:spcAft>
                <a:spcPts val="300"/>
              </a:spcAft>
            </a:pPr>
            <a:endParaRPr kumimoji="0" lang="en-GB" sz="1400" i="0" u="none" strike="noStrike" kern="1200" cap="none" spc="0" normalizeH="0" baseline="0" noProof="0" dirty="0">
              <a:ln>
                <a:noFill/>
              </a:ln>
              <a:effectLst/>
              <a:uLnTx/>
              <a:uFillTx/>
              <a:ea typeface="ＭＳ Ｐゴシック" pitchFamily="-108" charset="-128"/>
              <a:cs typeface="+mn-cs"/>
            </a:endParaRPr>
          </a:p>
          <a:p>
            <a:pPr>
              <a:spcBef>
                <a:spcPts val="300"/>
              </a:spcBef>
              <a:spcAft>
                <a:spcPts val="300"/>
              </a:spcAft>
            </a:pPr>
            <a:endParaRPr lang="en-GB" sz="1400" dirty="0">
              <a:ea typeface="ＭＳ Ｐゴシック" pitchFamily="-108" charset="-128"/>
              <a:cs typeface="Arial" panose="020B0604020202020204"/>
            </a:endParaRPr>
          </a:p>
        </p:txBody>
      </p:sp>
      <p:sp>
        <p:nvSpPr>
          <p:cNvPr id="3" name="Title 2">
            <a:extLst>
              <a:ext uri="{FF2B5EF4-FFF2-40B4-BE49-F238E27FC236}">
                <a16:creationId xmlns:a16="http://schemas.microsoft.com/office/drawing/2014/main" id="{C128523C-5B41-4512-BCB3-E507FBD6A23E}"/>
              </a:ext>
            </a:extLst>
          </p:cNvPr>
          <p:cNvSpPr>
            <a:spLocks noGrp="1"/>
          </p:cNvSpPr>
          <p:nvPr>
            <p:ph type="title" idx="4294967295"/>
          </p:nvPr>
        </p:nvSpPr>
        <p:spPr>
          <a:xfrm>
            <a:off x="471121" y="349507"/>
            <a:ext cx="11443552" cy="498539"/>
          </a:xfrm>
        </p:spPr>
        <p:txBody>
          <a:bodyPr/>
          <a:lstStyle/>
          <a:p>
            <a:r>
              <a:rPr lang="en-GB" sz="1800">
                <a:latin typeface="Century Gothic"/>
              </a:rPr>
              <a:t>Marac Principle 4: Independent representation for victims</a:t>
            </a:r>
            <a:br>
              <a:rPr lang="en-GB"/>
            </a:br>
            <a:r>
              <a:rPr lang="en-US" sz="1500">
                <a:solidFill>
                  <a:schemeClr val="accent3"/>
                </a:solidFill>
                <a:latin typeface="Century Gothic"/>
              </a:rPr>
              <a:t>All high-risk victims are offered the support of an </a:t>
            </a:r>
            <a:r>
              <a:rPr lang="en-US" sz="1500" err="1">
                <a:solidFill>
                  <a:schemeClr val="accent3"/>
                </a:solidFill>
                <a:latin typeface="Century Gothic"/>
              </a:rPr>
              <a:t>Idva</a:t>
            </a:r>
            <a:r>
              <a:rPr lang="en-US" sz="1500">
                <a:solidFill>
                  <a:schemeClr val="accent3"/>
                </a:solidFill>
                <a:latin typeface="Century Gothic"/>
              </a:rPr>
              <a:t>; their views and needs are represented at Marac</a:t>
            </a:r>
            <a:endParaRPr lang="en-GB" sz="1500">
              <a:solidFill>
                <a:schemeClr val="accent3"/>
              </a:solidFill>
              <a:latin typeface="Century Gothic"/>
            </a:endParaRPr>
          </a:p>
        </p:txBody>
      </p:sp>
    </p:spTree>
    <p:extLst>
      <p:ext uri="{BB962C8B-B14F-4D97-AF65-F5344CB8AC3E}">
        <p14:creationId xmlns:p14="http://schemas.microsoft.com/office/powerpoint/2010/main" val="2356615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EB11FB1-B679-4C56-A252-FF1216FF0C63}"/>
              </a:ext>
            </a:extLst>
          </p:cNvPr>
          <p:cNvSpPr txBox="1">
            <a:spLocks/>
          </p:cNvSpPr>
          <p:nvPr/>
        </p:nvSpPr>
        <p:spPr bwMode="auto">
          <a:xfrm>
            <a:off x="230103" y="322344"/>
            <a:ext cx="11731794" cy="80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a:lstStyle>
          <a:p>
            <a:pPr>
              <a:defRPr/>
            </a:pPr>
            <a:r>
              <a:rPr lang="en-GB" sz="1800" kern="0">
                <a:solidFill>
                  <a:schemeClr val="accent1"/>
                </a:solidFill>
                <a:latin typeface="Century Gothic"/>
                <a:ea typeface="ＭＳ Ｐゴシック"/>
              </a:rPr>
              <a:t>Marac Principle 5: Information sharing</a:t>
            </a:r>
            <a:br>
              <a:rPr lang="en-GB" sz="1800" kern="0">
                <a:latin typeface="Century Gothic"/>
                <a:ea typeface="ＭＳ Ｐゴシック"/>
              </a:rPr>
            </a:br>
            <a:r>
              <a:rPr lang="en-GB" sz="1500" kern="0">
                <a:solidFill>
                  <a:schemeClr val="accent3"/>
                </a:solidFill>
                <a:latin typeface="Century Gothic"/>
                <a:ea typeface="ＭＳ Ｐゴシック"/>
              </a:rPr>
              <a:t>Marac representatives share relevant, proportionate, and risk-focused information</a:t>
            </a:r>
            <a:endParaRPr lang="en-US" sz="1500">
              <a:solidFill>
                <a:schemeClr val="accent3"/>
              </a:solidFill>
            </a:endParaRPr>
          </a:p>
        </p:txBody>
      </p:sp>
      <p:sp>
        <p:nvSpPr>
          <p:cNvPr id="4" name="TextBox 3">
            <a:extLst>
              <a:ext uri="{FF2B5EF4-FFF2-40B4-BE49-F238E27FC236}">
                <a16:creationId xmlns:a16="http://schemas.microsoft.com/office/drawing/2014/main" id="{09AFAF90-1550-4DA3-B45B-18C06D74F3F9}"/>
              </a:ext>
            </a:extLst>
          </p:cNvPr>
          <p:cNvSpPr txBox="1"/>
          <p:nvPr/>
        </p:nvSpPr>
        <p:spPr>
          <a:xfrm>
            <a:off x="237009" y="1245271"/>
            <a:ext cx="11474931" cy="4113947"/>
          </a:xfrm>
          <a:prstGeom prst="rect">
            <a:avLst/>
          </a:prstGeom>
          <a:noFill/>
          <a:ln w="6350">
            <a:noFill/>
            <a:miter lim="800000"/>
          </a:ln>
        </p:spPr>
        <p:txBody>
          <a:bodyPr wrap="square" lIns="91440" tIns="45720" rIns="91440" bIns="45720" anchor="t">
            <a:spAutoFit/>
          </a:bodyPr>
          <a:lstStyle/>
          <a:p>
            <a:r>
              <a:rPr lang="en-GB" sz="1400" b="1" dirty="0">
                <a:solidFill>
                  <a:schemeClr val="accent3"/>
                </a:solidFill>
                <a:latin typeface="Century Gothic"/>
              </a:rPr>
              <a:t>Summary of key areas for development</a:t>
            </a:r>
            <a:endParaRPr lang="en-GB" sz="1400" b="1" dirty="0">
              <a:solidFill>
                <a:schemeClr val="accent3"/>
              </a:solidFill>
              <a:latin typeface="Century Gothic"/>
              <a:cs typeface="Arial"/>
            </a:endParaRPr>
          </a:p>
          <a:p>
            <a:pPr marL="285750" indent="-285750">
              <a:buFont typeface="Arial" panose="020B0604020202020204" pitchFamily="34" charset="0"/>
              <a:buChar char="•"/>
            </a:pPr>
            <a:endParaRPr lang="en-GB" sz="1400" dirty="0">
              <a:latin typeface="Century Gothic" panose="020B0502020202020204" pitchFamily="34" charset="0"/>
              <a:ea typeface="Times New Roman" panose="02020603050405020304" pitchFamily="18" charset="0"/>
              <a:cs typeface="Arial"/>
            </a:endParaRPr>
          </a:p>
          <a:p>
            <a:pPr marL="285750" indent="-285750">
              <a:buFont typeface="Arial" panose="020B0604020202020204" pitchFamily="34" charset="0"/>
              <a:buChar char="•"/>
            </a:pPr>
            <a:r>
              <a:rPr lang="en-GB" sz="1400" dirty="0">
                <a:latin typeface="Century Gothic"/>
                <a:ea typeface="Times New Roman" panose="02020603050405020304" pitchFamily="18" charset="0"/>
                <a:cs typeface="Arial"/>
              </a:rPr>
              <a:t>Review the structure of local Marac meeting to ensure: </a:t>
            </a:r>
          </a:p>
          <a:p>
            <a:pPr marL="742950" lvl="1" indent="-285750">
              <a:buFont typeface="Arial" panose="020B0604020202020204" pitchFamily="34" charset="0"/>
              <a:buChar char="•"/>
            </a:pPr>
            <a:r>
              <a:rPr lang="en-GB" sz="1400" b="0" i="0" dirty="0">
                <a:effectLst/>
                <a:latin typeface="Century Gothic"/>
                <a:cs typeface="Arial"/>
              </a:rPr>
              <a:t>The referring agency presents the case</a:t>
            </a:r>
          </a:p>
          <a:p>
            <a:pPr marL="742950" lvl="1" indent="-285750">
              <a:buFont typeface="Arial" panose="020B0604020202020204" pitchFamily="34" charset="0"/>
              <a:buChar char="•"/>
            </a:pPr>
            <a:r>
              <a:rPr lang="en-GB" sz="1400" b="0" i="0" dirty="0">
                <a:effectLst/>
                <a:latin typeface="Century Gothic"/>
                <a:cs typeface="Arial"/>
              </a:rPr>
              <a:t>The </a:t>
            </a:r>
            <a:r>
              <a:rPr lang="en-GB" sz="1400" b="0" i="0" dirty="0" err="1">
                <a:effectLst/>
                <a:latin typeface="Century Gothic"/>
                <a:cs typeface="Arial"/>
              </a:rPr>
              <a:t>Idva</a:t>
            </a:r>
            <a:r>
              <a:rPr lang="en-GB" sz="1400" b="0" i="0" dirty="0">
                <a:effectLst/>
                <a:latin typeface="Century Gothic"/>
                <a:cs typeface="Arial"/>
              </a:rPr>
              <a:t> shares their information</a:t>
            </a:r>
            <a:r>
              <a:rPr lang="en-GB" sz="1400" dirty="0">
                <a:latin typeface="Century Gothic"/>
                <a:cs typeface="Arial"/>
              </a:rPr>
              <a:t> and victims voice</a:t>
            </a:r>
            <a:endParaRPr lang="en-GB" sz="1400" b="0" i="0" dirty="0">
              <a:effectLst/>
              <a:latin typeface="Century Gothic"/>
              <a:cs typeface="Arial"/>
            </a:endParaRPr>
          </a:p>
          <a:p>
            <a:pPr marL="742950" lvl="1" indent="-285750">
              <a:buFont typeface="Arial" panose="020B0604020202020204" pitchFamily="34" charset="0"/>
              <a:buChar char="•"/>
            </a:pPr>
            <a:r>
              <a:rPr lang="en-GB" sz="1400" b="0" i="0" dirty="0">
                <a:effectLst/>
                <a:latin typeface="Century Gothic"/>
                <a:cs typeface="Arial"/>
              </a:rPr>
              <a:t>Each representative shares their information</a:t>
            </a:r>
          </a:p>
          <a:p>
            <a:pPr marL="742950" lvl="1" indent="-285750">
              <a:buFont typeface="Arial" panose="020B0604020202020204" pitchFamily="34" charset="0"/>
              <a:buChar char="•"/>
            </a:pPr>
            <a:r>
              <a:rPr lang="en-GB" sz="1400" b="0" i="0" dirty="0">
                <a:effectLst/>
                <a:latin typeface="Century Gothic"/>
                <a:cs typeface="Arial"/>
              </a:rPr>
              <a:t>The Chair </a:t>
            </a:r>
            <a:r>
              <a:rPr lang="en-GB" sz="1400" dirty="0">
                <a:latin typeface="Century Gothic"/>
                <a:cs typeface="Arial"/>
              </a:rPr>
              <a:t>sums</a:t>
            </a:r>
            <a:r>
              <a:rPr lang="en-GB" sz="1400" b="0" i="0" dirty="0">
                <a:effectLst/>
                <a:latin typeface="Century Gothic"/>
                <a:cs typeface="Arial"/>
              </a:rPr>
              <a:t> up the information in turn</a:t>
            </a:r>
            <a:r>
              <a:rPr lang="en-GB" sz="1400" dirty="0">
                <a:latin typeface="Century Gothic"/>
                <a:cs typeface="Arial"/>
              </a:rPr>
              <a:t>, summarises current risks</a:t>
            </a:r>
            <a:endParaRPr lang="en-GB" sz="1400" b="0" i="0" dirty="0">
              <a:effectLst/>
              <a:latin typeface="Century Gothic"/>
              <a:cs typeface="Arial"/>
            </a:endParaRPr>
          </a:p>
          <a:p>
            <a:pPr marL="742950" lvl="1" indent="-285750">
              <a:buFont typeface="Arial" panose="020B0604020202020204" pitchFamily="34" charset="0"/>
              <a:buChar char="•"/>
            </a:pPr>
            <a:r>
              <a:rPr lang="en-GB" sz="1400" dirty="0">
                <a:latin typeface="Century Gothic"/>
                <a:cs typeface="Arial"/>
              </a:rPr>
              <a:t>Actions</a:t>
            </a:r>
            <a:r>
              <a:rPr lang="en-GB" sz="1400" b="0" i="0" dirty="0">
                <a:effectLst/>
                <a:latin typeface="Century Gothic"/>
                <a:cs typeface="Arial"/>
              </a:rPr>
              <a:t> </a:t>
            </a:r>
            <a:r>
              <a:rPr lang="en-GB" sz="1400" dirty="0">
                <a:latin typeface="Century Gothic"/>
                <a:cs typeface="Arial"/>
              </a:rPr>
              <a:t>are offered and created by</a:t>
            </a:r>
            <a:r>
              <a:rPr lang="en-GB" sz="1400" b="0" i="0" dirty="0">
                <a:effectLst/>
                <a:latin typeface="Century Gothic"/>
                <a:cs typeface="Arial"/>
              </a:rPr>
              <a:t> representatives to address the risks identified</a:t>
            </a:r>
            <a:r>
              <a:rPr lang="en-GB" sz="1400" dirty="0">
                <a:latin typeface="Century Gothic"/>
                <a:cs typeface="Arial"/>
              </a:rPr>
              <a:t> rather than reliance on the Chair to do this</a:t>
            </a:r>
            <a:endParaRPr lang="en-GB" sz="1400" b="0" i="0" dirty="0">
              <a:effectLst/>
              <a:latin typeface="Century Gothic"/>
              <a:cs typeface="Arial"/>
            </a:endParaRPr>
          </a:p>
          <a:p>
            <a:pPr lvl="1"/>
            <a:endParaRPr lang="en-GB" sz="1400" dirty="0">
              <a:latin typeface="Century Gothic" panose="020B0502020202020204" pitchFamily="34" charset="0"/>
              <a:ea typeface="Times New Roman" panose="02020603050405020304" pitchFamily="18" charset="0"/>
              <a:cs typeface="Arial"/>
            </a:endParaRPr>
          </a:p>
          <a:p>
            <a:pPr lvl="1"/>
            <a:r>
              <a:rPr lang="en-GB" sz="1400" dirty="0">
                <a:effectLst/>
                <a:latin typeface="Century Gothic"/>
                <a:ea typeface="Times New Roman" panose="02020603050405020304" pitchFamily="18" charset="0"/>
                <a:cs typeface="Arial"/>
              </a:rPr>
              <a:t>Please </a:t>
            </a:r>
            <a:r>
              <a:rPr lang="en-GB" sz="1400" dirty="0">
                <a:latin typeface="Century Gothic"/>
                <a:ea typeface="Times New Roman" panose="02020603050405020304" pitchFamily="18" charset="0"/>
                <a:cs typeface="Arial"/>
              </a:rPr>
              <a:t>refer to the Effective Chairing Guidance for further information - </a:t>
            </a:r>
            <a:r>
              <a:rPr lang="en-GB" sz="1400" dirty="0">
                <a:latin typeface="Century Gothic"/>
                <a:cs typeface="Arial"/>
                <a:hlinkClick r:id="rId3">
                  <a:extLst>
                    <a:ext uri="{A12FA001-AC4F-418D-AE19-62706E023703}">
                      <ahyp:hlinkClr xmlns:ahyp="http://schemas.microsoft.com/office/drawing/2018/hyperlinkcolor" val="tx"/>
                    </a:ext>
                  </a:extLst>
                </a:hlinkClick>
              </a:rPr>
              <a:t>Effective chairing - guidance for </a:t>
            </a:r>
            <a:r>
              <a:rPr lang="en-GB" sz="1400" dirty="0" err="1">
                <a:latin typeface="Century Gothic"/>
                <a:cs typeface="Arial"/>
                <a:hlinkClick r:id="rId3">
                  <a:extLst>
                    <a:ext uri="{A12FA001-AC4F-418D-AE19-62706E023703}">
                      <ahyp:hlinkClr xmlns:ahyp="http://schemas.microsoft.com/office/drawing/2018/hyperlinkcolor" val="tx"/>
                    </a:ext>
                  </a:extLst>
                </a:hlinkClick>
              </a:rPr>
              <a:t>Maracs</a:t>
            </a:r>
            <a:r>
              <a:rPr lang="en-GB" sz="1400" dirty="0">
                <a:latin typeface="Century Gothic"/>
                <a:cs typeface="Arial"/>
                <a:hlinkClick r:id="rId3">
                  <a:extLst>
                    <a:ext uri="{A12FA001-AC4F-418D-AE19-62706E023703}">
                      <ahyp:hlinkClr xmlns:ahyp="http://schemas.microsoft.com/office/drawing/2018/hyperlinkcolor" val="tx"/>
                    </a:ext>
                  </a:extLst>
                </a:hlinkClick>
              </a:rPr>
              <a:t> | </a:t>
            </a:r>
            <a:r>
              <a:rPr lang="en-GB" sz="1400" dirty="0" err="1">
                <a:latin typeface="Century Gothic"/>
                <a:cs typeface="Arial"/>
                <a:hlinkClick r:id="rId3">
                  <a:extLst>
                    <a:ext uri="{A12FA001-AC4F-418D-AE19-62706E023703}">
                      <ahyp:hlinkClr xmlns:ahyp="http://schemas.microsoft.com/office/drawing/2018/hyperlinkcolor" val="tx"/>
                    </a:ext>
                  </a:extLst>
                </a:hlinkClick>
              </a:rPr>
              <a:t>Safelives</a:t>
            </a:r>
            <a:endParaRPr lang="en-GB" sz="1400" dirty="0">
              <a:latin typeface="Century Gothic"/>
              <a:cs typeface="Arial"/>
            </a:endParaRPr>
          </a:p>
          <a:p>
            <a:pPr marL="285750" indent="-285750">
              <a:buFont typeface="Arial" panose="020B0604020202020204" pitchFamily="34" charset="0"/>
              <a:buChar char="•"/>
            </a:pPr>
            <a:endParaRPr lang="en-GB" sz="1400" dirty="0">
              <a:effectLst/>
              <a:latin typeface="Century Gothic" panose="020B0502020202020204" pitchFamily="34" charset="0"/>
              <a:ea typeface="Times New Roman" panose="02020603050405020304" pitchFamily="18" charset="0"/>
              <a:cs typeface="Arial"/>
            </a:endParaRPr>
          </a:p>
          <a:p>
            <a:pPr marL="285750" indent="-285750">
              <a:buFont typeface="Arial" panose="020B0604020202020204" pitchFamily="34" charset="0"/>
              <a:buChar char="•"/>
            </a:pPr>
            <a:r>
              <a:rPr lang="en-GB" sz="1400" dirty="0">
                <a:effectLst/>
                <a:latin typeface="Century Gothic"/>
                <a:ea typeface="Times New Roman" panose="02020603050405020304" pitchFamily="18" charset="0"/>
                <a:cs typeface="Arial"/>
              </a:rPr>
              <a:t>Consider </a:t>
            </a:r>
            <a:r>
              <a:rPr lang="en-GB" sz="1400" dirty="0">
                <a:latin typeface="Century Gothic"/>
                <a:ea typeface="Times New Roman" panose="02020603050405020304" pitchFamily="18" charset="0"/>
                <a:cs typeface="Arial"/>
              </a:rPr>
              <a:t>refresher</a:t>
            </a:r>
            <a:r>
              <a:rPr lang="en-GB" sz="1400" dirty="0">
                <a:effectLst/>
                <a:latin typeface="Century Gothic"/>
                <a:ea typeface="Times New Roman" panose="02020603050405020304" pitchFamily="18" charset="0"/>
                <a:cs typeface="Arial"/>
              </a:rPr>
              <a:t> </a:t>
            </a:r>
            <a:r>
              <a:rPr lang="en-GB" sz="1400" dirty="0">
                <a:latin typeface="Century Gothic"/>
                <a:ea typeface="Times New Roman" panose="02020603050405020304" pitchFamily="18" charset="0"/>
                <a:cs typeface="Arial"/>
              </a:rPr>
              <a:t>training for representatives on</a:t>
            </a:r>
            <a:r>
              <a:rPr lang="en-GB" sz="1400" dirty="0">
                <a:effectLst/>
                <a:latin typeface="Century Gothic"/>
                <a:ea typeface="Times New Roman" panose="02020603050405020304" pitchFamily="18" charset="0"/>
                <a:cs typeface="Arial"/>
              </a:rPr>
              <a:t> the purpose and process of the Marac and the types of information to bring (as identified in the Information-sharing Protocol) and the actions to </a:t>
            </a:r>
            <a:r>
              <a:rPr lang="en-GB" sz="1400" dirty="0">
                <a:latin typeface="Century Gothic"/>
                <a:ea typeface="Times New Roman" panose="02020603050405020304" pitchFamily="18" charset="0"/>
                <a:cs typeface="Arial"/>
              </a:rPr>
              <a:t>offer</a:t>
            </a:r>
            <a:r>
              <a:rPr lang="en-GB" sz="1400" baseline="30000" dirty="0">
                <a:latin typeface="Century Gothic"/>
                <a:ea typeface="Times New Roman" panose="02020603050405020304" pitchFamily="18" charset="0"/>
                <a:cs typeface="Arial"/>
              </a:rPr>
              <a:t>1</a:t>
            </a:r>
            <a:endParaRPr lang="en-GB" sz="1400" baseline="30000" dirty="0">
              <a:effectLst/>
              <a:latin typeface="Century Gothic"/>
              <a:ea typeface="Times New Roman" panose="02020603050405020304" pitchFamily="18" charset="0"/>
              <a:cs typeface="Arial"/>
            </a:endParaRPr>
          </a:p>
          <a:p>
            <a:endParaRPr lang="en-GB" sz="1400" baseline="30000" dirty="0">
              <a:latin typeface="Century Gothic" panose="020B0502020202020204" pitchFamily="34" charset="0"/>
              <a:cs typeface="Arial"/>
            </a:endParaRPr>
          </a:p>
          <a:p>
            <a:pPr marL="285750" indent="-285750">
              <a:buFont typeface="Arial" panose="020B0604020202020204" pitchFamily="34" charset="0"/>
              <a:buChar char="•"/>
            </a:pPr>
            <a:r>
              <a:rPr lang="en-GB" sz="1400" dirty="0">
                <a:latin typeface="Century Gothic"/>
                <a:cs typeface="Angsana New"/>
              </a:rPr>
              <a:t>Marac Steering Group to</a:t>
            </a:r>
            <a:r>
              <a:rPr lang="en-GB" sz="1400" dirty="0">
                <a:latin typeface="Century Gothic"/>
                <a:ea typeface="Times New Roman" panose="02020603050405020304" pitchFamily="18" charset="0"/>
                <a:cs typeface="Angsana New"/>
              </a:rPr>
              <a:t> support Marac to consider the recommendations with the virtual </a:t>
            </a:r>
            <a:r>
              <a:rPr lang="en-GB" sz="1400" dirty="0" err="1">
                <a:latin typeface="Century Gothic"/>
                <a:ea typeface="Times New Roman" panose="02020603050405020304" pitchFamily="18" charset="0"/>
                <a:cs typeface="Angsana New"/>
              </a:rPr>
              <a:t>marac</a:t>
            </a:r>
            <a:r>
              <a:rPr lang="en-GB" sz="1400" dirty="0">
                <a:latin typeface="Century Gothic"/>
                <a:ea typeface="Times New Roman" panose="02020603050405020304" pitchFamily="18" charset="0"/>
                <a:cs typeface="Angsana New"/>
              </a:rPr>
              <a:t> guidance to ensure representative are able to engage and increase well being during the meeting </a:t>
            </a:r>
            <a:r>
              <a:rPr lang="en-GB" sz="1400" dirty="0">
                <a:latin typeface="Century Gothic"/>
                <a:cs typeface="Arial"/>
                <a:hlinkClick r:id="rId4"/>
              </a:rPr>
              <a:t>Virtual-Marac-Covid-guidance_March-22.pdf (safelives.org.uk)</a:t>
            </a:r>
            <a:endParaRPr lang="en-GB" sz="1400" dirty="0">
              <a:effectLst/>
              <a:latin typeface="Century Gothic"/>
              <a:ea typeface="Times New Roman" panose="02020603050405020304" pitchFamily="18" charset="0"/>
              <a:cs typeface="Arial"/>
            </a:endParaRPr>
          </a:p>
          <a:p>
            <a:pPr marL="285750" indent="-285750">
              <a:buFont typeface="Arial" panose="020B0604020202020204" pitchFamily="34" charset="0"/>
              <a:buChar char="•"/>
            </a:pPr>
            <a:endParaRPr lang="en-GB" sz="1400" dirty="0">
              <a:latin typeface="Century Gothic" panose="020B0502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CA764208-03F8-4744-A79C-67C3CE8D65BE}"/>
              </a:ext>
            </a:extLst>
          </p:cNvPr>
          <p:cNvSpPr txBox="1"/>
          <p:nvPr/>
        </p:nvSpPr>
        <p:spPr>
          <a:xfrm>
            <a:off x="230103" y="6166324"/>
            <a:ext cx="6096000" cy="246221"/>
          </a:xfrm>
          <a:prstGeom prst="rect">
            <a:avLst/>
          </a:prstGeom>
          <a:noFill/>
          <a:ln w="6350">
            <a:noFill/>
            <a:miter lim="800000"/>
          </a:ln>
        </p:spPr>
        <p:txBody>
          <a:bodyPr wrap="square">
            <a:spAutoFit/>
          </a:bodyPr>
          <a:lstStyle/>
          <a:p>
            <a:r>
              <a:rPr lang="en-GB" sz="1000">
                <a:hlinkClick r:id="rId5"/>
              </a:rPr>
              <a:t>1.Marac research form | Safelives</a:t>
            </a:r>
            <a:endParaRPr lang="en-GB" sz="1000"/>
          </a:p>
        </p:txBody>
      </p:sp>
    </p:spTree>
    <p:extLst>
      <p:ext uri="{BB962C8B-B14F-4D97-AF65-F5344CB8AC3E}">
        <p14:creationId xmlns:p14="http://schemas.microsoft.com/office/powerpoint/2010/main" val="358210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8523C-5B41-4512-BCB3-E507FBD6A23E}"/>
              </a:ext>
            </a:extLst>
          </p:cNvPr>
          <p:cNvSpPr>
            <a:spLocks noGrp="1"/>
          </p:cNvSpPr>
          <p:nvPr>
            <p:ph type="title"/>
          </p:nvPr>
        </p:nvSpPr>
        <p:spPr>
          <a:xfrm>
            <a:off x="233172" y="419216"/>
            <a:ext cx="11082528" cy="655030"/>
          </a:xfrm>
        </p:spPr>
        <p:txBody>
          <a:bodyPr/>
          <a:lstStyle/>
          <a:p>
            <a:r>
              <a:rPr lang="en-GB" sz="1800">
                <a:solidFill>
                  <a:srgbClr val="E71580"/>
                </a:solidFill>
              </a:rPr>
              <a:t>Marac Principle 6: Action planning</a:t>
            </a:r>
            <a:br>
              <a:rPr lang="en-GB" sz="1800">
                <a:solidFill>
                  <a:srgbClr val="E71580"/>
                </a:solidFill>
              </a:rPr>
            </a:br>
            <a:r>
              <a:rPr lang="en-GB" sz="1500">
                <a:solidFill>
                  <a:schemeClr val="accent3"/>
                </a:solidFill>
              </a:rPr>
              <a:t>Multi-agency action plans address the risk to the victim, safeguard children and adults at risk, and manage perpetrator </a:t>
            </a:r>
            <a:r>
              <a:rPr lang="en-US" sz="1500">
                <a:solidFill>
                  <a:schemeClr val="accent3"/>
                </a:solidFill>
              </a:rPr>
              <a:t>behaviour</a:t>
            </a:r>
            <a:endParaRPr lang="en-US">
              <a:solidFill>
                <a:schemeClr val="accent3"/>
              </a:solidFill>
            </a:endParaRPr>
          </a:p>
        </p:txBody>
      </p:sp>
      <p:sp>
        <p:nvSpPr>
          <p:cNvPr id="5" name="TextBox 4">
            <a:extLst>
              <a:ext uri="{FF2B5EF4-FFF2-40B4-BE49-F238E27FC236}">
                <a16:creationId xmlns:a16="http://schemas.microsoft.com/office/drawing/2014/main" id="{CC97E754-EA5D-425C-8CCA-CE30E53CBA73}"/>
              </a:ext>
            </a:extLst>
          </p:cNvPr>
          <p:cNvSpPr txBox="1"/>
          <p:nvPr/>
        </p:nvSpPr>
        <p:spPr>
          <a:xfrm>
            <a:off x="121660" y="1222929"/>
            <a:ext cx="11707247" cy="4516621"/>
          </a:xfrm>
          <a:prstGeom prst="rect">
            <a:avLst/>
          </a:prstGeom>
          <a:noFill/>
          <a:ln w="6350">
            <a:noFill/>
            <a:miter lim="800000"/>
          </a:ln>
        </p:spPr>
        <p:txBody>
          <a:bodyPr wrap="square" lIns="91440" tIns="45720" rIns="91440" bIns="45720" anchor="t">
            <a:spAutoFit/>
          </a:bodyPr>
          <a:lstStyle/>
          <a:p>
            <a:r>
              <a:rPr lang="en-GB" sz="1400" b="1" dirty="0">
                <a:solidFill>
                  <a:schemeClr val="accent3"/>
                </a:solidFill>
              </a:rPr>
              <a:t>Recommendations</a:t>
            </a:r>
          </a:p>
          <a:p>
            <a:pPr marL="285750" indent="-285750">
              <a:buFont typeface="Arial" panose="020B0604020202020204" pitchFamily="34" charset="0"/>
              <a:buChar char="•"/>
            </a:pPr>
            <a:endParaRPr lang="en-GB" sz="1400" dirty="0">
              <a:effectLst/>
              <a:ea typeface="Times New Roman" panose="02020603050405020304" pitchFamily="18" charset="0"/>
            </a:endParaRPr>
          </a:p>
          <a:p>
            <a:pPr marL="285750" indent="-285750">
              <a:buFont typeface="Arial" panose="020B0604020202020204" pitchFamily="34" charset="0"/>
              <a:buChar char="•"/>
            </a:pPr>
            <a:r>
              <a:rPr lang="en-GB" sz="1400" dirty="0">
                <a:ea typeface="Times New Roman" panose="02020603050405020304" pitchFamily="18" charset="0"/>
              </a:rPr>
              <a:t>A Whole</a:t>
            </a:r>
            <a:r>
              <a:rPr lang="en-GB" sz="1400" dirty="0">
                <a:effectLst/>
                <a:ea typeface="Times New Roman" panose="02020603050405020304" pitchFamily="18" charset="0"/>
              </a:rPr>
              <a:t> </a:t>
            </a:r>
            <a:r>
              <a:rPr lang="en-GB" sz="1400" dirty="0">
                <a:ea typeface="Times New Roman" panose="02020603050405020304" pitchFamily="18" charset="0"/>
              </a:rPr>
              <a:t>F</a:t>
            </a:r>
            <a:r>
              <a:rPr lang="en-GB" sz="1400" dirty="0">
                <a:effectLst/>
                <a:ea typeface="Times New Roman" panose="02020603050405020304" pitchFamily="18" charset="0"/>
              </a:rPr>
              <a:t>amily Approach </a:t>
            </a:r>
            <a:r>
              <a:rPr lang="en-GB" sz="1400" dirty="0">
                <a:ea typeface="Times New Roman" panose="02020603050405020304" pitchFamily="18" charset="0"/>
              </a:rPr>
              <a:t>should be considered where agencies</a:t>
            </a:r>
            <a:r>
              <a:rPr lang="en-GB" sz="1400" dirty="0">
                <a:effectLst/>
                <a:ea typeface="Times New Roman" panose="02020603050405020304" pitchFamily="18" charset="0"/>
              </a:rPr>
              <a:t> provide information to the Marac on protective factors, significant relationships around the </a:t>
            </a:r>
            <a:r>
              <a:rPr lang="en-GB" sz="1400" dirty="0">
                <a:ea typeface="Times New Roman" panose="02020603050405020304" pitchFamily="18" charset="0"/>
              </a:rPr>
              <a:t>person who is abusing</a:t>
            </a:r>
            <a:r>
              <a:rPr lang="en-GB" sz="1400" dirty="0">
                <a:effectLst/>
                <a:ea typeface="Times New Roman" panose="02020603050405020304" pitchFamily="18" charset="0"/>
              </a:rPr>
              <a:t>, and information about who else might be at risk</a:t>
            </a:r>
            <a:endParaRPr lang="en-GB" sz="1400" dirty="0">
              <a:ea typeface="Times New Roman" panose="02020603050405020304" pitchFamily="18" charset="0"/>
              <a:cs typeface="Arial"/>
            </a:endParaRPr>
          </a:p>
          <a:p>
            <a:pPr marL="285750" indent="-285750">
              <a:buFont typeface="Arial" panose="020B0604020202020204" pitchFamily="34" charset="0"/>
              <a:buChar char="•"/>
            </a:pPr>
            <a:endParaRPr lang="en-GB" sz="1400" dirty="0">
              <a:effectLst/>
              <a:ea typeface="Times New Roman" panose="02020603050405020304" pitchFamily="18" charset="0"/>
            </a:endParaRPr>
          </a:p>
          <a:p>
            <a:pPr marL="285750" indent="-285750">
              <a:buFont typeface="Arial" panose="020B0604020202020204" pitchFamily="34" charset="0"/>
              <a:buChar char="•"/>
            </a:pPr>
            <a:r>
              <a:rPr lang="en-US" sz="1400" dirty="0">
                <a:effectLst/>
                <a:ea typeface="Calibri"/>
              </a:rPr>
              <a:t>Each action should be SMART - </a:t>
            </a:r>
            <a:r>
              <a:rPr lang="en-GB" sz="1400" b="1" i="0" dirty="0">
                <a:effectLst/>
              </a:rPr>
              <a:t>S</a:t>
            </a:r>
            <a:r>
              <a:rPr lang="en-GB" sz="1400" b="0" i="0" dirty="0">
                <a:effectLst/>
              </a:rPr>
              <a:t>pecific, </a:t>
            </a:r>
            <a:r>
              <a:rPr lang="en-GB" sz="1400" b="1" i="0" dirty="0">
                <a:effectLst/>
              </a:rPr>
              <a:t>M</a:t>
            </a:r>
            <a:r>
              <a:rPr lang="en-GB" sz="1400" b="0" i="0" dirty="0">
                <a:effectLst/>
              </a:rPr>
              <a:t>easurable, </a:t>
            </a:r>
            <a:r>
              <a:rPr lang="en-GB" sz="1400" b="1" i="0" dirty="0">
                <a:effectLst/>
              </a:rPr>
              <a:t>A</a:t>
            </a:r>
            <a:r>
              <a:rPr lang="en-GB" sz="1400" b="0" i="0" dirty="0">
                <a:effectLst/>
              </a:rPr>
              <a:t>chievable, </a:t>
            </a:r>
            <a:r>
              <a:rPr lang="en-GB" sz="1400" b="1" i="0" dirty="0">
                <a:effectLst/>
              </a:rPr>
              <a:t>R</a:t>
            </a:r>
            <a:r>
              <a:rPr lang="en-GB" sz="1400" b="0" i="0" dirty="0">
                <a:effectLst/>
              </a:rPr>
              <a:t>ealistic, and </a:t>
            </a:r>
            <a:r>
              <a:rPr lang="en-GB" sz="1400" b="1" i="0" dirty="0">
                <a:effectLst/>
              </a:rPr>
              <a:t>T</a:t>
            </a:r>
            <a:r>
              <a:rPr lang="en-GB" sz="1400" b="0" i="0" dirty="0">
                <a:effectLst/>
              </a:rPr>
              <a:t>imely,</a:t>
            </a:r>
            <a:r>
              <a:rPr lang="en-US" sz="1400" dirty="0">
                <a:effectLst/>
                <a:ea typeface="Calibri"/>
              </a:rPr>
              <a:t> with bespoke timings for each action</a:t>
            </a:r>
            <a:endParaRPr lang="en-US" sz="1400" dirty="0">
              <a:effectLst/>
              <a:ea typeface="Calibri"/>
              <a:cs typeface="Arial"/>
            </a:endParaRPr>
          </a:p>
          <a:p>
            <a:pPr lvl="0">
              <a:spcAft>
                <a:spcPts val="300"/>
              </a:spcAft>
            </a:pPr>
            <a:endParaRPr lang="en-GB" sz="1400" dirty="0">
              <a:effectLst/>
              <a:ea typeface="Times New Roman" panose="02020603050405020304" pitchFamily="18" charset="0"/>
            </a:endParaRPr>
          </a:p>
          <a:p>
            <a:pPr marL="285750" indent="-285750">
              <a:spcAft>
                <a:spcPts val="300"/>
              </a:spcAft>
              <a:buFont typeface="Arial" panose="020B0604020202020204" pitchFamily="34" charset="0"/>
              <a:buChar char="•"/>
            </a:pPr>
            <a:r>
              <a:rPr lang="en-US" sz="1400" dirty="0">
                <a:effectLst/>
                <a:ea typeface="Calibri"/>
              </a:rPr>
              <a:t>Consider actions that give the victim space </a:t>
            </a:r>
            <a:r>
              <a:rPr lang="en-US" sz="1400" dirty="0">
                <a:ea typeface="Calibri"/>
              </a:rPr>
              <a:t>to make decisions and are from a strengths-based perspective.</a:t>
            </a:r>
            <a:endParaRPr lang="en-US" sz="1400" dirty="0">
              <a:effectLst/>
              <a:ea typeface="Calibri"/>
              <a:cs typeface="Arial"/>
            </a:endParaRPr>
          </a:p>
          <a:p>
            <a:pPr marL="285750" lvl="0" indent="-285750">
              <a:spcAft>
                <a:spcPts val="300"/>
              </a:spcAft>
              <a:buFont typeface="Arial" panose="020B0604020202020204" pitchFamily="34" charset="0"/>
              <a:buChar char="•"/>
            </a:pPr>
            <a:endParaRPr lang="en-GB" sz="1400" dirty="0">
              <a:effectLst/>
              <a:ea typeface="Times New Roman" panose="02020603050405020304" pitchFamily="18" charset="0"/>
            </a:endParaRPr>
          </a:p>
          <a:p>
            <a:pPr marL="285750" indent="-285750">
              <a:buFont typeface="Arial" panose="020B0604020202020204" pitchFamily="34" charset="0"/>
              <a:buChar char="•"/>
            </a:pPr>
            <a:r>
              <a:rPr lang="en-US" sz="1400" dirty="0">
                <a:ea typeface="Calibri"/>
              </a:rPr>
              <a:t>A</a:t>
            </a:r>
            <a:r>
              <a:rPr lang="en-US" sz="1400" dirty="0">
                <a:effectLst/>
                <a:ea typeface="Calibri"/>
              </a:rPr>
              <a:t>gencies, as part of their preparation for the Marac, should not only gather the information, but consider what actions they might take and what multi-agency actions might be needed to address the safety needs of the victim and children</a:t>
            </a:r>
            <a:endParaRPr lang="en-US" sz="1400" dirty="0">
              <a:effectLst/>
              <a:ea typeface="Calibri"/>
              <a:cs typeface="Arial"/>
            </a:endParaRPr>
          </a:p>
          <a:p>
            <a:pPr marL="285750" indent="-285750">
              <a:buFont typeface="Arial" panose="020B0604020202020204" pitchFamily="34" charset="0"/>
              <a:buChar char="•"/>
            </a:pPr>
            <a:endParaRPr lang="en-US" sz="1400"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Times New Roman" panose="02020603050405020304" pitchFamily="18" charset="0"/>
              </a:rPr>
              <a:t>Agencies to compile/update information sheets for partner agencies about their remit and the type of actions that they could offer at a Marac, with examples. This would help to manage expectations of what other agencies can do and would remind agencies of the range of actions they themselves might undertake.</a:t>
            </a:r>
            <a:r>
              <a:rPr lang="en-GB" sz="1400" dirty="0">
                <a:ea typeface="Times New Roman" panose="02020603050405020304" pitchFamily="18" charset="0"/>
              </a:rPr>
              <a:t> </a:t>
            </a:r>
            <a:r>
              <a:rPr lang="en-GB" sz="1400" dirty="0">
                <a:effectLst/>
                <a:ea typeface="Times New Roman" panose="02020603050405020304" pitchFamily="18" charset="0"/>
              </a:rPr>
              <a:t> A resource for this would be SafeLives’ “Guidance for </a:t>
            </a:r>
            <a:r>
              <a:rPr lang="en-GB" sz="1400" dirty="0" err="1">
                <a:effectLst/>
                <a:ea typeface="Times New Roman" panose="02020603050405020304" pitchFamily="18" charset="0"/>
              </a:rPr>
              <a:t>Maracs</a:t>
            </a:r>
            <a:r>
              <a:rPr lang="en-GB" sz="1400" dirty="0">
                <a:effectLst/>
                <a:ea typeface="Times New Roman" panose="02020603050405020304" pitchFamily="18" charset="0"/>
              </a:rPr>
              <a:t> – managing cases with complex needs” and “Guidance for </a:t>
            </a:r>
            <a:r>
              <a:rPr lang="en-GB" sz="1400" dirty="0" err="1">
                <a:effectLst/>
                <a:ea typeface="Times New Roman" panose="02020603050405020304" pitchFamily="18" charset="0"/>
              </a:rPr>
              <a:t>Maracs</a:t>
            </a:r>
            <a:r>
              <a:rPr lang="en-GB" sz="1400" dirty="0">
                <a:effectLst/>
                <a:ea typeface="Times New Roman" panose="02020603050405020304" pitchFamily="18" charset="0"/>
              </a:rPr>
              <a:t> – Older People at Marac”. 		</a:t>
            </a:r>
            <a:r>
              <a:rPr lang="en-GB" sz="1400" dirty="0">
                <a:ea typeface="Times New Roman" panose="02020603050405020304" pitchFamily="18" charset="0"/>
              </a:rPr>
              <a:t>   </a:t>
            </a:r>
            <a:r>
              <a:rPr lang="en-GB" sz="1400" dirty="0">
                <a:effectLst/>
                <a:ea typeface="Times New Roman" panose="02020603050405020304" pitchFamily="18" charset="0"/>
              </a:rPr>
              <a:t> </a:t>
            </a:r>
            <a:endParaRPr lang="en-GB" sz="1400" dirty="0">
              <a:effectLst/>
              <a:ea typeface="Times New Roman" panose="02020603050405020304" pitchFamily="18" charset="0"/>
              <a:cs typeface="Arial"/>
            </a:endParaRPr>
          </a:p>
          <a:p>
            <a:pPr marL="285750" indent="-285750">
              <a:buFont typeface="Arial" panose="020B0604020202020204" pitchFamily="34" charset="0"/>
              <a:buChar char="•"/>
            </a:pPr>
            <a:endParaRPr lang="en-GB" sz="1400" dirty="0">
              <a:ea typeface="Times New Roman" panose="02020603050405020304" pitchFamily="18" charset="0"/>
            </a:endParaRPr>
          </a:p>
          <a:p>
            <a:pPr marL="285750" indent="-285750">
              <a:buFont typeface="Arial" panose="020B0604020202020204" pitchFamily="34" charset="0"/>
              <a:buChar char="•"/>
            </a:pPr>
            <a:r>
              <a:rPr lang="en-GB" sz="1400" dirty="0">
                <a:effectLst/>
                <a:ea typeface="Times New Roman" panose="02020603050405020304" pitchFamily="18" charset="0"/>
              </a:rPr>
              <a:t>Training to be provided regarding the management of those using harmful behaviours and what other actions could be offered and by </a:t>
            </a:r>
            <a:r>
              <a:rPr lang="en-GB" sz="1400" dirty="0">
                <a:ea typeface="Times New Roman" panose="02020603050405020304" pitchFamily="18" charset="0"/>
              </a:rPr>
              <a:t>which agencies</a:t>
            </a:r>
            <a:r>
              <a:rPr lang="en-GB" sz="1400" dirty="0">
                <a:effectLst/>
                <a:ea typeface="Times New Roman" panose="02020603050405020304" pitchFamily="18" charset="0"/>
              </a:rPr>
              <a:t>.</a:t>
            </a:r>
            <a:r>
              <a:rPr lang="en-GB" sz="1400" dirty="0">
                <a:ea typeface="Times New Roman" panose="02020603050405020304" pitchFamily="18" charset="0"/>
              </a:rPr>
              <a:t> This would prevent overreliance on the High Harm Panel to manage those that cause harm as their behaviour is not currently addressed by the Marac. </a:t>
            </a:r>
            <a:endParaRPr lang="en-GB" sz="1400" dirty="0">
              <a:effectLst/>
              <a:ea typeface="Times New Roman" panose="02020603050405020304" pitchFamily="18" charset="0"/>
              <a:cs typeface="Arial"/>
            </a:endParaRPr>
          </a:p>
        </p:txBody>
      </p:sp>
    </p:spTree>
    <p:extLst>
      <p:ext uri="{BB962C8B-B14F-4D97-AF65-F5344CB8AC3E}">
        <p14:creationId xmlns:p14="http://schemas.microsoft.com/office/powerpoint/2010/main" val="299486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272B0-0F29-4A86-964E-E73AC0D8C023}"/>
              </a:ext>
            </a:extLst>
          </p:cNvPr>
          <p:cNvSpPr>
            <a:spLocks noGrp="1"/>
          </p:cNvSpPr>
          <p:nvPr>
            <p:ph type="title"/>
          </p:nvPr>
        </p:nvSpPr>
        <p:spPr>
          <a:xfrm>
            <a:off x="662940" y="302646"/>
            <a:ext cx="8238892" cy="276999"/>
          </a:xfrm>
        </p:spPr>
        <p:txBody>
          <a:bodyPr/>
          <a:lstStyle/>
          <a:p>
            <a:r>
              <a:rPr lang="en-GB" sz="1800"/>
              <a:t>Survivor Voice Surveys</a:t>
            </a:r>
            <a:endParaRPr lang="en-GB"/>
          </a:p>
        </p:txBody>
      </p:sp>
      <p:pic>
        <p:nvPicPr>
          <p:cNvPr id="5" name="Picture 4">
            <a:extLst>
              <a:ext uri="{FF2B5EF4-FFF2-40B4-BE49-F238E27FC236}">
                <a16:creationId xmlns:a16="http://schemas.microsoft.com/office/drawing/2014/main" id="{D687C1C2-9B32-4A36-843E-5EF48F889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69" y="803717"/>
            <a:ext cx="1059920" cy="873612"/>
          </a:xfrm>
          <a:prstGeom prst="rect">
            <a:avLst/>
          </a:prstGeom>
        </p:spPr>
      </p:pic>
      <p:sp>
        <p:nvSpPr>
          <p:cNvPr id="6" name="TextBox 5">
            <a:extLst>
              <a:ext uri="{FF2B5EF4-FFF2-40B4-BE49-F238E27FC236}">
                <a16:creationId xmlns:a16="http://schemas.microsoft.com/office/drawing/2014/main" id="{612EA660-7195-42E6-9AEB-845FB27D1337}"/>
              </a:ext>
            </a:extLst>
          </p:cNvPr>
          <p:cNvSpPr txBox="1"/>
          <p:nvPr/>
        </p:nvSpPr>
        <p:spPr>
          <a:xfrm>
            <a:off x="968358" y="1185407"/>
            <a:ext cx="576622" cy="369332"/>
          </a:xfrm>
          <a:prstGeom prst="rect">
            <a:avLst/>
          </a:prstGeom>
          <a:noFill/>
        </p:spPr>
        <p:txBody>
          <a:bodyPr wrap="square" lIns="0" tIns="0" rIns="0" bIns="0" rtlCol="0">
            <a:spAutoFit/>
          </a:bodyPr>
          <a:lstStyle/>
          <a:p>
            <a:r>
              <a:rPr lang="en-GB" sz="2400" b="1">
                <a:solidFill>
                  <a:schemeClr val="tx1">
                    <a:lumMod val="50000"/>
                  </a:schemeClr>
                </a:solidFill>
              </a:rPr>
              <a:t>17</a:t>
            </a:r>
            <a:endParaRPr lang="en-GB" sz="2400" b="1">
              <a:solidFill>
                <a:schemeClr val="tx1">
                  <a:lumMod val="50000"/>
                </a:schemeClr>
              </a:solidFill>
              <a:latin typeface="+mn-lt"/>
            </a:endParaRPr>
          </a:p>
        </p:txBody>
      </p:sp>
      <p:sp>
        <p:nvSpPr>
          <p:cNvPr id="7" name="TextBox 6">
            <a:extLst>
              <a:ext uri="{FF2B5EF4-FFF2-40B4-BE49-F238E27FC236}">
                <a16:creationId xmlns:a16="http://schemas.microsoft.com/office/drawing/2014/main" id="{7B401BA3-FE69-494F-8CEE-889E73A788E8}"/>
              </a:ext>
            </a:extLst>
          </p:cNvPr>
          <p:cNvSpPr txBox="1"/>
          <p:nvPr/>
        </p:nvSpPr>
        <p:spPr>
          <a:xfrm>
            <a:off x="1968136" y="1109519"/>
            <a:ext cx="4296134" cy="230832"/>
          </a:xfrm>
          <a:prstGeom prst="rect">
            <a:avLst/>
          </a:prstGeom>
          <a:noFill/>
        </p:spPr>
        <p:txBody>
          <a:bodyPr wrap="square" lIns="0" tIns="0" rIns="0" bIns="0" rtlCol="0" anchor="t">
            <a:spAutoFit/>
          </a:bodyPr>
          <a:lstStyle/>
          <a:p>
            <a:r>
              <a:rPr lang="en-GB" sz="1500" b="1">
                <a:solidFill>
                  <a:schemeClr val="tx1">
                    <a:lumMod val="50000"/>
                  </a:schemeClr>
                </a:solidFill>
                <a:latin typeface="+mn-lt"/>
              </a:rPr>
              <a:t>responses to the survivor survey</a:t>
            </a:r>
          </a:p>
        </p:txBody>
      </p:sp>
      <p:sp>
        <p:nvSpPr>
          <p:cNvPr id="13" name="Rectangle: Rounded Corners 12">
            <a:extLst>
              <a:ext uri="{FF2B5EF4-FFF2-40B4-BE49-F238E27FC236}">
                <a16:creationId xmlns:a16="http://schemas.microsoft.com/office/drawing/2014/main" id="{B82B9DC5-1E0E-4A18-B691-42E6715176F1}"/>
              </a:ext>
            </a:extLst>
          </p:cNvPr>
          <p:cNvSpPr/>
          <p:nvPr/>
        </p:nvSpPr>
        <p:spPr>
          <a:xfrm>
            <a:off x="8636000" y="604313"/>
            <a:ext cx="3192516" cy="1073016"/>
          </a:xfrm>
          <a:prstGeom prst="roundRect">
            <a:avLst/>
          </a:prstGeom>
          <a:solidFill>
            <a:schemeClr val="accent2">
              <a:alpha val="9000"/>
            </a:schemeClr>
          </a:solidFill>
          <a:ln w="6350" cap="sq">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GB" sz="1600">
              <a:solidFill>
                <a:schemeClr val="bg1"/>
              </a:solidFill>
            </a:endParaRPr>
          </a:p>
        </p:txBody>
      </p:sp>
      <p:sp>
        <p:nvSpPr>
          <p:cNvPr id="14" name="TextBox 13">
            <a:extLst>
              <a:ext uri="{FF2B5EF4-FFF2-40B4-BE49-F238E27FC236}">
                <a16:creationId xmlns:a16="http://schemas.microsoft.com/office/drawing/2014/main" id="{26FED780-3247-46F9-B8F7-ABC22E5288CA}"/>
              </a:ext>
            </a:extLst>
          </p:cNvPr>
          <p:cNvSpPr txBox="1"/>
          <p:nvPr/>
        </p:nvSpPr>
        <p:spPr>
          <a:xfrm>
            <a:off x="8877047" y="796103"/>
            <a:ext cx="2464636" cy="738664"/>
          </a:xfrm>
          <a:prstGeom prst="rect">
            <a:avLst/>
          </a:prstGeom>
          <a:noFill/>
        </p:spPr>
        <p:txBody>
          <a:bodyPr wrap="square" lIns="91440" tIns="45720" rIns="91440" bIns="45720" rtlCol="0" anchor="t">
            <a:spAutoFit/>
          </a:bodyPr>
          <a:lstStyle/>
          <a:p>
            <a:pPr algn="ctr">
              <a:defRPr/>
            </a:pPr>
            <a:r>
              <a:rPr lang="en-GB" sz="1400" b="1" kern="0">
                <a:solidFill>
                  <a:srgbClr val="002060"/>
                </a:solidFill>
                <a:latin typeface="Century Gothic"/>
                <a:ea typeface="ＭＳ Ｐゴシック"/>
              </a:rPr>
              <a:t>All of the 17 survivors who responded to the survey identified</a:t>
            </a:r>
            <a:r>
              <a:rPr kumimoji="0" lang="en-GB" sz="1400" b="1" i="0" u="none" strike="noStrike" kern="0" cap="none" spc="0" normalizeH="0" baseline="0" noProof="0">
                <a:ln>
                  <a:noFill/>
                </a:ln>
                <a:solidFill>
                  <a:srgbClr val="002060"/>
                </a:solidFill>
                <a:effectLst/>
                <a:uLnTx/>
                <a:uFillTx/>
                <a:latin typeface="Century Gothic"/>
                <a:ea typeface="ＭＳ Ｐゴシック"/>
              </a:rPr>
              <a:t> as a woman</a:t>
            </a:r>
            <a:endParaRPr kumimoji="0" lang="en-GB" sz="1400" b="1" i="0" u="none" strike="noStrike" kern="0" cap="none" spc="0" normalizeH="0" baseline="30000" noProof="0">
              <a:ln>
                <a:noFill/>
              </a:ln>
              <a:solidFill>
                <a:srgbClr val="002060"/>
              </a:solidFill>
              <a:effectLst/>
              <a:uLnTx/>
              <a:uFillTx/>
              <a:latin typeface="Century Gothic"/>
              <a:ea typeface="ＭＳ Ｐゴシック"/>
            </a:endParaRPr>
          </a:p>
        </p:txBody>
      </p:sp>
      <p:pic>
        <p:nvPicPr>
          <p:cNvPr id="2" name="Picture 1">
            <a:extLst>
              <a:ext uri="{FF2B5EF4-FFF2-40B4-BE49-F238E27FC236}">
                <a16:creationId xmlns:a16="http://schemas.microsoft.com/office/drawing/2014/main" id="{35697F5C-CA7B-D5E7-367E-759BD7A79A94}"/>
              </a:ext>
            </a:extLst>
          </p:cNvPr>
          <p:cNvPicPr>
            <a:picLocks noChangeAspect="1"/>
          </p:cNvPicPr>
          <p:nvPr/>
        </p:nvPicPr>
        <p:blipFill>
          <a:blip r:embed="rId4"/>
          <a:stretch>
            <a:fillRect/>
          </a:stretch>
        </p:blipFill>
        <p:spPr>
          <a:xfrm>
            <a:off x="627780" y="4111181"/>
            <a:ext cx="4645260" cy="2572548"/>
          </a:xfrm>
          <a:prstGeom prst="rect">
            <a:avLst/>
          </a:prstGeom>
        </p:spPr>
      </p:pic>
      <p:pic>
        <p:nvPicPr>
          <p:cNvPr id="10" name="Picture 9">
            <a:extLst>
              <a:ext uri="{FF2B5EF4-FFF2-40B4-BE49-F238E27FC236}">
                <a16:creationId xmlns:a16="http://schemas.microsoft.com/office/drawing/2014/main" id="{63D03271-C91F-04CB-8500-2E2BFFC3D5DF}"/>
              </a:ext>
            </a:extLst>
          </p:cNvPr>
          <p:cNvPicPr>
            <a:picLocks noChangeAspect="1"/>
          </p:cNvPicPr>
          <p:nvPr/>
        </p:nvPicPr>
        <p:blipFill>
          <a:blip r:embed="rId5"/>
          <a:stretch>
            <a:fillRect/>
          </a:stretch>
        </p:blipFill>
        <p:spPr>
          <a:xfrm>
            <a:off x="6038034" y="4245674"/>
            <a:ext cx="4037697" cy="2438055"/>
          </a:xfrm>
          <a:prstGeom prst="rect">
            <a:avLst/>
          </a:prstGeom>
        </p:spPr>
      </p:pic>
      <p:sp>
        <p:nvSpPr>
          <p:cNvPr id="11" name="Rectangle: Rounded Corners 10">
            <a:extLst>
              <a:ext uri="{FF2B5EF4-FFF2-40B4-BE49-F238E27FC236}">
                <a16:creationId xmlns:a16="http://schemas.microsoft.com/office/drawing/2014/main" id="{9D5271D5-5B1D-D879-8790-F52B13B42D84}"/>
              </a:ext>
            </a:extLst>
          </p:cNvPr>
          <p:cNvSpPr/>
          <p:nvPr/>
        </p:nvSpPr>
        <p:spPr>
          <a:xfrm>
            <a:off x="8685041" y="1869119"/>
            <a:ext cx="3192114" cy="1073016"/>
          </a:xfrm>
          <a:prstGeom prst="roundRect">
            <a:avLst/>
          </a:prstGeom>
          <a:solidFill>
            <a:schemeClr val="accent4">
              <a:alpha val="13000"/>
            </a:schemeClr>
          </a:solidFill>
          <a:ln w="6350" cap="sq">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400" b="1" baseline="0">
                <a:solidFill>
                  <a:srgbClr val="002060"/>
                </a:solidFill>
                <a:latin typeface="Century Gothic"/>
              </a:rPr>
              <a:t>8 survivor survey respondents had children (including adult children)</a:t>
            </a:r>
            <a:endParaRPr lang="en-GB" sz="1400">
              <a:solidFill>
                <a:schemeClr val="bg1"/>
              </a:solidFill>
              <a:latin typeface="Century Gothic"/>
            </a:endParaRPr>
          </a:p>
        </p:txBody>
      </p:sp>
      <p:sp>
        <p:nvSpPr>
          <p:cNvPr id="19" name="Rectangle: Rounded Corners 18">
            <a:extLst>
              <a:ext uri="{FF2B5EF4-FFF2-40B4-BE49-F238E27FC236}">
                <a16:creationId xmlns:a16="http://schemas.microsoft.com/office/drawing/2014/main" id="{04FC8B7E-1536-8945-7B68-09C54DE40196}"/>
              </a:ext>
            </a:extLst>
          </p:cNvPr>
          <p:cNvSpPr/>
          <p:nvPr/>
        </p:nvSpPr>
        <p:spPr>
          <a:xfrm>
            <a:off x="8684193" y="3133925"/>
            <a:ext cx="3257909" cy="1120727"/>
          </a:xfrm>
          <a:prstGeom prst="roundRect">
            <a:avLst/>
          </a:prstGeom>
          <a:solidFill>
            <a:schemeClr val="accent2">
              <a:alpha val="9000"/>
            </a:schemeClr>
          </a:solidFill>
          <a:ln w="6350" cap="sq">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400" b="1" baseline="0">
                <a:solidFill>
                  <a:srgbClr val="002060"/>
                </a:solidFill>
                <a:latin typeface="Century Gothic"/>
              </a:rPr>
              <a:t>7 respondents to the survivor survey identified as being disabled or having a long-term health </a:t>
            </a:r>
            <a:r>
              <a:rPr lang="en-GB" sz="1400" b="1">
                <a:solidFill>
                  <a:srgbClr val="002060"/>
                </a:solidFill>
                <a:latin typeface="Century Gothic"/>
              </a:rPr>
              <a:t>condition (inc. Mental health)</a:t>
            </a:r>
            <a:endParaRPr lang="en-GB" sz="1400" b="1" baseline="30000">
              <a:solidFill>
                <a:srgbClr val="002060"/>
              </a:solidFill>
            </a:endParaRPr>
          </a:p>
        </p:txBody>
      </p:sp>
      <p:sp>
        <p:nvSpPr>
          <p:cNvPr id="4" name="TextBox 3">
            <a:extLst>
              <a:ext uri="{FF2B5EF4-FFF2-40B4-BE49-F238E27FC236}">
                <a16:creationId xmlns:a16="http://schemas.microsoft.com/office/drawing/2014/main" id="{CAEB13A9-5782-503D-F566-541774823F49}"/>
              </a:ext>
            </a:extLst>
          </p:cNvPr>
          <p:cNvSpPr txBox="1"/>
          <p:nvPr/>
        </p:nvSpPr>
        <p:spPr>
          <a:xfrm>
            <a:off x="627780" y="1840120"/>
            <a:ext cx="7697358" cy="180049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t>Unfortunately, we were unable to interview any local survivors for this project. Authentic Voice was brought to the workshop by one of our SafeLives Pioneers. The project has been informed by the survivor survey responses we have received as well as anecdotally from recent feedback gathered locally from survivors as part of service development and improvement work. </a:t>
            </a:r>
          </a:p>
          <a:p>
            <a:pPr>
              <a:spcBef>
                <a:spcPts val="300"/>
              </a:spcBef>
              <a:spcAft>
                <a:spcPts val="300"/>
              </a:spcAft>
            </a:pPr>
            <a:r>
              <a:rPr lang="en-GB" sz="1400" dirty="0"/>
              <a:t>Survivor voice was identified as a significant gap and area for improvement, and we are pleased to note that a specific Survivor Voice Lead post has been created to address this. </a:t>
            </a:r>
          </a:p>
        </p:txBody>
      </p:sp>
    </p:spTree>
    <p:extLst>
      <p:ext uri="{BB962C8B-B14F-4D97-AF65-F5344CB8AC3E}">
        <p14:creationId xmlns:p14="http://schemas.microsoft.com/office/powerpoint/2010/main" val="3879118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B0897-999D-DE1C-8D47-17DCD950A31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435D6F-65C3-2809-B9E3-CAE09C431578}"/>
              </a:ext>
            </a:extLst>
          </p:cNvPr>
          <p:cNvGraphicFramePr>
            <a:graphicFrameLocks noGrp="1"/>
          </p:cNvGraphicFramePr>
          <p:nvPr>
            <p:extLst>
              <p:ext uri="{D42A27DB-BD31-4B8C-83A1-F6EECF244321}">
                <p14:modId xmlns:p14="http://schemas.microsoft.com/office/powerpoint/2010/main" val="2725273373"/>
              </p:ext>
            </p:extLst>
          </p:nvPr>
        </p:nvGraphicFramePr>
        <p:xfrm>
          <a:off x="4869179" y="2260393"/>
          <a:ext cx="5090153" cy="4340502"/>
        </p:xfrm>
        <a:graphic>
          <a:graphicData uri="http://schemas.openxmlformats.org/drawingml/2006/table">
            <a:tbl>
              <a:tblPr firstRow="1" firstCol="1" bandRow="1">
                <a:tableStyleId>{00A15C55-8517-42AA-B614-E9B94910E393}</a:tableStyleId>
              </a:tblPr>
              <a:tblGrid>
                <a:gridCol w="2845443">
                  <a:extLst>
                    <a:ext uri="{9D8B030D-6E8A-4147-A177-3AD203B41FA5}">
                      <a16:colId xmlns:a16="http://schemas.microsoft.com/office/drawing/2014/main" val="4054780616"/>
                    </a:ext>
                  </a:extLst>
                </a:gridCol>
                <a:gridCol w="997753">
                  <a:extLst>
                    <a:ext uri="{9D8B030D-6E8A-4147-A177-3AD203B41FA5}">
                      <a16:colId xmlns:a16="http://schemas.microsoft.com/office/drawing/2014/main" val="1712041053"/>
                    </a:ext>
                  </a:extLst>
                </a:gridCol>
                <a:gridCol w="1246957">
                  <a:extLst>
                    <a:ext uri="{9D8B030D-6E8A-4147-A177-3AD203B41FA5}">
                      <a16:colId xmlns:a16="http://schemas.microsoft.com/office/drawing/2014/main" val="1723272045"/>
                    </a:ext>
                  </a:extLst>
                </a:gridCol>
              </a:tblGrid>
              <a:tr h="1174196">
                <a:tc>
                  <a:txBody>
                    <a:bodyPr/>
                    <a:lstStyle/>
                    <a:p>
                      <a:pPr marL="108000" algn="l" rtl="0" fontAlgn="ctr"/>
                      <a:endParaRPr lang="en-GB" sz="1600" b="1" i="0" u="none" strike="noStrike">
                        <a:solidFill>
                          <a:srgbClr val="FFFFFF"/>
                        </a:solidFill>
                        <a:effectLst/>
                        <a:latin typeface="Century Gothic" panose="020B0502020202020204" pitchFamily="34" charset="0"/>
                      </a:endParaRPr>
                    </a:p>
                  </a:txBody>
                  <a:tcPr marL="2321" marR="2321" marT="2321" marB="0" anchor="ctr"/>
                </a:tc>
                <a:tc>
                  <a:txBody>
                    <a:bodyPr/>
                    <a:lstStyle/>
                    <a:p>
                      <a:pPr marL="107950" lvl="0" algn="l">
                        <a:buNone/>
                      </a:pPr>
                      <a:r>
                        <a:rPr lang="en-GB" sz="1600" b="1" i="0" u="none" strike="noStrike">
                          <a:solidFill>
                            <a:srgbClr val="FFFFFF"/>
                          </a:solidFill>
                          <a:effectLst/>
                          <a:latin typeface="Century Gothic"/>
                        </a:rPr>
                        <a:t>Most similar force area</a:t>
                      </a:r>
                    </a:p>
                  </a:txBody>
                  <a:tcPr marL="2321" marR="2321" marT="2321" marB="0" anchor="ctr"/>
                </a:tc>
                <a:tc>
                  <a:txBody>
                    <a:bodyPr/>
                    <a:lstStyle/>
                    <a:p>
                      <a:pPr marL="107950" algn="l" rtl="0" fontAlgn="ctr"/>
                      <a:r>
                        <a:rPr lang="en-GB" sz="1600" u="none" strike="noStrike">
                          <a:effectLst/>
                          <a:latin typeface="Century Gothic"/>
                        </a:rPr>
                        <a:t>Cambridgeshire &amp; Peterborough</a:t>
                      </a:r>
                      <a:endParaRPr lang="en-GB" sz="1600" b="1" i="0" u="none" strike="noStrike">
                        <a:solidFill>
                          <a:srgbClr val="FFFFFF"/>
                        </a:solidFill>
                        <a:effectLst/>
                        <a:latin typeface="Century Gothic"/>
                      </a:endParaRPr>
                    </a:p>
                  </a:txBody>
                  <a:tcPr marL="2321" marR="2321" marT="2321" marB="0" anchor="ctr"/>
                </a:tc>
                <a:extLst>
                  <a:ext uri="{0D108BD9-81ED-4DB2-BD59-A6C34878D82A}">
                    <a16:rowId xmlns:a16="http://schemas.microsoft.com/office/drawing/2014/main" val="2935773558"/>
                  </a:ext>
                </a:extLst>
              </a:tr>
              <a:tr h="591203">
                <a:tc>
                  <a:txBody>
                    <a:bodyPr/>
                    <a:lstStyle/>
                    <a:p>
                      <a:pPr marL="107950" algn="l" rtl="0" fontAlgn="ctr"/>
                      <a:r>
                        <a:rPr lang="en-GB" sz="1600" u="none" strike="noStrike" err="1">
                          <a:effectLst/>
                          <a:latin typeface="Century Gothic"/>
                        </a:rPr>
                        <a:t>SafeLives</a:t>
                      </a:r>
                      <a:r>
                        <a:rPr lang="en-GB" sz="1600" u="none" strike="noStrike">
                          <a:effectLst/>
                          <a:latin typeface="Century Gothic"/>
                        </a:rPr>
                        <a:t> recommended number of cases</a:t>
                      </a:r>
                      <a:endParaRPr lang="en-GB" sz="1600" b="1" i="0" u="none" strike="noStrike">
                        <a:solidFill>
                          <a:srgbClr val="FFFFFF"/>
                        </a:solidFill>
                        <a:effectLst/>
                        <a:latin typeface="Century Gothic"/>
                      </a:endParaRPr>
                    </a:p>
                  </a:txBody>
                  <a:tcPr marL="2321" marR="2321" marT="2321" marB="0" anchor="ctr"/>
                </a:tc>
                <a:tc>
                  <a:txBody>
                    <a:bodyPr/>
                    <a:lstStyle/>
                    <a:p>
                      <a:pPr marL="107950" lvl="0" algn="l">
                        <a:buNone/>
                      </a:pPr>
                      <a:endParaRPr lang="en-GB" sz="1600" b="0" i="0" u="none" strike="noStrike">
                        <a:solidFill>
                          <a:srgbClr val="000000"/>
                        </a:solidFill>
                        <a:effectLst/>
                        <a:latin typeface="Century Gothic"/>
                      </a:endParaRPr>
                    </a:p>
                  </a:txBody>
                  <a:tcPr marL="2321" marR="2321" marT="2321" marB="0" anchor="ctr"/>
                </a:tc>
                <a:tc>
                  <a:txBody>
                    <a:bodyPr/>
                    <a:lstStyle/>
                    <a:p>
                      <a:pPr marL="107950" lvl="0" algn="l">
                        <a:buNone/>
                      </a:pPr>
                      <a:r>
                        <a:rPr lang="en-GB" sz="1600" b="0" i="0" u="none" strike="noStrike">
                          <a:solidFill>
                            <a:srgbClr val="000000"/>
                          </a:solidFill>
                          <a:effectLst/>
                          <a:latin typeface="Century Gothic"/>
                        </a:rPr>
                        <a:t>1480</a:t>
                      </a:r>
                    </a:p>
                  </a:txBody>
                  <a:tcPr marL="2321" marR="2321" marT="2321" marB="0" anchor="ctr"/>
                </a:tc>
                <a:extLst>
                  <a:ext uri="{0D108BD9-81ED-4DB2-BD59-A6C34878D82A}">
                    <a16:rowId xmlns:a16="http://schemas.microsoft.com/office/drawing/2014/main" val="71948365"/>
                  </a:ext>
                </a:extLst>
              </a:tr>
              <a:tr h="555506">
                <a:tc>
                  <a:txBody>
                    <a:bodyPr/>
                    <a:lstStyle/>
                    <a:p>
                      <a:pPr marL="107950" algn="l" rtl="0" fontAlgn="ctr"/>
                      <a:r>
                        <a:rPr lang="en-GB" sz="1600" u="none" strike="noStrike">
                          <a:effectLst/>
                          <a:latin typeface="Century Gothic"/>
                        </a:rPr>
                        <a:t>No. of cases discussed at Marac</a:t>
                      </a:r>
                      <a:endParaRPr lang="en-GB" sz="1600" b="1" i="0" u="none" strike="noStrike">
                        <a:solidFill>
                          <a:srgbClr val="FFFFFF"/>
                        </a:solidFill>
                        <a:effectLst/>
                        <a:latin typeface="Century Gothic"/>
                      </a:endParaRPr>
                    </a:p>
                  </a:txBody>
                  <a:tcPr marL="2321" marR="2321" marT="2321" marB="0" anchor="ctr"/>
                </a:tc>
                <a:tc>
                  <a:txBody>
                    <a:bodyPr/>
                    <a:lstStyle/>
                    <a:p>
                      <a:pPr marL="107950" lvl="0" algn="l">
                        <a:buNone/>
                      </a:pPr>
                      <a:r>
                        <a:rPr lang="en-GB" sz="1600" b="0" i="0" u="none" strike="noStrike">
                          <a:solidFill>
                            <a:srgbClr val="000000"/>
                          </a:solidFill>
                          <a:effectLst/>
                          <a:latin typeface="Century Gothic"/>
                        </a:rPr>
                        <a:t>1603</a:t>
                      </a:r>
                    </a:p>
                  </a:txBody>
                  <a:tcPr marL="2321" marR="2321" marT="2321" marB="0" anchor="ctr"/>
                </a:tc>
                <a:tc>
                  <a:txBody>
                    <a:bodyPr/>
                    <a:lstStyle/>
                    <a:p>
                      <a:pPr marL="107950" algn="l" rtl="0" fontAlgn="ctr"/>
                      <a:r>
                        <a:rPr lang="en-GB" sz="1600" b="0" i="0" u="none" strike="noStrike">
                          <a:solidFill>
                            <a:srgbClr val="000000"/>
                          </a:solidFill>
                          <a:effectLst/>
                          <a:latin typeface="Century Gothic"/>
                        </a:rPr>
                        <a:t>1045</a:t>
                      </a:r>
                    </a:p>
                  </a:txBody>
                  <a:tcPr marL="2321" marR="2321" marT="2321" marB="0" anchor="ctr"/>
                </a:tc>
                <a:extLst>
                  <a:ext uri="{0D108BD9-81ED-4DB2-BD59-A6C34878D82A}">
                    <a16:rowId xmlns:a16="http://schemas.microsoft.com/office/drawing/2014/main" val="3556772819"/>
                  </a:ext>
                </a:extLst>
              </a:tr>
              <a:tr h="353079">
                <a:tc>
                  <a:txBody>
                    <a:bodyPr/>
                    <a:lstStyle/>
                    <a:p>
                      <a:pPr marL="107950" algn="l" rtl="0" fontAlgn="ctr"/>
                      <a:r>
                        <a:rPr lang="en-GB" sz="1600" u="none" strike="noStrike" dirty="0">
                          <a:effectLst/>
                          <a:latin typeface="Century Gothic"/>
                        </a:rPr>
                        <a:t>% change from </a:t>
                      </a:r>
                      <a:r>
                        <a:rPr lang="en-GB" sz="1600" u="none" strike="noStrike" dirty="0" err="1">
                          <a:effectLst/>
                          <a:latin typeface="Century Gothic"/>
                        </a:rPr>
                        <a:t>prev</a:t>
                      </a:r>
                      <a:r>
                        <a:rPr lang="en-GB" sz="1600" u="none" strike="noStrike" dirty="0">
                          <a:effectLst/>
                          <a:latin typeface="Century Gothic"/>
                        </a:rPr>
                        <a:t> year</a:t>
                      </a:r>
                      <a:endParaRPr lang="en-GB" sz="1600" b="1" i="0" u="none" strike="noStrike" dirty="0">
                        <a:solidFill>
                          <a:srgbClr val="FFFFFF"/>
                        </a:solidFill>
                        <a:effectLst/>
                        <a:latin typeface="Century Gothic"/>
                      </a:endParaRPr>
                    </a:p>
                  </a:txBody>
                  <a:tcPr marL="2321" marR="2321" marT="2321" marB="0" anchor="ctr"/>
                </a:tc>
                <a:tc>
                  <a:txBody>
                    <a:bodyPr/>
                    <a:lstStyle/>
                    <a:p>
                      <a:pPr marL="107950" lvl="0" algn="l">
                        <a:buNone/>
                      </a:pPr>
                      <a:r>
                        <a:rPr lang="en-GB" sz="1600" u="none" strike="noStrike">
                          <a:effectLst/>
                          <a:latin typeface="Century Gothic"/>
                        </a:rPr>
                        <a:t>5.2%</a:t>
                      </a:r>
                    </a:p>
                  </a:txBody>
                  <a:tcPr marL="2321" marR="2321" marT="2321" marB="0" anchor="ctr"/>
                </a:tc>
                <a:tc>
                  <a:txBody>
                    <a:bodyPr/>
                    <a:lstStyle/>
                    <a:p>
                      <a:pPr marL="107950" lvl="0" algn="l">
                        <a:buNone/>
                      </a:pPr>
                      <a:r>
                        <a:rPr lang="en-GB" sz="1600" u="none" strike="noStrike">
                          <a:effectLst/>
                          <a:latin typeface="Century Gothic"/>
                        </a:rPr>
                        <a:t>7.6%</a:t>
                      </a:r>
                      <a:endParaRPr lang="en-US"/>
                    </a:p>
                  </a:txBody>
                  <a:tcPr marL="2321" marR="2321" marT="2321" marB="0" anchor="ctr"/>
                </a:tc>
                <a:extLst>
                  <a:ext uri="{0D108BD9-81ED-4DB2-BD59-A6C34878D82A}">
                    <a16:rowId xmlns:a16="http://schemas.microsoft.com/office/drawing/2014/main" val="3964389267"/>
                  </a:ext>
                </a:extLst>
              </a:tr>
              <a:tr h="555506">
                <a:tc>
                  <a:txBody>
                    <a:bodyPr/>
                    <a:lstStyle/>
                    <a:p>
                      <a:pPr marL="107950" algn="l" rtl="0" fontAlgn="ctr"/>
                      <a:r>
                        <a:rPr lang="en-GB" sz="1600" u="none" strike="noStrike">
                          <a:effectLst/>
                          <a:latin typeface="Century Gothic"/>
                        </a:rPr>
                        <a:t>Cases with children in household</a:t>
                      </a:r>
                    </a:p>
                  </a:txBody>
                  <a:tcPr marL="2321" marR="2321" marT="2321" marB="0" anchor="ctr"/>
                </a:tc>
                <a:tc>
                  <a:txBody>
                    <a:bodyPr/>
                    <a:lstStyle/>
                    <a:p>
                      <a:pPr marL="107950" lvl="0" algn="l">
                        <a:buNone/>
                      </a:pPr>
                      <a:r>
                        <a:rPr lang="en-GB" sz="1600" b="0" i="0" u="none" strike="noStrike">
                          <a:solidFill>
                            <a:srgbClr val="000000"/>
                          </a:solidFill>
                          <a:effectLst/>
                          <a:latin typeface="Century Gothic"/>
                        </a:rPr>
                        <a:t>53%</a:t>
                      </a:r>
                    </a:p>
                  </a:txBody>
                  <a:tcPr marL="2321" marR="2321" marT="2321" marB="0" anchor="ctr"/>
                </a:tc>
                <a:tc>
                  <a:txBody>
                    <a:bodyPr/>
                    <a:lstStyle/>
                    <a:p>
                      <a:pPr marL="107950" lvl="0" algn="l">
                        <a:buNone/>
                      </a:pPr>
                      <a:r>
                        <a:rPr lang="en-GB" sz="1600" b="0" i="0" u="none" strike="noStrike">
                          <a:solidFill>
                            <a:srgbClr val="000000"/>
                          </a:solidFill>
                          <a:effectLst/>
                          <a:latin typeface="Century Gothic"/>
                        </a:rPr>
                        <a:t>55.1%</a:t>
                      </a:r>
                      <a:endParaRPr lang="en-US"/>
                    </a:p>
                  </a:txBody>
                  <a:tcPr marL="2321" marR="2321" marT="2321" marB="0" anchor="ctr"/>
                </a:tc>
                <a:extLst>
                  <a:ext uri="{0D108BD9-81ED-4DB2-BD59-A6C34878D82A}">
                    <a16:rowId xmlns:a16="http://schemas.microsoft.com/office/drawing/2014/main" val="831643981"/>
                  </a:ext>
                </a:extLst>
              </a:tr>
              <a:tr h="555506">
                <a:tc>
                  <a:txBody>
                    <a:bodyPr/>
                    <a:lstStyle/>
                    <a:p>
                      <a:pPr marL="107950" algn="l" rtl="0" fontAlgn="ctr"/>
                      <a:r>
                        <a:rPr lang="en-GB" sz="1600" u="none" strike="noStrike">
                          <a:effectLst/>
                          <a:latin typeface="Century Gothic"/>
                        </a:rPr>
                        <a:t>Police percentage of referrals </a:t>
                      </a:r>
                      <a:endParaRPr lang="en-GB" sz="1600" b="1" i="0" u="none" strike="noStrike">
                        <a:solidFill>
                          <a:srgbClr val="FFFFFF"/>
                        </a:solidFill>
                        <a:effectLst/>
                        <a:latin typeface="Century Gothic"/>
                      </a:endParaRPr>
                    </a:p>
                  </a:txBody>
                  <a:tcPr marL="2321" marR="2321" marT="2321" marB="0" anchor="ctr"/>
                </a:tc>
                <a:tc>
                  <a:txBody>
                    <a:bodyPr/>
                    <a:lstStyle/>
                    <a:p>
                      <a:pPr marL="107950" lvl="0" algn="l">
                        <a:buNone/>
                      </a:pPr>
                      <a:r>
                        <a:rPr lang="en-GB" sz="1600" b="0" i="0" u="none" strike="noStrike">
                          <a:solidFill>
                            <a:srgbClr val="000000"/>
                          </a:solidFill>
                          <a:effectLst/>
                          <a:latin typeface="Century Gothic"/>
                        </a:rPr>
                        <a:t>68%</a:t>
                      </a:r>
                    </a:p>
                  </a:txBody>
                  <a:tcPr marL="2321" marR="2321" marT="2321" marB="0" anchor="ctr"/>
                </a:tc>
                <a:tc>
                  <a:txBody>
                    <a:bodyPr/>
                    <a:lstStyle/>
                    <a:p>
                      <a:pPr marL="107950" lvl="0" algn="l">
                        <a:buNone/>
                      </a:pPr>
                      <a:r>
                        <a:rPr lang="en-GB" sz="1600" b="0" i="0" u="none" strike="noStrike">
                          <a:solidFill>
                            <a:srgbClr val="000000"/>
                          </a:solidFill>
                          <a:effectLst/>
                          <a:latin typeface="Century Gothic"/>
                        </a:rPr>
                        <a:t>73.8%</a:t>
                      </a:r>
                    </a:p>
                  </a:txBody>
                  <a:tcPr marL="2321" marR="2321" marT="2321" marB="0" anchor="ctr"/>
                </a:tc>
                <a:extLst>
                  <a:ext uri="{0D108BD9-81ED-4DB2-BD59-A6C34878D82A}">
                    <a16:rowId xmlns:a16="http://schemas.microsoft.com/office/drawing/2014/main" val="1816241697"/>
                  </a:ext>
                </a:extLst>
              </a:tr>
              <a:tr h="555506">
                <a:tc>
                  <a:txBody>
                    <a:bodyPr/>
                    <a:lstStyle/>
                    <a:p>
                      <a:pPr marL="107950" algn="l" rtl="0" fontAlgn="ctr"/>
                      <a:r>
                        <a:rPr lang="en-GB" sz="1600" b="1" i="0" u="none" strike="noStrike">
                          <a:solidFill>
                            <a:srgbClr val="FFFFFF"/>
                          </a:solidFill>
                          <a:effectLst/>
                          <a:latin typeface="Century Gothic"/>
                        </a:rPr>
                        <a:t>Repeat Rate (recommended 28%-40)</a:t>
                      </a:r>
                    </a:p>
                  </a:txBody>
                  <a:tcPr marL="2321" marR="2321" marT="2321" marB="0" anchor="ctr"/>
                </a:tc>
                <a:tc>
                  <a:txBody>
                    <a:bodyPr/>
                    <a:lstStyle/>
                    <a:p>
                      <a:pPr marL="107950" lvl="0" algn="l">
                        <a:buNone/>
                      </a:pPr>
                      <a:r>
                        <a:rPr lang="en-GB" sz="1600" b="0" i="0" u="none" strike="noStrike">
                          <a:solidFill>
                            <a:srgbClr val="000000"/>
                          </a:solidFill>
                          <a:effectLst/>
                          <a:latin typeface="Century Gothic"/>
                        </a:rPr>
                        <a:t>29.2%</a:t>
                      </a:r>
                    </a:p>
                  </a:txBody>
                  <a:tcPr marL="2321" marR="2321" marT="2321" marB="0" anchor="ctr"/>
                </a:tc>
                <a:tc>
                  <a:txBody>
                    <a:bodyPr/>
                    <a:lstStyle/>
                    <a:p>
                      <a:pPr marL="107950" algn="l" rtl="0" fontAlgn="ctr"/>
                      <a:r>
                        <a:rPr lang="en-GB" sz="1600" b="0" i="0" u="none" strike="noStrike" dirty="0">
                          <a:solidFill>
                            <a:srgbClr val="000000"/>
                          </a:solidFill>
                          <a:effectLst/>
                          <a:latin typeface="Century Gothic"/>
                        </a:rPr>
                        <a:t>37.1%</a:t>
                      </a:r>
                    </a:p>
                  </a:txBody>
                  <a:tcPr marL="2321" marR="2321" marT="2321" marB="0" anchor="ctr"/>
                </a:tc>
                <a:extLst>
                  <a:ext uri="{0D108BD9-81ED-4DB2-BD59-A6C34878D82A}">
                    <a16:rowId xmlns:a16="http://schemas.microsoft.com/office/drawing/2014/main" val="1008603313"/>
                  </a:ext>
                </a:extLst>
              </a:tr>
            </a:tbl>
          </a:graphicData>
        </a:graphic>
      </p:graphicFrame>
      <p:sp>
        <p:nvSpPr>
          <p:cNvPr id="6" name="Title 5">
            <a:extLst>
              <a:ext uri="{FF2B5EF4-FFF2-40B4-BE49-F238E27FC236}">
                <a16:creationId xmlns:a16="http://schemas.microsoft.com/office/drawing/2014/main" id="{77C200CE-584C-3958-0F1D-58A1997103D2}"/>
              </a:ext>
            </a:extLst>
          </p:cNvPr>
          <p:cNvSpPr>
            <a:spLocks noGrp="1"/>
          </p:cNvSpPr>
          <p:nvPr>
            <p:ph type="title"/>
          </p:nvPr>
        </p:nvSpPr>
        <p:spPr>
          <a:xfrm>
            <a:off x="336358" y="257103"/>
            <a:ext cx="11519283" cy="553998"/>
          </a:xfrm>
        </p:spPr>
        <p:txBody>
          <a:bodyPr/>
          <a:lstStyle/>
          <a:p>
            <a:r>
              <a:rPr lang="en-GB" sz="1800">
                <a:latin typeface="Century Gothic"/>
              </a:rPr>
              <a:t>Marac Principle 7: Number</a:t>
            </a:r>
            <a:r>
              <a:rPr lang="en-GB" sz="1800">
                <a:solidFill>
                  <a:srgbClr val="E71580"/>
                </a:solidFill>
                <a:latin typeface="Century Gothic"/>
                <a:cs typeface="Arial"/>
              </a:rPr>
              <a:t> of cases</a:t>
            </a:r>
            <a:br>
              <a:rPr lang="en-GB" sz="1800">
                <a:solidFill>
                  <a:srgbClr val="E71580"/>
                </a:solidFill>
                <a:latin typeface="Century Gothic"/>
                <a:cs typeface="Arial"/>
              </a:rPr>
            </a:br>
            <a:r>
              <a:rPr lang="en-GB" sz="1800">
                <a:solidFill>
                  <a:schemeClr val="accent3"/>
                </a:solidFill>
                <a:latin typeface="Century Gothic"/>
                <a:cs typeface="Arial"/>
              </a:rPr>
              <a:t>The Marac hears the recommended volume of cases</a:t>
            </a:r>
            <a:endParaRPr lang="en-US">
              <a:solidFill>
                <a:schemeClr val="accent3"/>
              </a:solidFill>
            </a:endParaRPr>
          </a:p>
        </p:txBody>
      </p:sp>
      <p:sp>
        <p:nvSpPr>
          <p:cNvPr id="2" name="Rectangle: Rounded Corners 1">
            <a:extLst>
              <a:ext uri="{FF2B5EF4-FFF2-40B4-BE49-F238E27FC236}">
                <a16:creationId xmlns:a16="http://schemas.microsoft.com/office/drawing/2014/main" id="{1D81E3AE-94EE-53B2-88D3-928F02B19367}"/>
              </a:ext>
            </a:extLst>
          </p:cNvPr>
          <p:cNvSpPr/>
          <p:nvPr/>
        </p:nvSpPr>
        <p:spPr>
          <a:xfrm>
            <a:off x="10115550" y="2165830"/>
            <a:ext cx="1884827" cy="4017799"/>
          </a:xfrm>
          <a:prstGeom prst="roundRect">
            <a:avLst/>
          </a:prstGeom>
          <a:solidFill>
            <a:schemeClr val="accent2">
              <a:alpha val="26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base" hangingPunct="0">
              <a:spcBef>
                <a:spcPts val="300"/>
              </a:spcBef>
              <a:spcAft>
                <a:spcPts val="300"/>
              </a:spcAft>
              <a:defRPr/>
            </a:pPr>
            <a:r>
              <a:rPr lang="en-GB" sz="1300" dirty="0">
                <a:solidFill>
                  <a:srgbClr val="000000"/>
                </a:solidFill>
                <a:latin typeface="Century Gothic"/>
              </a:rPr>
              <a:t>With repeat cases, professional</a:t>
            </a:r>
            <a:r>
              <a:rPr kumimoji="0" lang="en-GB" sz="1300" u="none" strike="noStrike" kern="1200" cap="none" spc="0" normalizeH="0" baseline="0" noProof="0" dirty="0">
                <a:ln>
                  <a:noFill/>
                </a:ln>
                <a:solidFill>
                  <a:srgbClr val="000000"/>
                </a:solidFill>
                <a:effectLst/>
                <a:uLnTx/>
                <a:uFillTx/>
                <a:latin typeface="Century Gothic"/>
              </a:rPr>
              <a:t> judgement </a:t>
            </a:r>
            <a:r>
              <a:rPr lang="en-GB" sz="1300" dirty="0">
                <a:solidFill>
                  <a:srgbClr val="000000"/>
                </a:solidFill>
                <a:latin typeface="Century Gothic"/>
              </a:rPr>
              <a:t>should be used to ascertain whether an </a:t>
            </a:r>
            <a:r>
              <a:rPr kumimoji="0" lang="en-GB" sz="1300" u="none" strike="noStrike" kern="1200" cap="none" spc="0" normalizeH="0" baseline="0" noProof="0" dirty="0">
                <a:ln>
                  <a:noFill/>
                </a:ln>
                <a:solidFill>
                  <a:srgbClr val="000000"/>
                </a:solidFill>
                <a:effectLst/>
                <a:uLnTx/>
                <a:uFillTx/>
                <a:latin typeface="Century Gothic"/>
              </a:rPr>
              <a:t>incident is indicative of further harm. </a:t>
            </a:r>
            <a:r>
              <a:rPr lang="en-GB" sz="1300" dirty="0">
                <a:solidFill>
                  <a:srgbClr val="000000"/>
                </a:solidFill>
                <a:latin typeface="Century Gothic"/>
              </a:rPr>
              <a:t>Patterns and escalation of abuse are significant risk indicators. </a:t>
            </a:r>
            <a:endParaRPr lang="en-GB" sz="1300" u="none" strike="noStrike" kern="1200" cap="none" spc="0" normalizeH="0" baseline="0" noProof="0" dirty="0">
              <a:ln>
                <a:noFill/>
              </a:ln>
              <a:solidFill>
                <a:srgbClr val="000000"/>
              </a:solidFill>
              <a:effectLst/>
              <a:uLnTx/>
              <a:uFillTx/>
              <a:latin typeface="Century Gothic"/>
            </a:endParaRPr>
          </a:p>
          <a:p>
            <a:pPr eaLnBrk="0" fontAlgn="base" hangingPunct="0">
              <a:spcBef>
                <a:spcPts val="300"/>
              </a:spcBef>
              <a:spcAft>
                <a:spcPts val="300"/>
              </a:spcAft>
              <a:defRPr/>
            </a:pPr>
            <a:r>
              <a:rPr kumimoji="0" lang="en-GB" sz="1300" b="0" u="none" strike="noStrike" kern="1200" cap="none" spc="0" normalizeH="0" baseline="0" noProof="0" dirty="0">
                <a:ln>
                  <a:noFill/>
                </a:ln>
                <a:solidFill>
                  <a:srgbClr val="000000"/>
                </a:solidFill>
                <a:effectLst/>
                <a:uLnTx/>
                <a:uFillTx/>
                <a:latin typeface="Century Gothic"/>
              </a:rPr>
              <a:t>Severity, </a:t>
            </a:r>
            <a:r>
              <a:rPr lang="en-GB" sz="1300" dirty="0">
                <a:solidFill>
                  <a:srgbClr val="000000"/>
                </a:solidFill>
                <a:latin typeface="Century Gothic"/>
              </a:rPr>
              <a:t>frequency</a:t>
            </a:r>
            <a:r>
              <a:rPr kumimoji="0" lang="en-GB" sz="1300" b="0" u="none" strike="noStrike" kern="1200" cap="none" spc="0" normalizeH="0" baseline="0" noProof="0" dirty="0">
                <a:ln>
                  <a:noFill/>
                </a:ln>
                <a:solidFill>
                  <a:srgbClr val="000000"/>
                </a:solidFill>
                <a:effectLst/>
                <a:uLnTx/>
                <a:uFillTx/>
                <a:latin typeface="Century Gothic"/>
              </a:rPr>
              <a:t> and the </a:t>
            </a:r>
            <a:r>
              <a:rPr lang="en-GB" sz="1300" dirty="0">
                <a:solidFill>
                  <a:srgbClr val="000000"/>
                </a:solidFill>
                <a:latin typeface="Century Gothic"/>
              </a:rPr>
              <a:t>cumulative</a:t>
            </a:r>
            <a:r>
              <a:rPr kumimoji="0" lang="en-GB" sz="1300" b="0" u="none" strike="noStrike" kern="1200" cap="none" spc="0" normalizeH="0" baseline="0" noProof="0" dirty="0">
                <a:ln>
                  <a:noFill/>
                </a:ln>
                <a:solidFill>
                  <a:srgbClr val="000000"/>
                </a:solidFill>
                <a:effectLst/>
                <a:uLnTx/>
                <a:uFillTx/>
                <a:latin typeface="Century Gothic"/>
              </a:rPr>
              <a:t> impact need to be </a:t>
            </a:r>
            <a:r>
              <a:rPr lang="en-GB" sz="1300" dirty="0">
                <a:solidFill>
                  <a:srgbClr val="000000"/>
                </a:solidFill>
                <a:latin typeface="Century Gothic"/>
              </a:rPr>
              <a:t>fully considered</a:t>
            </a:r>
            <a:r>
              <a:rPr kumimoji="0" lang="en-GB" sz="1300" b="0" u="none" strike="noStrike" kern="1200" cap="none" spc="0" normalizeH="0" baseline="0" noProof="0" dirty="0">
                <a:ln>
                  <a:noFill/>
                </a:ln>
                <a:solidFill>
                  <a:srgbClr val="000000"/>
                </a:solidFill>
                <a:effectLst/>
                <a:uLnTx/>
                <a:uFillTx/>
                <a:latin typeface="Century Gothic"/>
              </a:rPr>
              <a:t>.</a:t>
            </a:r>
            <a:r>
              <a:rPr lang="en-GB" sz="1400" dirty="0">
                <a:solidFill>
                  <a:srgbClr val="000000"/>
                </a:solidFill>
                <a:latin typeface="Century Gothic"/>
              </a:rPr>
              <a:t>  </a:t>
            </a:r>
            <a:endParaRPr lang="en-GB" sz="1400" b="0" i="0" u="none" strike="noStrike" kern="1200" cap="none" spc="0" normalizeH="0" baseline="0" noProof="0" dirty="0">
              <a:ln>
                <a:noFill/>
              </a:ln>
              <a:solidFill>
                <a:srgbClr val="000000"/>
              </a:solidFill>
              <a:effectLst/>
              <a:uLnTx/>
              <a:uFillTx/>
              <a:latin typeface="Century Gothic"/>
            </a:endParaRPr>
          </a:p>
        </p:txBody>
      </p:sp>
      <p:sp>
        <p:nvSpPr>
          <p:cNvPr id="5" name="TextBox 4">
            <a:extLst>
              <a:ext uri="{FF2B5EF4-FFF2-40B4-BE49-F238E27FC236}">
                <a16:creationId xmlns:a16="http://schemas.microsoft.com/office/drawing/2014/main" id="{AC2299B6-5C06-02B9-93E2-886287D4F634}"/>
              </a:ext>
            </a:extLst>
          </p:cNvPr>
          <p:cNvSpPr txBox="1"/>
          <p:nvPr/>
        </p:nvSpPr>
        <p:spPr>
          <a:xfrm>
            <a:off x="195007" y="1153451"/>
            <a:ext cx="2157441" cy="21544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a:cs typeface="Arial"/>
              </a:rPr>
              <a:t>​</a:t>
            </a:r>
            <a:r>
              <a:rPr lang="en-US" sz="1400">
                <a:cs typeface="Arial"/>
              </a:rPr>
              <a:t> </a:t>
            </a:r>
            <a:endParaRPr lang="en-GB" sz="1400">
              <a:cs typeface="Arial"/>
            </a:endParaRPr>
          </a:p>
        </p:txBody>
      </p:sp>
      <p:sp>
        <p:nvSpPr>
          <p:cNvPr id="7" name="TextBox 6">
            <a:extLst>
              <a:ext uri="{FF2B5EF4-FFF2-40B4-BE49-F238E27FC236}">
                <a16:creationId xmlns:a16="http://schemas.microsoft.com/office/drawing/2014/main" id="{53BFCA7F-E7D0-3FA3-6B3B-1F50527EA76B}"/>
              </a:ext>
            </a:extLst>
          </p:cNvPr>
          <p:cNvSpPr txBox="1"/>
          <p:nvPr/>
        </p:nvSpPr>
        <p:spPr>
          <a:xfrm>
            <a:off x="4869179" y="867272"/>
            <a:ext cx="6883125" cy="136960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t>Whilst it is appreciated that Marac referrals and cases heard within the forums are rising year on year, in Q4 2024 (Oct-Dec), Cambridgeshire &amp; Peterborough Marac heard 1045 cases, representing 28 cases per 10,000 of the adult female population.</a:t>
            </a:r>
            <a:r>
              <a:rPr lang="en-US" sz="1400" dirty="0"/>
              <a:t>​</a:t>
            </a:r>
          </a:p>
          <a:p>
            <a:pPr>
              <a:spcBef>
                <a:spcPts val="300"/>
              </a:spcBef>
              <a:spcAft>
                <a:spcPts val="300"/>
              </a:spcAft>
            </a:pPr>
            <a:r>
              <a:rPr lang="en-GB" sz="1400" b="1" dirty="0"/>
              <a:t>This is actually lower than the SafeLives recommended figure of 40 cases per 10,000. </a:t>
            </a:r>
          </a:p>
        </p:txBody>
      </p:sp>
      <p:sp>
        <p:nvSpPr>
          <p:cNvPr id="8" name="TextBox 7">
            <a:extLst>
              <a:ext uri="{FF2B5EF4-FFF2-40B4-BE49-F238E27FC236}">
                <a16:creationId xmlns:a16="http://schemas.microsoft.com/office/drawing/2014/main" id="{D5F5D326-A8E1-7E45-30C4-A5086D1F2E36}"/>
              </a:ext>
            </a:extLst>
          </p:cNvPr>
          <p:cNvSpPr txBox="1"/>
          <p:nvPr/>
        </p:nvSpPr>
        <p:spPr>
          <a:xfrm>
            <a:off x="327726" y="846952"/>
            <a:ext cx="4293380" cy="527009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GB" sz="1400" dirty="0">
                <a:latin typeface="Century Gothic"/>
                <a:cs typeface="Arial"/>
              </a:rPr>
              <a:t>Marac coordinators across both area send the Marac list to all agencies prior to the meetings to allow agencies time to research and make contact with relevant parties. The expectation is that research is complete and agency representatives are prepared for the meeting however, this is often not the case.</a:t>
            </a:r>
            <a:endParaRPr lang="en-US" sz="1400" dirty="0">
              <a:solidFill>
                <a:srgbClr val="3F3F3F"/>
              </a:solidFill>
              <a:latin typeface="Century Gothic"/>
              <a:cs typeface="Arial"/>
            </a:endParaRPr>
          </a:p>
          <a:p>
            <a:pPr>
              <a:spcBef>
                <a:spcPts val="300"/>
              </a:spcBef>
              <a:spcAft>
                <a:spcPts val="300"/>
              </a:spcAft>
            </a:pPr>
            <a:r>
              <a:rPr lang="en-GB" sz="1400" dirty="0">
                <a:solidFill>
                  <a:srgbClr val="3F3F3F"/>
                </a:solidFill>
                <a:latin typeface="Century Gothic"/>
                <a:cs typeface="Arial"/>
              </a:rPr>
              <a:t>Referrals to </a:t>
            </a:r>
            <a:r>
              <a:rPr lang="en-GB" sz="1400" dirty="0" err="1">
                <a:solidFill>
                  <a:srgbClr val="3F3F3F"/>
                </a:solidFill>
                <a:latin typeface="Century Gothic"/>
                <a:cs typeface="Arial"/>
              </a:rPr>
              <a:t>Idva</a:t>
            </a:r>
            <a:r>
              <a:rPr lang="en-GB" sz="1400" dirty="0">
                <a:solidFill>
                  <a:srgbClr val="3F3F3F"/>
                </a:solidFill>
                <a:latin typeface="Century Gothic"/>
                <a:cs typeface="Arial"/>
              </a:rPr>
              <a:t> and </a:t>
            </a:r>
            <a:r>
              <a:rPr lang="en-GB" sz="1400" dirty="0" err="1">
                <a:solidFill>
                  <a:srgbClr val="3F3F3F"/>
                </a:solidFill>
                <a:latin typeface="Century Gothic"/>
                <a:cs typeface="Arial"/>
              </a:rPr>
              <a:t>Marac</a:t>
            </a:r>
            <a:r>
              <a:rPr lang="en-GB" sz="1400" dirty="0">
                <a:solidFill>
                  <a:srgbClr val="3F3F3F"/>
                </a:solidFill>
                <a:latin typeface="Century Gothic"/>
                <a:cs typeface="Arial"/>
              </a:rPr>
              <a:t> are not always done in a timely fashion, as highlighted by a professional we spoke with who had concerns about the ability of other agencies to correctly identify high risk and act proactively to prevent ongoing harm from DA.</a:t>
            </a:r>
            <a:endParaRPr lang="en-US" sz="1400" dirty="0">
              <a:solidFill>
                <a:srgbClr val="3F3F3F"/>
              </a:solidFill>
              <a:latin typeface="Century Gothic"/>
              <a:cs typeface="Arial"/>
            </a:endParaRPr>
          </a:p>
          <a:p>
            <a:pPr>
              <a:spcBef>
                <a:spcPts val="300"/>
              </a:spcBef>
              <a:spcAft>
                <a:spcPts val="300"/>
              </a:spcAft>
            </a:pPr>
            <a:r>
              <a:rPr lang="en-GB" sz="1400" dirty="0">
                <a:solidFill>
                  <a:srgbClr val="3F3F3F"/>
                </a:solidFill>
                <a:latin typeface="Century Gothic"/>
                <a:cs typeface="Arial"/>
              </a:rPr>
              <a:t>However, we noted that the high </a:t>
            </a:r>
            <a:r>
              <a:rPr lang="en-GB" sz="1400" dirty="0" err="1">
                <a:solidFill>
                  <a:srgbClr val="3F3F3F"/>
                </a:solidFill>
                <a:latin typeface="Century Gothic"/>
                <a:cs typeface="Arial"/>
              </a:rPr>
              <a:t>Marac</a:t>
            </a:r>
            <a:r>
              <a:rPr lang="en-GB" sz="1400" dirty="0">
                <a:solidFill>
                  <a:srgbClr val="3F3F3F"/>
                </a:solidFill>
                <a:latin typeface="Century Gothic"/>
                <a:cs typeface="Arial"/>
              </a:rPr>
              <a:t> threshold as a means of referral into </a:t>
            </a:r>
            <a:r>
              <a:rPr lang="en-GB" sz="1400" dirty="0" err="1">
                <a:solidFill>
                  <a:srgbClr val="3F3F3F"/>
                </a:solidFill>
                <a:latin typeface="Century Gothic"/>
                <a:cs typeface="Arial"/>
              </a:rPr>
              <a:t>Idva</a:t>
            </a:r>
            <a:r>
              <a:rPr lang="en-GB" sz="1400" dirty="0">
                <a:solidFill>
                  <a:srgbClr val="3F3F3F"/>
                </a:solidFill>
                <a:latin typeface="Century Gothic"/>
                <a:cs typeface="Arial"/>
              </a:rPr>
              <a:t> services may prevent support for certain survivors who have scored lower and professional judgement has not picked them up as high risk. Whilst we acknowledge that the </a:t>
            </a:r>
            <a:r>
              <a:rPr lang="en-GB" sz="1400" dirty="0" err="1">
                <a:solidFill>
                  <a:srgbClr val="3F3F3F"/>
                </a:solidFill>
                <a:latin typeface="Century Gothic"/>
                <a:cs typeface="Arial"/>
              </a:rPr>
              <a:t>Idva</a:t>
            </a:r>
            <a:r>
              <a:rPr lang="en-GB" sz="1400" dirty="0">
                <a:solidFill>
                  <a:srgbClr val="3F3F3F"/>
                </a:solidFill>
                <a:latin typeface="Century Gothic"/>
                <a:cs typeface="Arial"/>
              </a:rPr>
              <a:t> service will take referrals at 14 ticks, consent can be a barrier in addition to the tolerance of high risk factors</a:t>
            </a:r>
          </a:p>
          <a:p>
            <a:pPr>
              <a:spcBef>
                <a:spcPts val="300"/>
              </a:spcBef>
              <a:spcAft>
                <a:spcPts val="300"/>
              </a:spcAft>
            </a:pPr>
            <a:endParaRPr lang="en-GB" sz="1400" dirty="0">
              <a:solidFill>
                <a:srgbClr val="3F3F3F"/>
              </a:solidFill>
              <a:latin typeface="Arial"/>
              <a:cs typeface="Arial"/>
            </a:endParaRPr>
          </a:p>
          <a:p>
            <a:pPr>
              <a:lnSpc>
                <a:spcPts val="1875"/>
              </a:lnSpc>
              <a:spcBef>
                <a:spcPts val="300"/>
              </a:spcBef>
              <a:spcAft>
                <a:spcPts val="300"/>
              </a:spcAft>
            </a:pPr>
            <a:endParaRPr lang="en-GB" sz="1400" dirty="0">
              <a:cs typeface="Segoe UI"/>
            </a:endParaRPr>
          </a:p>
        </p:txBody>
      </p:sp>
    </p:spTree>
    <p:extLst>
      <p:ext uri="{BB962C8B-B14F-4D97-AF65-F5344CB8AC3E}">
        <p14:creationId xmlns:p14="http://schemas.microsoft.com/office/powerpoint/2010/main" val="3590502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7592D5E-C48A-43FE-8C3E-3A93FA9035CE}"/>
              </a:ext>
            </a:extLst>
          </p:cNvPr>
          <p:cNvSpPr txBox="1">
            <a:spLocks/>
          </p:cNvSpPr>
          <p:nvPr/>
        </p:nvSpPr>
        <p:spPr>
          <a:xfrm>
            <a:off x="320040" y="366166"/>
            <a:ext cx="11731625" cy="507831"/>
          </a:xfrm>
          <a:prstGeom prst="rect">
            <a:avLst/>
          </a:prstGeom>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r>
              <a:rPr lang="en-GB" sz="1800">
                <a:latin typeface="Century Gothic"/>
              </a:rPr>
              <a:t>Marac Principle 7: Number of cases</a:t>
            </a:r>
            <a:br>
              <a:rPr lang="en-GB"/>
            </a:br>
            <a:r>
              <a:rPr lang="en-GB" sz="1500">
                <a:solidFill>
                  <a:schemeClr val="accent3"/>
                </a:solidFill>
                <a:latin typeface="Century Gothic"/>
              </a:rPr>
              <a:t>The Marac hears the recommended volume of cases</a:t>
            </a:r>
          </a:p>
        </p:txBody>
      </p:sp>
      <p:sp>
        <p:nvSpPr>
          <p:cNvPr id="3" name="TextBox 2">
            <a:extLst>
              <a:ext uri="{FF2B5EF4-FFF2-40B4-BE49-F238E27FC236}">
                <a16:creationId xmlns:a16="http://schemas.microsoft.com/office/drawing/2014/main" id="{B8A90A36-004B-4D02-97B0-A538D7C51CE3}"/>
              </a:ext>
            </a:extLst>
          </p:cNvPr>
          <p:cNvSpPr txBox="1"/>
          <p:nvPr/>
        </p:nvSpPr>
        <p:spPr>
          <a:xfrm>
            <a:off x="320040" y="1298448"/>
            <a:ext cx="11457432" cy="3273552"/>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GB" sz="1400"/>
          </a:p>
          <a:p>
            <a:pPr algn="l">
              <a:spcBef>
                <a:spcPts val="300"/>
              </a:spcBef>
              <a:spcAft>
                <a:spcPts val="300"/>
              </a:spcAft>
              <a:buNone/>
            </a:pPr>
            <a:endParaRPr lang="en-GB" sz="1400"/>
          </a:p>
        </p:txBody>
      </p:sp>
      <p:sp>
        <p:nvSpPr>
          <p:cNvPr id="8" name="TextBox 7">
            <a:extLst>
              <a:ext uri="{FF2B5EF4-FFF2-40B4-BE49-F238E27FC236}">
                <a16:creationId xmlns:a16="http://schemas.microsoft.com/office/drawing/2014/main" id="{ACFB8C2A-EF3A-41A9-96F7-74F28330ED43}"/>
              </a:ext>
            </a:extLst>
          </p:cNvPr>
          <p:cNvSpPr txBox="1"/>
          <p:nvPr/>
        </p:nvSpPr>
        <p:spPr>
          <a:xfrm>
            <a:off x="298132" y="967733"/>
            <a:ext cx="11595735" cy="3323987"/>
          </a:xfrm>
          <a:prstGeom prst="rect">
            <a:avLst/>
          </a:prstGeom>
          <a:noFill/>
          <a:ln w="6350">
            <a:noFill/>
            <a:miter lim="800000"/>
          </a:ln>
        </p:spPr>
        <p:txBody>
          <a:bodyPr wrap="square" lIns="91440" tIns="45720" rIns="91440" bIns="45720" anchor="t">
            <a:spAutoFit/>
          </a:bodyPr>
          <a:lstStyle/>
          <a:p>
            <a:r>
              <a:rPr lang="en-GB" sz="1400" b="1">
                <a:solidFill>
                  <a:schemeClr val="accent3"/>
                </a:solidFill>
                <a:latin typeface="Century Gothic"/>
              </a:rPr>
              <a:t>Recommendations</a:t>
            </a:r>
          </a:p>
          <a:p>
            <a:endParaRPr lang="en-GB" sz="1400" b="1">
              <a:solidFill>
                <a:schemeClr val="accent2"/>
              </a:solidFill>
              <a:latin typeface="Century Gothic" panose="020B0502020202020204" pitchFamily="34" charset="0"/>
              <a:cs typeface="Arial"/>
            </a:endParaRPr>
          </a:p>
          <a:p>
            <a:pPr marL="285750" indent="-285750" fontAlgn="base">
              <a:buFont typeface="Arial" panose="020B0604020202020204" pitchFamily="34" charset="0"/>
              <a:buChar char="•"/>
            </a:pPr>
            <a:r>
              <a:rPr lang="en-GB" sz="1400">
                <a:latin typeface="Century Gothic"/>
                <a:cs typeface="Angsana New"/>
              </a:rPr>
              <a:t>A review of the current service provision for medium and standard victims/survivors to ensure professionals are aware of and apply best practice around </a:t>
            </a:r>
            <a:r>
              <a:rPr lang="en-GB" sz="1400" err="1">
                <a:latin typeface="Century Gothic"/>
                <a:cs typeface="Angsana New"/>
              </a:rPr>
              <a:t>Marac</a:t>
            </a:r>
            <a:r>
              <a:rPr lang="en-GB" sz="1400">
                <a:latin typeface="Century Gothic"/>
                <a:cs typeface="Angsana New"/>
              </a:rPr>
              <a:t> referrals and repeats and to bring the </a:t>
            </a:r>
            <a:r>
              <a:rPr lang="en-GB" sz="1400" err="1">
                <a:latin typeface="Century Gothic"/>
                <a:cs typeface="Angsana New"/>
              </a:rPr>
              <a:t>Marac</a:t>
            </a:r>
            <a:r>
              <a:rPr lang="en-GB" sz="1400">
                <a:latin typeface="Century Gothic"/>
                <a:cs typeface="Angsana New"/>
              </a:rPr>
              <a:t> data in line with </a:t>
            </a:r>
            <a:r>
              <a:rPr lang="en-GB" sz="1400" err="1">
                <a:latin typeface="Century Gothic"/>
                <a:cs typeface="Angsana New"/>
              </a:rPr>
              <a:t>SafeLives</a:t>
            </a:r>
            <a:r>
              <a:rPr lang="en-GB" sz="1400">
                <a:latin typeface="Century Gothic"/>
                <a:cs typeface="Angsana New"/>
              </a:rPr>
              <a:t> recommended figures. </a:t>
            </a:r>
          </a:p>
          <a:p>
            <a:pPr marL="285750" indent="-285750" algn="just" rtl="0" fontAlgn="base">
              <a:buFont typeface="Arial" panose="020B0604020202020204" pitchFamily="34" charset="0"/>
              <a:buChar char="•"/>
            </a:pPr>
            <a:endParaRPr lang="en-GB" sz="1400">
              <a:latin typeface="Century Gothic" panose="020B0502020202020204" pitchFamily="34" charset="0"/>
              <a:cs typeface="Angsana New"/>
            </a:endParaRPr>
          </a:p>
          <a:p>
            <a:pPr marL="285750" indent="-285750" algn="just" fontAlgn="base">
              <a:buFont typeface="Arial" panose="020B0604020202020204" pitchFamily="34" charset="0"/>
              <a:buChar char="•"/>
            </a:pPr>
            <a:r>
              <a:rPr lang="en-GB" sz="1400">
                <a:latin typeface="Century Gothic"/>
                <a:cs typeface="Angsana New"/>
              </a:rPr>
              <a:t>A review of the </a:t>
            </a:r>
            <a:r>
              <a:rPr lang="en-GB" sz="1400" err="1">
                <a:latin typeface="Century Gothic"/>
                <a:cs typeface="Angsana New"/>
              </a:rPr>
              <a:t>Marac</a:t>
            </a:r>
            <a:r>
              <a:rPr lang="en-GB" sz="1400">
                <a:latin typeface="Century Gothic"/>
                <a:cs typeface="Angsana New"/>
              </a:rPr>
              <a:t> Operating Policy to ensure consistency in line with recommended guidance, which should specifically address the process for repeat referrals. </a:t>
            </a:r>
          </a:p>
          <a:p>
            <a:pPr marL="285750" indent="-285750" algn="just" rtl="0" fontAlgn="base">
              <a:buFont typeface="Arial" panose="020B0604020202020204" pitchFamily="34" charset="0"/>
              <a:buChar char="•"/>
            </a:pPr>
            <a:endParaRPr lang="en-GB" sz="1400">
              <a:latin typeface="Century Gothic" panose="020B0502020202020204" pitchFamily="34" charset="0"/>
              <a:cs typeface="Angsana New"/>
            </a:endParaRPr>
          </a:p>
          <a:p>
            <a:pPr marL="285750" indent="-285750" algn="just" fontAlgn="base">
              <a:buFont typeface="Arial" panose="020B0604020202020204" pitchFamily="34" charset="0"/>
              <a:buChar char="•"/>
            </a:pPr>
            <a:r>
              <a:rPr lang="en-GB" sz="1400">
                <a:latin typeface="Century Gothic"/>
                <a:cs typeface="Angsana New"/>
              </a:rPr>
              <a:t>The governance groups to review the current format and frequency of the </a:t>
            </a:r>
            <a:r>
              <a:rPr lang="en-GB" sz="1400" err="1">
                <a:latin typeface="Century Gothic"/>
                <a:cs typeface="Angsana New"/>
              </a:rPr>
              <a:t>Marac</a:t>
            </a:r>
            <a:r>
              <a:rPr lang="en-GB" sz="1400">
                <a:latin typeface="Century Gothic"/>
                <a:cs typeface="Angsana New"/>
              </a:rPr>
              <a:t> to ensures sustainability as cases increase and to ensure capacity of local agency representatives and </a:t>
            </a:r>
            <a:r>
              <a:rPr lang="en-GB" sz="1400" err="1">
                <a:latin typeface="Century Gothic"/>
                <a:cs typeface="Angsana New"/>
              </a:rPr>
              <a:t>Marac</a:t>
            </a:r>
            <a:r>
              <a:rPr lang="en-GB" sz="1400">
                <a:latin typeface="Century Gothic"/>
                <a:cs typeface="Angsana New"/>
              </a:rPr>
              <a:t> Coordinators. </a:t>
            </a:r>
            <a:endParaRPr lang="en-GB" sz="1400">
              <a:effectLst/>
              <a:latin typeface="Century Gothic"/>
              <a:ea typeface="Times New Roman" panose="02020603050405020304" pitchFamily="18" charset="0"/>
            </a:endParaRPr>
          </a:p>
          <a:p>
            <a:pPr marL="285750" indent="-285750" algn="just" rtl="0" fontAlgn="base">
              <a:buFont typeface="Arial" panose="020B0604020202020204" pitchFamily="34" charset="0"/>
              <a:buChar char="•"/>
            </a:pPr>
            <a:endParaRPr lang="en-GB" sz="1400">
              <a:latin typeface="Century Gothic" panose="020B0502020202020204" pitchFamily="34" charset="0"/>
              <a:cs typeface="Angsana New"/>
            </a:endParaRPr>
          </a:p>
          <a:p>
            <a:pPr marL="285750" indent="-285750" algn="just" rtl="0" fontAlgn="base">
              <a:buFont typeface="Arial" panose="020B0604020202020204" pitchFamily="34" charset="0"/>
              <a:buChar char="•"/>
            </a:pPr>
            <a:endParaRPr lang="en-GB" sz="1400">
              <a:latin typeface="Century Gothic" panose="020B0502020202020204" pitchFamily="34" charset="0"/>
              <a:cs typeface="Angsana New"/>
            </a:endParaRPr>
          </a:p>
          <a:p>
            <a:pPr algn="just" rtl="0" fontAlgn="base"/>
            <a:endParaRPr lang="en-GB" sz="1400">
              <a:latin typeface="Century Gothic" panose="020B0502020202020204" pitchFamily="34" charset="0"/>
              <a:cs typeface="Angsana New"/>
            </a:endParaRPr>
          </a:p>
          <a:p>
            <a:pPr marL="285750" indent="-285750">
              <a:buFont typeface="Arial" panose="020B0604020202020204" pitchFamily="34" charset="0"/>
              <a:buChar char="•"/>
            </a:pPr>
            <a:endParaRPr lang="en-GB" sz="1400">
              <a:solidFill>
                <a:schemeClr val="tx1">
                  <a:lumMod val="50000"/>
                </a:schemeClr>
              </a:solidFill>
              <a:latin typeface="Century Gothic" panose="020B0502020202020204" pitchFamily="34" charset="0"/>
            </a:endParaRPr>
          </a:p>
        </p:txBody>
      </p:sp>
    </p:spTree>
    <p:extLst>
      <p:ext uri="{BB962C8B-B14F-4D97-AF65-F5344CB8AC3E}">
        <p14:creationId xmlns:p14="http://schemas.microsoft.com/office/powerpoint/2010/main" val="3970125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8523C-5B41-4512-BCB3-E507FBD6A23E}"/>
              </a:ext>
            </a:extLst>
          </p:cNvPr>
          <p:cNvSpPr>
            <a:spLocks noGrp="1"/>
          </p:cNvSpPr>
          <p:nvPr>
            <p:ph type="title"/>
          </p:nvPr>
        </p:nvSpPr>
        <p:spPr>
          <a:xfrm>
            <a:off x="226674" y="425568"/>
            <a:ext cx="11082528" cy="507831"/>
          </a:xfrm>
        </p:spPr>
        <p:txBody>
          <a:bodyPr/>
          <a:lstStyle/>
          <a:p>
            <a:r>
              <a:rPr lang="en-GB" sz="1800">
                <a:latin typeface="Century Gothic"/>
              </a:rPr>
              <a:t>Marac Principle 8: Equality</a:t>
            </a:r>
            <a:br>
              <a:rPr lang="en-GB"/>
            </a:br>
            <a:r>
              <a:rPr lang="en-GB" sz="1500">
                <a:solidFill>
                  <a:schemeClr val="accent3"/>
                </a:solidFill>
                <a:latin typeface="Century Gothic"/>
              </a:rPr>
              <a:t>The Marac addresses the unique needs of victims with protected characteristics</a:t>
            </a:r>
          </a:p>
        </p:txBody>
      </p:sp>
      <p:graphicFrame>
        <p:nvGraphicFramePr>
          <p:cNvPr id="10" name="Table 9">
            <a:extLst>
              <a:ext uri="{FF2B5EF4-FFF2-40B4-BE49-F238E27FC236}">
                <a16:creationId xmlns:a16="http://schemas.microsoft.com/office/drawing/2014/main" id="{4C633AC4-B619-43E3-A0EF-2B068797E3D3}"/>
              </a:ext>
            </a:extLst>
          </p:cNvPr>
          <p:cNvGraphicFramePr>
            <a:graphicFrameLocks noGrp="1"/>
          </p:cNvGraphicFramePr>
          <p:nvPr>
            <p:extLst>
              <p:ext uri="{D42A27DB-BD31-4B8C-83A1-F6EECF244321}">
                <p14:modId xmlns:p14="http://schemas.microsoft.com/office/powerpoint/2010/main" val="1248476859"/>
              </p:ext>
            </p:extLst>
          </p:nvPr>
        </p:nvGraphicFramePr>
        <p:xfrm>
          <a:off x="213731" y="966439"/>
          <a:ext cx="11270184" cy="1254699"/>
        </p:xfrm>
        <a:graphic>
          <a:graphicData uri="http://schemas.openxmlformats.org/drawingml/2006/table">
            <a:tbl>
              <a:tblPr firstRow="1" bandRow="1">
                <a:tableStyleId>{5C22544A-7EE6-4342-B048-85BDC9FD1C3A}</a:tableStyleId>
              </a:tblPr>
              <a:tblGrid>
                <a:gridCol w="1878364">
                  <a:extLst>
                    <a:ext uri="{9D8B030D-6E8A-4147-A177-3AD203B41FA5}">
                      <a16:colId xmlns:a16="http://schemas.microsoft.com/office/drawing/2014/main" val="3476082772"/>
                    </a:ext>
                  </a:extLst>
                </a:gridCol>
                <a:gridCol w="2573289">
                  <a:extLst>
                    <a:ext uri="{9D8B030D-6E8A-4147-A177-3AD203B41FA5}">
                      <a16:colId xmlns:a16="http://schemas.microsoft.com/office/drawing/2014/main" val="2270098250"/>
                    </a:ext>
                  </a:extLst>
                </a:gridCol>
                <a:gridCol w="1845124">
                  <a:extLst>
                    <a:ext uri="{9D8B030D-6E8A-4147-A177-3AD203B41FA5}">
                      <a16:colId xmlns:a16="http://schemas.microsoft.com/office/drawing/2014/main" val="1719119775"/>
                    </a:ext>
                  </a:extLst>
                </a:gridCol>
                <a:gridCol w="1620337">
                  <a:extLst>
                    <a:ext uri="{9D8B030D-6E8A-4147-A177-3AD203B41FA5}">
                      <a16:colId xmlns:a16="http://schemas.microsoft.com/office/drawing/2014/main" val="1322409316"/>
                    </a:ext>
                  </a:extLst>
                </a:gridCol>
                <a:gridCol w="1779561">
                  <a:extLst>
                    <a:ext uri="{9D8B030D-6E8A-4147-A177-3AD203B41FA5}">
                      <a16:colId xmlns:a16="http://schemas.microsoft.com/office/drawing/2014/main" val="908760236"/>
                    </a:ext>
                  </a:extLst>
                </a:gridCol>
                <a:gridCol w="1573509">
                  <a:extLst>
                    <a:ext uri="{9D8B030D-6E8A-4147-A177-3AD203B41FA5}">
                      <a16:colId xmlns:a16="http://schemas.microsoft.com/office/drawing/2014/main" val="3376651449"/>
                    </a:ext>
                  </a:extLst>
                </a:gridCol>
              </a:tblGrid>
              <a:tr h="510153">
                <a:tc>
                  <a:txBody>
                    <a:bodyPr/>
                    <a:lstStyle/>
                    <a:p>
                      <a:pPr algn="ctr"/>
                      <a:r>
                        <a:rPr lang="en-GB" sz="1200">
                          <a:effectLst/>
                        </a:rPr>
                        <a:t>Area</a:t>
                      </a:r>
                      <a:endParaRPr lang="en-GB" sz="1200">
                        <a:effectLst/>
                        <a:latin typeface="+mn-lt"/>
                        <a:ea typeface="Times New Roman" panose="02020603050405020304" pitchFamily="18" charset="0"/>
                      </a:endParaRPr>
                    </a:p>
                  </a:txBody>
                  <a:tcPr marL="39217" marR="39217" marT="0" marB="0" anchor="ctr">
                    <a:solidFill>
                      <a:schemeClr val="accent1"/>
                    </a:solidFill>
                  </a:tcPr>
                </a:tc>
                <a:tc>
                  <a:txBody>
                    <a:bodyPr/>
                    <a:lstStyle/>
                    <a:p>
                      <a:pPr algn="ctr"/>
                      <a:r>
                        <a:rPr lang="en-GB" sz="1100">
                          <a:effectLst/>
                        </a:rPr>
                        <a:t>Black, Asian and Racially Minoritised Communities (Recommend should be in line with population)</a:t>
                      </a:r>
                      <a:endParaRPr lang="en-GB" sz="1100">
                        <a:effectLst/>
                        <a:latin typeface="+mn-lt"/>
                        <a:ea typeface="Times New Roman" panose="02020603050405020304" pitchFamily="18" charset="0"/>
                      </a:endParaRPr>
                    </a:p>
                  </a:txBody>
                  <a:tcPr marL="39217" marR="39217" marT="0" marB="0" anchor="ctr"/>
                </a:tc>
                <a:tc>
                  <a:txBody>
                    <a:bodyPr/>
                    <a:lstStyle/>
                    <a:p>
                      <a:pPr algn="ctr"/>
                      <a:r>
                        <a:rPr lang="en-GB" sz="1100">
                          <a:effectLst/>
                        </a:rPr>
                        <a:t>LGBT+</a:t>
                      </a:r>
                    </a:p>
                    <a:p>
                      <a:pPr algn="ctr"/>
                      <a:r>
                        <a:rPr lang="en-GB" sz="1100">
                          <a:effectLst/>
                        </a:rPr>
                        <a:t>(Recommended 2.5 – 5.8%)</a:t>
                      </a:r>
                      <a:endParaRPr lang="en-GB" sz="1100">
                        <a:effectLst/>
                        <a:latin typeface="+mn-lt"/>
                        <a:ea typeface="Times New Roman" panose="02020603050405020304" pitchFamily="18" charset="0"/>
                      </a:endParaRPr>
                    </a:p>
                  </a:txBody>
                  <a:tcPr marL="39217" marR="39217" marT="0" marB="0" anchor="ctr"/>
                </a:tc>
                <a:tc>
                  <a:txBody>
                    <a:bodyPr/>
                    <a:lstStyle/>
                    <a:p>
                      <a:pPr algn="ctr"/>
                      <a:r>
                        <a:rPr lang="en-GB" sz="1100">
                          <a:effectLst/>
                        </a:rPr>
                        <a:t>Disability </a:t>
                      </a:r>
                    </a:p>
                    <a:p>
                      <a:pPr algn="ctr"/>
                      <a:r>
                        <a:rPr lang="en-GB" sz="1100">
                          <a:effectLst/>
                        </a:rPr>
                        <a:t>(Recommended 19%)</a:t>
                      </a:r>
                      <a:endParaRPr lang="en-GB" sz="1100">
                        <a:effectLst/>
                        <a:latin typeface="+mn-lt"/>
                        <a:ea typeface="Times New Roman" panose="02020603050405020304" pitchFamily="18" charset="0"/>
                      </a:endParaRPr>
                    </a:p>
                  </a:txBody>
                  <a:tcPr marL="39217" marR="39217" marT="0" marB="0" anchor="ctr"/>
                </a:tc>
                <a:tc>
                  <a:txBody>
                    <a:bodyPr/>
                    <a:lstStyle/>
                    <a:p>
                      <a:pPr algn="ctr"/>
                      <a:r>
                        <a:rPr lang="en-GB" sz="1100">
                          <a:effectLst/>
                        </a:rPr>
                        <a:t>Male victims</a:t>
                      </a:r>
                    </a:p>
                    <a:p>
                      <a:pPr algn="ctr"/>
                      <a:r>
                        <a:rPr lang="en-GB" sz="1100">
                          <a:effectLst/>
                        </a:rPr>
                        <a:t>(Recommended 5 - 10%)</a:t>
                      </a:r>
                      <a:endParaRPr lang="en-GB" sz="1100">
                        <a:effectLst/>
                        <a:latin typeface="+mn-lt"/>
                        <a:ea typeface="Times New Roman" panose="02020603050405020304" pitchFamily="18" charset="0"/>
                      </a:endParaRPr>
                    </a:p>
                  </a:txBody>
                  <a:tcPr marL="39217" marR="39217" marT="0" marB="0" anchor="ctr"/>
                </a:tc>
                <a:tc>
                  <a:txBody>
                    <a:bodyPr/>
                    <a:lstStyle/>
                    <a:p>
                      <a:pPr algn="ctr"/>
                      <a:r>
                        <a:rPr lang="en-GB" sz="1100">
                          <a:effectLst/>
                        </a:rPr>
                        <a:t>Young people (16-17)  </a:t>
                      </a:r>
                    </a:p>
                    <a:p>
                      <a:pPr algn="ctr"/>
                      <a:r>
                        <a:rPr lang="en-GB" sz="1100">
                          <a:effectLst/>
                        </a:rPr>
                        <a:t>(National Figure 1.2%)</a:t>
                      </a:r>
                      <a:endParaRPr lang="en-GB" sz="1100">
                        <a:effectLst/>
                        <a:latin typeface="+mn-lt"/>
                        <a:ea typeface="Times New Roman" panose="02020603050405020304" pitchFamily="18" charset="0"/>
                      </a:endParaRPr>
                    </a:p>
                  </a:txBody>
                  <a:tcPr marL="39217" marR="39217" marT="0" marB="0" anchor="ctr"/>
                </a:tc>
                <a:extLst>
                  <a:ext uri="{0D108BD9-81ED-4DB2-BD59-A6C34878D82A}">
                    <a16:rowId xmlns:a16="http://schemas.microsoft.com/office/drawing/2014/main" val="2308138006"/>
                  </a:ext>
                </a:extLst>
              </a:tr>
              <a:tr h="372273">
                <a:tc>
                  <a:txBody>
                    <a:bodyPr/>
                    <a:lstStyle/>
                    <a:p>
                      <a:pPr algn="ctr" rtl="0" fontAlgn="ctr"/>
                      <a:r>
                        <a:rPr lang="en-GB" sz="1200" b="1" u="none" strike="noStrike">
                          <a:solidFill>
                            <a:srgbClr val="FFFFFF"/>
                          </a:solidFill>
                          <a:effectLst/>
                          <a:latin typeface="+mn-lt"/>
                        </a:rPr>
                        <a:t>Cambridge &amp; Peterborough</a:t>
                      </a:r>
                      <a:endParaRPr lang="en-GB" sz="1200" b="1" i="0" u="none" strike="noStrike">
                        <a:solidFill>
                          <a:srgbClr val="FFFFFF"/>
                        </a:solidFill>
                        <a:effectLst/>
                        <a:latin typeface="+mn-lt"/>
                      </a:endParaRPr>
                    </a:p>
                  </a:txBody>
                  <a:tcPr marL="6350" marR="6350" marT="6350" marB="0"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kern="1200" cap="none" spc="0" normalizeH="0" baseline="0" noProof="0">
                          <a:ln>
                            <a:noFill/>
                          </a:ln>
                          <a:solidFill>
                            <a:srgbClr val="3F3F3F"/>
                          </a:solidFill>
                          <a:effectLst/>
                          <a:uLnTx/>
                          <a:uFillTx/>
                        </a:rPr>
                        <a:t>0.6%</a:t>
                      </a:r>
                      <a:endParaRPr kumimoji="0" lang="en-GB" sz="1100" b="1" u="none" strike="noStrike" kern="1200" cap="none" spc="0" normalizeH="0" baseline="0" noProof="0">
                        <a:ln>
                          <a:noFill/>
                        </a:ln>
                        <a:solidFill>
                          <a:srgbClr val="3F3F3F"/>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3F3F3F"/>
                          </a:solidFill>
                          <a:effectLst/>
                          <a:uLnTx/>
                          <a:uFillTx/>
                        </a:rPr>
                        <a:t>(BARM population: </a:t>
                      </a:r>
                      <a:r>
                        <a:rPr lang="en-GB" sz="1100" b="1" u="none" strike="noStrike" kern="1200" cap="none" spc="0" normalizeH="0" baseline="0" noProof="0">
                          <a:ln>
                            <a:noFill/>
                          </a:ln>
                          <a:solidFill>
                            <a:srgbClr val="3F3F3F"/>
                          </a:solidFill>
                          <a:effectLst/>
                          <a:uLnTx/>
                          <a:uFillTx/>
                        </a:rPr>
                        <a:t>27.1%)</a:t>
                      </a:r>
                      <a:endParaRPr kumimoji="0" lang="en-GB" sz="1100" b="1" i="0" u="none" strike="noStrike" kern="1200" cap="none" spc="0" normalizeH="0" baseline="0" noProof="0">
                        <a:ln>
                          <a:noFill/>
                        </a:ln>
                        <a:solidFill>
                          <a:srgbClr val="3F3F3F"/>
                        </a:solidFill>
                        <a:effectLst/>
                        <a:uLnTx/>
                        <a:uFillTx/>
                        <a:latin typeface="+mn-lt"/>
                        <a:ea typeface="Times New Roman" panose="02020603050405020304" pitchFamily="18" charset="0"/>
                        <a:cs typeface="+mn-cs"/>
                      </a:endParaRPr>
                    </a:p>
                  </a:txBody>
                  <a:tcPr marL="39217" marR="39217" marT="0" marB="0" anchor="ctr"/>
                </a:tc>
                <a:tc>
                  <a:txBody>
                    <a:bodyPr/>
                    <a:lstStyle/>
                    <a:p>
                      <a:pPr algn="ctr"/>
                      <a:r>
                        <a:rPr lang="en-GB" sz="1100" b="1">
                          <a:effectLst/>
                        </a:rPr>
                        <a:t>0.6%</a:t>
                      </a:r>
                      <a:endParaRPr lang="en-GB" sz="1100" b="1">
                        <a:effectLst/>
                        <a:latin typeface="+mn-lt"/>
                        <a:ea typeface="Times New Roman" panose="02020603050405020304" pitchFamily="18" charset="0"/>
                      </a:endParaRPr>
                    </a:p>
                  </a:txBody>
                  <a:tcPr marL="39217" marR="39217" marT="0" marB="0" anchor="ctr"/>
                </a:tc>
                <a:tc>
                  <a:txBody>
                    <a:bodyPr/>
                    <a:lstStyle/>
                    <a:p>
                      <a:pPr algn="ctr"/>
                      <a:r>
                        <a:rPr lang="en-GB" sz="1100" b="1">
                          <a:effectLst/>
                        </a:rPr>
                        <a:t>33.7%</a:t>
                      </a:r>
                      <a:endParaRPr lang="en-GB" sz="1100" b="1">
                        <a:effectLst/>
                        <a:latin typeface="+mn-lt"/>
                        <a:ea typeface="Times New Roman" panose="02020603050405020304" pitchFamily="18" charset="0"/>
                      </a:endParaRPr>
                    </a:p>
                  </a:txBody>
                  <a:tcPr marL="39217" marR="39217" marT="0" marB="0" anchor="ctr"/>
                </a:tc>
                <a:tc>
                  <a:txBody>
                    <a:bodyPr/>
                    <a:lstStyle/>
                    <a:p>
                      <a:pPr algn="ctr"/>
                      <a:r>
                        <a:rPr lang="en-GB" sz="1100" b="1">
                          <a:effectLst/>
                        </a:rPr>
                        <a:t>4.2%</a:t>
                      </a:r>
                      <a:endParaRPr lang="en-GB" sz="1100" b="1">
                        <a:effectLst/>
                        <a:latin typeface="+mn-lt"/>
                        <a:ea typeface="Times New Roman" panose="02020603050405020304" pitchFamily="18" charset="0"/>
                      </a:endParaRPr>
                    </a:p>
                  </a:txBody>
                  <a:tcPr marL="39217" marR="39217" marT="0" marB="0" anchor="ctr"/>
                </a:tc>
                <a:tc>
                  <a:txBody>
                    <a:bodyPr/>
                    <a:lstStyle/>
                    <a:p>
                      <a:pPr algn="ctr"/>
                      <a:r>
                        <a:rPr lang="en-GB" sz="1100" b="1">
                          <a:effectLst/>
                        </a:rPr>
                        <a:t>1.2%</a:t>
                      </a:r>
                      <a:endParaRPr lang="en-GB" sz="1100" b="1">
                        <a:effectLst/>
                        <a:latin typeface="+mn-lt"/>
                        <a:ea typeface="Times New Roman" panose="02020603050405020304" pitchFamily="18" charset="0"/>
                      </a:endParaRPr>
                    </a:p>
                  </a:txBody>
                  <a:tcPr marL="39217" marR="39217" marT="0" marB="0" anchor="ctr"/>
                </a:tc>
                <a:extLst>
                  <a:ext uri="{0D108BD9-81ED-4DB2-BD59-A6C34878D82A}">
                    <a16:rowId xmlns:a16="http://schemas.microsoft.com/office/drawing/2014/main" val="2634020174"/>
                  </a:ext>
                </a:extLst>
              </a:tr>
              <a:tr h="372273">
                <a:tc>
                  <a:txBody>
                    <a:bodyPr/>
                    <a:lstStyle/>
                    <a:p>
                      <a:pPr algn="ctr" rtl="0" fontAlgn="ctr"/>
                      <a:r>
                        <a:rPr lang="en-GB" sz="1200" b="1" u="none" strike="noStrike">
                          <a:solidFill>
                            <a:srgbClr val="FFFFFF"/>
                          </a:solidFill>
                          <a:effectLst/>
                          <a:latin typeface="+mn-lt"/>
                        </a:rPr>
                        <a:t>National</a:t>
                      </a:r>
                    </a:p>
                  </a:txBody>
                  <a:tcPr marL="6350" marR="6350" marT="6350" marB="0" anchor="ctr">
                    <a:solidFill>
                      <a:schemeClr val="accent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u="none" strike="noStrike" kern="1200" cap="none" spc="0" normalizeH="0" baseline="0" noProof="0">
                          <a:ln>
                            <a:noFill/>
                          </a:ln>
                          <a:solidFill>
                            <a:srgbClr val="3F3F3F"/>
                          </a:solidFill>
                          <a:effectLst/>
                          <a:uLnTx/>
                          <a:uFillTx/>
                        </a:rPr>
                        <a:t>15/6% </a:t>
                      </a:r>
                    </a:p>
                    <a:p>
                      <a:pPr marL="0" marR="0" lvl="0" indent="0" algn="ctr">
                        <a:lnSpc>
                          <a:spcPct val="100000"/>
                        </a:lnSpc>
                        <a:spcBef>
                          <a:spcPts val="0"/>
                        </a:spcBef>
                        <a:spcAft>
                          <a:spcPts val="0"/>
                        </a:spcAft>
                        <a:buClrTx/>
                        <a:buSzTx/>
                        <a:buFontTx/>
                        <a:buNone/>
                      </a:pPr>
                      <a:r>
                        <a:rPr lang="en-GB" sz="1100" b="0" u="none" strike="noStrike" kern="1200" cap="none" spc="0" normalizeH="0" baseline="0" noProof="0">
                          <a:ln>
                            <a:noFill/>
                          </a:ln>
                          <a:solidFill>
                            <a:srgbClr val="3F3F3F"/>
                          </a:solidFill>
                          <a:effectLst/>
                          <a:uLnTx/>
                          <a:uFillTx/>
                        </a:rPr>
                        <a:t>(BARM population 23.7%)</a:t>
                      </a:r>
                      <a:endParaRPr kumimoji="0" lang="en-GB" sz="1100" b="0" u="none" strike="noStrike" kern="1200" cap="none" spc="0" normalizeH="0" baseline="0" noProof="0">
                        <a:ln>
                          <a:noFill/>
                        </a:ln>
                        <a:solidFill>
                          <a:srgbClr val="3F3F3F"/>
                        </a:solidFill>
                        <a:effectLst/>
                        <a:uLnTx/>
                        <a:uFillTx/>
                      </a:endParaRPr>
                    </a:p>
                  </a:txBody>
                  <a:tcPr marL="39217" marR="39217" marT="0" marB="0" anchor="ctr"/>
                </a:tc>
                <a:tc>
                  <a:txBody>
                    <a:bodyPr/>
                    <a:lstStyle/>
                    <a:p>
                      <a:pPr algn="ctr"/>
                      <a:r>
                        <a:rPr lang="en-GB" sz="1100" b="1">
                          <a:effectLst/>
                        </a:rPr>
                        <a:t>1.6%</a:t>
                      </a:r>
                    </a:p>
                  </a:txBody>
                  <a:tcPr marL="39217" marR="39217" marT="0" marB="0" anchor="ctr"/>
                </a:tc>
                <a:tc>
                  <a:txBody>
                    <a:bodyPr/>
                    <a:lstStyle/>
                    <a:p>
                      <a:pPr algn="ctr"/>
                      <a:r>
                        <a:rPr lang="en-GB" sz="1100" b="1">
                          <a:effectLst/>
                        </a:rPr>
                        <a:t>10.3%</a:t>
                      </a:r>
                      <a:endParaRPr lang="en-GB" sz="1100" b="1">
                        <a:effectLst/>
                        <a:latin typeface="+mn-lt"/>
                        <a:ea typeface="Times New Roman" panose="02020603050405020304" pitchFamily="18" charset="0"/>
                      </a:endParaRPr>
                    </a:p>
                  </a:txBody>
                  <a:tcPr marL="39217" marR="39217" marT="0" marB="0" anchor="ctr"/>
                </a:tc>
                <a:tc>
                  <a:txBody>
                    <a:bodyPr/>
                    <a:lstStyle/>
                    <a:p>
                      <a:pPr algn="ctr"/>
                      <a:r>
                        <a:rPr lang="en-GB" sz="1100" b="1">
                          <a:effectLst/>
                        </a:rPr>
                        <a:t>6.5%</a:t>
                      </a:r>
                      <a:endParaRPr lang="en-GB" sz="1100" b="1">
                        <a:effectLst/>
                        <a:latin typeface="+mn-lt"/>
                        <a:ea typeface="Times New Roman" panose="02020603050405020304" pitchFamily="18" charset="0"/>
                      </a:endParaRPr>
                    </a:p>
                  </a:txBody>
                  <a:tcPr marL="39217" marR="39217" marT="0" marB="0" anchor="ctr"/>
                </a:tc>
                <a:tc>
                  <a:txBody>
                    <a:bodyPr/>
                    <a:lstStyle/>
                    <a:p>
                      <a:pPr algn="ctr"/>
                      <a:r>
                        <a:rPr lang="en-GB" sz="1100" b="1">
                          <a:effectLst/>
                        </a:rPr>
                        <a:t>1.3%</a:t>
                      </a:r>
                      <a:endParaRPr lang="en-GB" sz="1100" b="1">
                        <a:effectLst/>
                        <a:latin typeface="+mn-lt"/>
                        <a:ea typeface="Times New Roman" panose="02020603050405020304" pitchFamily="18" charset="0"/>
                      </a:endParaRPr>
                    </a:p>
                  </a:txBody>
                  <a:tcPr marL="39217" marR="39217" marT="0" marB="0" anchor="ctr"/>
                </a:tc>
                <a:extLst>
                  <a:ext uri="{0D108BD9-81ED-4DB2-BD59-A6C34878D82A}">
                    <a16:rowId xmlns:a16="http://schemas.microsoft.com/office/drawing/2014/main" val="1234304280"/>
                  </a:ext>
                </a:extLst>
              </a:tr>
            </a:tbl>
          </a:graphicData>
        </a:graphic>
      </p:graphicFrame>
      <p:sp>
        <p:nvSpPr>
          <p:cNvPr id="4" name="TextBox 3">
            <a:extLst>
              <a:ext uri="{FF2B5EF4-FFF2-40B4-BE49-F238E27FC236}">
                <a16:creationId xmlns:a16="http://schemas.microsoft.com/office/drawing/2014/main" id="{CC4876D7-082B-F9D2-F081-F6298DDF16D0}"/>
              </a:ext>
            </a:extLst>
          </p:cNvPr>
          <p:cNvSpPr txBox="1"/>
          <p:nvPr/>
        </p:nvSpPr>
        <p:spPr>
          <a:xfrm>
            <a:off x="226741" y="2308303"/>
            <a:ext cx="11450443" cy="41678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650"/>
              </a:lnSpc>
              <a:spcBef>
                <a:spcPts val="300"/>
              </a:spcBef>
              <a:spcAft>
                <a:spcPts val="300"/>
              </a:spcAft>
            </a:pPr>
            <a:r>
              <a:rPr lang="en-GB" sz="1400" dirty="0">
                <a:latin typeface="Century Gothic"/>
              </a:rPr>
              <a:t>It can be difficult to analyse the data regarding equality as the figures may be skewed due to a lack of referrals. </a:t>
            </a:r>
            <a:r>
              <a:rPr lang="en-US" sz="1400" dirty="0">
                <a:latin typeface="Century Gothic"/>
              </a:rPr>
              <a:t>​</a:t>
            </a:r>
          </a:p>
          <a:p>
            <a:pPr>
              <a:lnSpc>
                <a:spcPts val="1650"/>
              </a:lnSpc>
              <a:spcBef>
                <a:spcPts val="300"/>
              </a:spcBef>
              <a:spcAft>
                <a:spcPts val="300"/>
              </a:spcAft>
            </a:pPr>
            <a:r>
              <a:rPr lang="en-GB" sz="1400" dirty="0">
                <a:latin typeface="Century Gothic"/>
              </a:rPr>
              <a:t>In regard to by and for services attending </a:t>
            </a:r>
            <a:r>
              <a:rPr lang="en-GB" sz="1400" dirty="0" err="1">
                <a:latin typeface="Century Gothic"/>
              </a:rPr>
              <a:t>Marac</a:t>
            </a:r>
            <a:r>
              <a:rPr lang="en-GB" sz="1400" dirty="0">
                <a:latin typeface="Century Gothic"/>
              </a:rPr>
              <a:t>, our understanding is this is limited at present. Many cases heard at </a:t>
            </a:r>
            <a:r>
              <a:rPr lang="en-GB" sz="1400" dirty="0" err="1">
                <a:latin typeface="Century Gothic"/>
              </a:rPr>
              <a:t>Marac</a:t>
            </a:r>
            <a:r>
              <a:rPr lang="en-GB" sz="1400" dirty="0">
                <a:latin typeface="Century Gothic"/>
              </a:rPr>
              <a:t> will involve survivors with complex needs and the presence of mental health representation within the meetings is vital. There are no specialist services for victims who are Black Asian or Racially Minoritised within either Cambridgeshire or Peterborough at present. It has been noted within our professional discussions that there are ‘poor engagement levels’ with several marginalised communities and as such, they are under represented. This may also be a wider system issue around awareness, identification and support and targeted work with these communities is needed to understand the barriers. </a:t>
            </a:r>
            <a:endParaRPr lang="en-US" sz="1400" dirty="0">
              <a:latin typeface="Century Gothic"/>
              <a:cs typeface="Arial"/>
            </a:endParaRPr>
          </a:p>
          <a:p>
            <a:pPr>
              <a:lnSpc>
                <a:spcPts val="1650"/>
              </a:lnSpc>
              <a:spcBef>
                <a:spcPts val="300"/>
              </a:spcBef>
              <a:spcAft>
                <a:spcPts val="300"/>
              </a:spcAft>
            </a:pPr>
            <a:r>
              <a:rPr lang="en-GB" sz="1400" dirty="0">
                <a:latin typeface="Century Gothic"/>
              </a:rPr>
              <a:t>Our observations also highlighted a need for greater understanding of intersectionality. During our </a:t>
            </a:r>
            <a:r>
              <a:rPr lang="en-GB" sz="1400" dirty="0" err="1">
                <a:latin typeface="Century Gothic"/>
              </a:rPr>
              <a:t>Marac</a:t>
            </a:r>
            <a:r>
              <a:rPr lang="en-GB" sz="1400" dirty="0">
                <a:latin typeface="Century Gothic"/>
              </a:rPr>
              <a:t> Plus observations we noted sensitive and careful consideration of case involving a survivor with unstable immigration status and professionals showed understanding of cultural barriers and intersectionality.</a:t>
            </a:r>
            <a:endParaRPr lang="en-GB" sz="1400" dirty="0">
              <a:latin typeface="Century Gothic"/>
              <a:cs typeface="Arial"/>
            </a:endParaRPr>
          </a:p>
          <a:p>
            <a:pPr>
              <a:lnSpc>
                <a:spcPts val="1650"/>
              </a:lnSpc>
              <a:spcBef>
                <a:spcPts val="300"/>
              </a:spcBef>
              <a:spcAft>
                <a:spcPts val="300"/>
              </a:spcAft>
            </a:pPr>
            <a:r>
              <a:rPr lang="en-GB" sz="1400" dirty="0">
                <a:latin typeface="Century Gothic"/>
              </a:rPr>
              <a:t>As previously highlighted in Principle 5. Information Sharing, the equality and diversity needs of the victim and or perpetrator should be recorded when presenting </a:t>
            </a:r>
            <a:r>
              <a:rPr lang="en-GB" sz="1400" dirty="0" err="1">
                <a:latin typeface="Century Gothic"/>
              </a:rPr>
              <a:t>Marac</a:t>
            </a:r>
            <a:r>
              <a:rPr lang="en-GB" sz="1400" dirty="0">
                <a:latin typeface="Century Gothic"/>
              </a:rPr>
              <a:t> cases or on the minutes.</a:t>
            </a:r>
            <a:r>
              <a:rPr lang="en-US" sz="1400" dirty="0">
                <a:latin typeface="Century Gothic"/>
              </a:rPr>
              <a:t>​ This will support</a:t>
            </a:r>
            <a:r>
              <a:rPr lang="en-GB" sz="1400" dirty="0">
                <a:latin typeface="Century Gothic"/>
              </a:rPr>
              <a:t> understanding of the needs of victims from marginalised communities and ensures all risks are identified for correct support to be in place and appropriate and robust action plans created.</a:t>
            </a:r>
            <a:r>
              <a:rPr lang="en-US" sz="1400" dirty="0">
                <a:latin typeface="Century Gothic"/>
              </a:rPr>
              <a:t>​</a:t>
            </a:r>
            <a:endParaRPr lang="en-US" sz="1400" dirty="0">
              <a:latin typeface="Century Gothic"/>
              <a:cs typeface="Arial"/>
            </a:endParaRPr>
          </a:p>
          <a:p>
            <a:pPr>
              <a:lnSpc>
                <a:spcPts val="1650"/>
              </a:lnSpc>
              <a:spcBef>
                <a:spcPts val="300"/>
              </a:spcBef>
              <a:spcAft>
                <a:spcPts val="300"/>
              </a:spcAft>
            </a:pPr>
            <a:r>
              <a:rPr lang="en-GB" dirty="0"/>
              <a:t>​</a:t>
            </a:r>
            <a:endParaRPr lang="en-GB" dirty="0">
              <a:cs typeface="Arial"/>
            </a:endParaRPr>
          </a:p>
          <a:p>
            <a:pPr>
              <a:lnSpc>
                <a:spcPts val="1650"/>
              </a:lnSpc>
              <a:spcBef>
                <a:spcPts val="300"/>
              </a:spcBef>
              <a:spcAft>
                <a:spcPts val="300"/>
              </a:spcAft>
            </a:pPr>
            <a:r>
              <a:rPr lang="en-GB" dirty="0"/>
              <a:t>​</a:t>
            </a:r>
            <a:endParaRPr lang="en-GB" dirty="0">
              <a:cs typeface="Arial"/>
            </a:endParaRPr>
          </a:p>
          <a:p>
            <a:pPr algn="l">
              <a:lnSpc>
                <a:spcPts val="1650"/>
              </a:lnSpc>
              <a:spcBef>
                <a:spcPts val="300"/>
              </a:spcBef>
              <a:spcAft>
                <a:spcPts val="300"/>
              </a:spcAft>
              <a:buNone/>
            </a:pPr>
            <a:r>
              <a:rPr lang="en-GB" dirty="0"/>
              <a:t>​</a:t>
            </a:r>
            <a:endParaRPr lang="en-GB" dirty="0">
              <a:cs typeface="Arial"/>
            </a:endParaRPr>
          </a:p>
        </p:txBody>
      </p:sp>
    </p:spTree>
    <p:extLst>
      <p:ext uri="{BB962C8B-B14F-4D97-AF65-F5344CB8AC3E}">
        <p14:creationId xmlns:p14="http://schemas.microsoft.com/office/powerpoint/2010/main" val="357995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8523C-5B41-4512-BCB3-E507FBD6A23E}"/>
              </a:ext>
            </a:extLst>
          </p:cNvPr>
          <p:cNvSpPr>
            <a:spLocks noGrp="1"/>
          </p:cNvSpPr>
          <p:nvPr>
            <p:ph type="title"/>
          </p:nvPr>
        </p:nvSpPr>
        <p:spPr>
          <a:xfrm>
            <a:off x="240030" y="400720"/>
            <a:ext cx="11082528" cy="523220"/>
          </a:xfrm>
        </p:spPr>
        <p:txBody>
          <a:bodyPr/>
          <a:lstStyle/>
          <a:p>
            <a:r>
              <a:rPr lang="en-GB" sz="1800">
                <a:latin typeface="Century Gothic"/>
                <a:cs typeface="Arial"/>
              </a:rPr>
              <a:t>Marac Principle 8: Equality</a:t>
            </a:r>
            <a:br>
              <a:rPr lang="en-GB" sz="1800">
                <a:latin typeface="Century Gothic"/>
                <a:cs typeface="Arial"/>
              </a:rPr>
            </a:br>
            <a:r>
              <a:rPr lang="en-GB" sz="1600">
                <a:solidFill>
                  <a:schemeClr val="accent3"/>
                </a:solidFill>
                <a:latin typeface="Century Gothic"/>
                <a:cs typeface="Arial"/>
              </a:rPr>
              <a:t>The Marac addresses the unique needs of victims with protected characteristics</a:t>
            </a:r>
            <a:endParaRPr lang="en-US" sz="1600">
              <a:solidFill>
                <a:schemeClr val="accent3"/>
              </a:solidFill>
            </a:endParaRPr>
          </a:p>
        </p:txBody>
      </p:sp>
      <p:sp>
        <p:nvSpPr>
          <p:cNvPr id="5" name="TextBox 4">
            <a:extLst>
              <a:ext uri="{FF2B5EF4-FFF2-40B4-BE49-F238E27FC236}">
                <a16:creationId xmlns:a16="http://schemas.microsoft.com/office/drawing/2014/main" id="{D3D57625-7756-4974-912F-F6CE034CBC9D}"/>
              </a:ext>
            </a:extLst>
          </p:cNvPr>
          <p:cNvSpPr txBox="1"/>
          <p:nvPr/>
        </p:nvSpPr>
        <p:spPr>
          <a:xfrm>
            <a:off x="240030" y="1087002"/>
            <a:ext cx="11595735" cy="3323987"/>
          </a:xfrm>
          <a:prstGeom prst="rect">
            <a:avLst/>
          </a:prstGeom>
          <a:noFill/>
          <a:ln w="6350">
            <a:noFill/>
            <a:miter lim="800000"/>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3"/>
                </a:solidFill>
                <a:latin typeface="Century Gothic"/>
              </a:rPr>
              <a:t>Summary</a:t>
            </a:r>
            <a:endParaRPr kumimoji="0" lang="en-GB" sz="1400" b="1" i="0" u="none" strike="noStrike" kern="1200" cap="none" spc="0" normalizeH="0" baseline="0" noProof="0" dirty="0">
              <a:ln>
                <a:noFill/>
              </a:ln>
              <a:solidFill>
                <a:schemeClr val="accent3"/>
              </a:solidFill>
              <a:effectLst/>
              <a:uLnTx/>
              <a:uFillTx/>
              <a:latin typeface="Century Gothic"/>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1200" cap="none" spc="0" normalizeH="0" baseline="0" noProof="0" dirty="0">
              <a:ln>
                <a:noFill/>
              </a:ln>
              <a:effectLst/>
              <a:uLnTx/>
              <a:uFillTx/>
              <a:latin typeface="Century Gothic"/>
              <a:cs typeface="Angsana New" panose="02020603050405020304" pitchFamily="18" charset="-34"/>
            </a:endParaRPr>
          </a:p>
          <a:p>
            <a:pPr marL="285750" indent="-285750">
              <a:buFont typeface="Arial" panose="020B0604020202020204" pitchFamily="34" charset="0"/>
              <a:buChar char="•"/>
              <a:defRPr/>
            </a:pPr>
            <a:r>
              <a:rPr kumimoji="0" lang="en-GB" sz="1400" b="0" i="0" u="none" strike="noStrike" kern="1200" cap="none" spc="0" normalizeH="0" baseline="0" noProof="0" dirty="0">
                <a:ln>
                  <a:noFill/>
                </a:ln>
                <a:effectLst/>
                <a:uLnTx/>
                <a:uFillTx/>
                <a:latin typeface="Century Gothic"/>
                <a:cs typeface="Angsana New"/>
              </a:rPr>
              <a:t>Consideration to include specialist by and for services within the </a:t>
            </a:r>
            <a:r>
              <a:rPr kumimoji="0" lang="en-GB" sz="1400" b="0" i="0" u="none" strike="noStrike" kern="1200" cap="none" spc="0" normalizeH="0" baseline="0" noProof="0" dirty="0" err="1">
                <a:ln>
                  <a:noFill/>
                </a:ln>
                <a:effectLst/>
                <a:uLnTx/>
                <a:uFillTx/>
                <a:latin typeface="Century Gothic"/>
                <a:cs typeface="Angsana New"/>
              </a:rPr>
              <a:t>Marac</a:t>
            </a:r>
            <a:r>
              <a:rPr kumimoji="0" lang="en-GB" sz="1400" b="0" i="0" u="none" strike="noStrike" kern="1200" cap="none" spc="0" normalizeH="0" baseline="0" noProof="0" dirty="0">
                <a:ln>
                  <a:noFill/>
                </a:ln>
                <a:effectLst/>
                <a:uLnTx/>
                <a:uFillTx/>
                <a:latin typeface="Century Gothic"/>
                <a:cs typeface="Angsana New"/>
              </a:rPr>
              <a:t> meeting and </a:t>
            </a:r>
            <a:r>
              <a:rPr lang="en-GB" sz="1400" dirty="0">
                <a:latin typeface="Century Gothic"/>
                <a:cs typeface="Angsana New"/>
              </a:rPr>
              <a:t>overarching </a:t>
            </a:r>
            <a:r>
              <a:rPr lang="en-GB" sz="1400" dirty="0" err="1">
                <a:latin typeface="Century Gothic"/>
                <a:cs typeface="Angsana New"/>
              </a:rPr>
              <a:t>Marac</a:t>
            </a:r>
            <a:r>
              <a:rPr kumimoji="0" lang="en-GB" sz="1400" b="0" i="0" u="none" strike="noStrike" kern="1200" cap="none" spc="0" normalizeH="0" baseline="0" noProof="0" dirty="0">
                <a:ln>
                  <a:noFill/>
                </a:ln>
                <a:effectLst/>
                <a:uLnTx/>
                <a:uFillTx/>
                <a:latin typeface="Century Gothic"/>
                <a:cs typeface="Angsana New"/>
              </a:rPr>
              <a:t> </a:t>
            </a:r>
            <a:r>
              <a:rPr lang="en-GB" sz="1400" dirty="0">
                <a:latin typeface="Century Gothic"/>
                <a:cs typeface="Angsana New"/>
              </a:rPr>
              <a:t>Steering Group to</a:t>
            </a:r>
            <a:r>
              <a:rPr kumimoji="0" lang="en-GB" sz="1400" b="0" i="0" u="none" strike="noStrike" kern="1200" cap="none" spc="0" normalizeH="0" baseline="0" noProof="0" dirty="0">
                <a:ln>
                  <a:noFill/>
                </a:ln>
                <a:effectLst/>
                <a:uLnTx/>
                <a:uFillTx/>
                <a:latin typeface="Century Gothic"/>
                <a:cs typeface="Angsana New"/>
              </a:rPr>
              <a:t> increase knowledge for staff, identification and support for victims</a:t>
            </a:r>
            <a:endParaRPr lang="en-GB" sz="1400" b="0" i="0" u="none" strike="noStrike" kern="1200" cap="none" spc="0" normalizeH="0" baseline="0" noProof="0" dirty="0">
              <a:ln>
                <a:noFill/>
              </a:ln>
              <a:effectLst/>
              <a:uLnTx/>
              <a:uFillTx/>
              <a:latin typeface="Century Gothic"/>
              <a:cs typeface="Angsana New"/>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1200" cap="none" spc="0" normalizeH="0" baseline="0" noProof="0" dirty="0">
              <a:ln>
                <a:noFill/>
              </a:ln>
              <a:effectLst/>
              <a:uLnTx/>
              <a:uFillTx/>
              <a:latin typeface="Century Gothic"/>
              <a:cs typeface="Angsana New" panose="02020603050405020304" pitchFamily="18" charset="-3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Century Gothic"/>
                <a:cs typeface="Angsana New"/>
              </a:rPr>
              <a:t>Training to be provided regarding </a:t>
            </a:r>
            <a:r>
              <a:rPr lang="en-GB" sz="1400" dirty="0">
                <a:latin typeface="Century Gothic"/>
                <a:cs typeface="Angsana New"/>
              </a:rPr>
              <a:t>domestic</a:t>
            </a:r>
            <a:r>
              <a:rPr kumimoji="0" lang="en-GB" sz="1400" b="0" i="0" u="none" strike="noStrike" kern="1200" cap="none" spc="0" normalizeH="0" baseline="0" noProof="0" dirty="0">
                <a:ln>
                  <a:noFill/>
                </a:ln>
                <a:effectLst/>
                <a:uLnTx/>
                <a:uFillTx/>
                <a:latin typeface="Century Gothic"/>
                <a:cs typeface="Angsana New"/>
              </a:rPr>
              <a:t> abuse and those with protected characteristics including identification and intersectionality</a:t>
            </a:r>
            <a:r>
              <a:rPr lang="en-GB" sz="1400" dirty="0">
                <a:latin typeface="Century Gothic"/>
                <a:cs typeface="Angsana New"/>
              </a:rPr>
              <a:t>.</a:t>
            </a:r>
            <a:endParaRPr lang="en-GB" sz="1400" b="0" i="0" u="none" strike="noStrike" kern="1200" cap="none" spc="0" normalizeH="0" baseline="0" noProof="0" dirty="0">
              <a:ln>
                <a:noFill/>
              </a:ln>
              <a:effectLst/>
              <a:uLnTx/>
              <a:uFillTx/>
              <a:latin typeface="Century Gothic"/>
              <a:cs typeface="Angsana New"/>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Century Gothic"/>
              <a:cs typeface="Angsana New" panose="02020603050405020304" pitchFamily="18" charset="-34"/>
            </a:endParaRPr>
          </a:p>
          <a:p>
            <a:pPr marL="285750" indent="-285750">
              <a:buFont typeface="Arial" panose="020B0604020202020204" pitchFamily="34" charset="0"/>
              <a:buChar char="•"/>
              <a:defRPr/>
            </a:pPr>
            <a:r>
              <a:rPr lang="en-GB" sz="1400" dirty="0" err="1">
                <a:latin typeface="Century Gothic"/>
                <a:cs typeface="Angsana New"/>
              </a:rPr>
              <a:t>Marac</a:t>
            </a:r>
            <a:r>
              <a:rPr lang="en-GB" sz="1400" dirty="0">
                <a:latin typeface="Century Gothic"/>
                <a:cs typeface="Angsana New"/>
              </a:rPr>
              <a:t> Steering Group</a:t>
            </a:r>
            <a:r>
              <a:rPr kumimoji="0" lang="en-GB" sz="1400" b="0" i="0" u="none" strike="noStrike" kern="1200" cap="none" spc="0" normalizeH="0" baseline="0" noProof="0" dirty="0">
                <a:ln>
                  <a:noFill/>
                </a:ln>
                <a:effectLst/>
                <a:uLnTx/>
                <a:uFillTx/>
                <a:latin typeface="Century Gothic"/>
                <a:cs typeface="Angsana New"/>
              </a:rPr>
              <a:t> to </a:t>
            </a:r>
            <a:r>
              <a:rPr lang="en-GB" sz="1400" dirty="0">
                <a:latin typeface="Century Gothic"/>
                <a:cs typeface="Angsana New"/>
              </a:rPr>
              <a:t>consider support</a:t>
            </a:r>
            <a:r>
              <a:rPr kumimoji="0" lang="en-GB" sz="1400" b="0" i="0" u="none" strike="noStrike" kern="1200" cap="none" spc="0" normalizeH="0" baseline="0" noProof="0" dirty="0">
                <a:ln>
                  <a:noFill/>
                </a:ln>
                <a:effectLst/>
                <a:uLnTx/>
                <a:uFillTx/>
                <a:latin typeface="Century Gothic"/>
                <a:cs typeface="Angsana New"/>
              </a:rPr>
              <a:t> </a:t>
            </a:r>
            <a:r>
              <a:rPr lang="en-GB" sz="1400" dirty="0">
                <a:latin typeface="Century Gothic"/>
                <a:cs typeface="Angsana New"/>
              </a:rPr>
              <a:t>and training available </a:t>
            </a:r>
            <a:r>
              <a:rPr kumimoji="0" lang="en-GB" sz="1400" b="0" i="0" u="none" strike="noStrike" kern="1200" cap="none" spc="0" normalizeH="0" baseline="0" noProof="0" dirty="0">
                <a:ln>
                  <a:noFill/>
                </a:ln>
                <a:effectLst/>
                <a:uLnTx/>
                <a:uFillTx/>
                <a:latin typeface="Century Gothic"/>
                <a:cs typeface="Angsana New"/>
              </a:rPr>
              <a:t>from </a:t>
            </a:r>
            <a:r>
              <a:rPr lang="en-GB" sz="1400" dirty="0">
                <a:latin typeface="Century Gothic"/>
                <a:cs typeface="Angsana New"/>
              </a:rPr>
              <a:t>specialist 'by and for' </a:t>
            </a:r>
            <a:r>
              <a:rPr kumimoji="0" lang="en-GB" sz="1400" b="0" i="0" u="none" strike="noStrike" kern="1200" cap="none" spc="0" normalizeH="0" baseline="0" noProof="0" dirty="0">
                <a:ln>
                  <a:noFill/>
                </a:ln>
                <a:effectLst/>
                <a:uLnTx/>
                <a:uFillTx/>
                <a:latin typeface="Century Gothic"/>
                <a:cs typeface="Angsana New"/>
              </a:rPr>
              <a:t>agencies such as Karma Nirvana, </a:t>
            </a:r>
            <a:r>
              <a:rPr lang="en-GB" sz="1400" dirty="0">
                <a:latin typeface="Century Gothic"/>
                <a:cs typeface="Angsana New"/>
              </a:rPr>
              <a:t>or Southall</a:t>
            </a:r>
            <a:r>
              <a:rPr kumimoji="0" lang="en-GB" sz="1400" b="0" i="0" u="none" strike="noStrike" kern="1200" cap="none" spc="0" normalizeH="0" baseline="0" noProof="0" dirty="0">
                <a:ln>
                  <a:noFill/>
                </a:ln>
                <a:effectLst/>
                <a:uLnTx/>
                <a:uFillTx/>
                <a:latin typeface="Century Gothic"/>
                <a:cs typeface="Angsana New"/>
              </a:rPr>
              <a:t> Black Sisters regarding services and support for </a:t>
            </a:r>
            <a:r>
              <a:rPr lang="en-GB" sz="1400" dirty="0">
                <a:latin typeface="Century Gothic"/>
              </a:rPr>
              <a:t>those from Black, Asian and Racially Minoritised communities, LGBT+ communities and disabled victim survivors. </a:t>
            </a:r>
            <a:endParaRPr lang="en-GB" sz="1400">
              <a:latin typeface="Century Gothic"/>
            </a:endParaRPr>
          </a:p>
          <a:p>
            <a:pPr marL="285750" indent="-285750">
              <a:buFont typeface="Arial" panose="020B0604020202020204" pitchFamily="34" charset="0"/>
              <a:buChar char="•"/>
              <a:defRPr/>
            </a:pPr>
            <a:endParaRPr lang="en-GB" sz="1400" dirty="0">
              <a:latin typeface="Century Gothic"/>
            </a:endParaRPr>
          </a:p>
          <a:p>
            <a:pPr marL="285750" indent="-285750">
              <a:buFont typeface="Arial" panose="020B0604020202020204" pitchFamily="34" charset="0"/>
              <a:buChar char="•"/>
              <a:defRPr/>
            </a:pPr>
            <a:r>
              <a:rPr lang="en-GB" sz="1400" dirty="0" err="1">
                <a:latin typeface="Century Gothic"/>
                <a:cs typeface="Angsana New"/>
              </a:rPr>
              <a:t>Marac</a:t>
            </a:r>
            <a:r>
              <a:rPr lang="en-GB" sz="1400" dirty="0">
                <a:latin typeface="Century Gothic"/>
                <a:cs typeface="Angsana New"/>
              </a:rPr>
              <a:t> Steering Group to understand what current 'by and for' services are operating locally for minoritised communities and consider inclusion at the Domestic Abuse Strategic Partnership Board. There also need to be consideration given to equity for these organisations within the commissioning and funding of local service provision. </a:t>
            </a:r>
            <a:endParaRPr lang="en-GB" sz="1400" dirty="0">
              <a:latin typeface="Century Gothic"/>
              <a:cs typeface="Angsana New" panose="02020603050405020304" pitchFamily="18" charset="-34"/>
            </a:endParaRPr>
          </a:p>
        </p:txBody>
      </p:sp>
    </p:spTree>
    <p:extLst>
      <p:ext uri="{BB962C8B-B14F-4D97-AF65-F5344CB8AC3E}">
        <p14:creationId xmlns:p14="http://schemas.microsoft.com/office/powerpoint/2010/main" val="1800164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F0AD5E-D1B2-4153-94C2-502EC785770A}"/>
              </a:ext>
            </a:extLst>
          </p:cNvPr>
          <p:cNvSpPr>
            <a:spLocks noGrp="1"/>
          </p:cNvSpPr>
          <p:nvPr>
            <p:ph type="title"/>
          </p:nvPr>
        </p:nvSpPr>
        <p:spPr>
          <a:xfrm>
            <a:off x="385620" y="298073"/>
            <a:ext cx="10848848" cy="815608"/>
          </a:xfrm>
        </p:spPr>
        <p:txBody>
          <a:bodyPr/>
          <a:lstStyle/>
          <a:p>
            <a:r>
              <a:rPr lang="en-GB" sz="1800">
                <a:latin typeface="Century Gothic"/>
              </a:rPr>
              <a:t>Marac Principle 9: Operational support</a:t>
            </a:r>
            <a:br>
              <a:rPr lang="en-GB" sz="1800">
                <a:latin typeface="Century Gothic"/>
              </a:rPr>
            </a:br>
            <a:r>
              <a:rPr lang="en-GB" sz="1500">
                <a:solidFill>
                  <a:schemeClr val="accent3"/>
                </a:solidFill>
                <a:latin typeface="Century Gothic"/>
              </a:rPr>
              <a:t>There is sufficient support and resources to support effective functioning of the Marac </a:t>
            </a:r>
            <a:br>
              <a:rPr lang="en-GB" sz="2000"/>
            </a:br>
            <a:endParaRPr lang="en-GB" sz="2000">
              <a:cs typeface="Arial"/>
            </a:endParaRPr>
          </a:p>
        </p:txBody>
      </p:sp>
      <p:sp>
        <p:nvSpPr>
          <p:cNvPr id="6" name="TextBox 5">
            <a:extLst>
              <a:ext uri="{FF2B5EF4-FFF2-40B4-BE49-F238E27FC236}">
                <a16:creationId xmlns:a16="http://schemas.microsoft.com/office/drawing/2014/main" id="{47FA8910-98F4-4FFD-9E49-DB0999BDC1E5}"/>
              </a:ext>
            </a:extLst>
          </p:cNvPr>
          <p:cNvSpPr txBox="1"/>
          <p:nvPr/>
        </p:nvSpPr>
        <p:spPr>
          <a:xfrm>
            <a:off x="385620" y="968622"/>
            <a:ext cx="10569575" cy="1959511"/>
          </a:xfrm>
          <a:prstGeom prst="rect">
            <a:avLst/>
          </a:prstGeom>
          <a:noFill/>
          <a:ln w="6350">
            <a:noFill/>
            <a:miter lim="800000"/>
          </a:ln>
        </p:spPr>
        <p:txBody>
          <a:bodyPr wrap="square" lIns="91440" tIns="45720" rIns="91440" bIns="45720" anchor="t">
            <a:spAutoFit/>
          </a:bodyPr>
          <a:lstStyle/>
          <a:p>
            <a:r>
              <a:rPr lang="en-GB" sz="1400" b="1" dirty="0">
                <a:solidFill>
                  <a:schemeClr val="accent3"/>
                </a:solidFill>
                <a:latin typeface="Century Gothic"/>
              </a:rPr>
              <a:t>Recommendations</a:t>
            </a:r>
          </a:p>
          <a:p>
            <a:endParaRPr lang="en-GB" sz="1400" b="1" dirty="0">
              <a:solidFill>
                <a:schemeClr val="accent3"/>
              </a:solidFill>
              <a:latin typeface="Century Gothic"/>
            </a:endParaRPr>
          </a:p>
          <a:p>
            <a:pPr marL="285750" indent="-285750" algn="just" fontAlgn="base">
              <a:buFont typeface="Arial" panose="020B0604020202020204" pitchFamily="34" charset="0"/>
              <a:buChar char="•"/>
            </a:pPr>
            <a:r>
              <a:rPr lang="en-GB" sz="1400" b="0" i="0" dirty="0">
                <a:solidFill>
                  <a:srgbClr val="000000"/>
                </a:solidFill>
                <a:effectLst/>
                <a:latin typeface="Century Gothic"/>
              </a:rPr>
              <a:t>The </a:t>
            </a:r>
            <a:r>
              <a:rPr lang="en-GB" sz="1400" b="0" i="0" dirty="0" err="1">
                <a:solidFill>
                  <a:srgbClr val="000000"/>
                </a:solidFill>
                <a:effectLst/>
                <a:latin typeface="Century Gothic"/>
              </a:rPr>
              <a:t>Marac</a:t>
            </a:r>
            <a:r>
              <a:rPr lang="en-GB" sz="1400" b="0" i="0" dirty="0">
                <a:solidFill>
                  <a:srgbClr val="000000"/>
                </a:solidFill>
                <a:effectLst/>
                <a:latin typeface="Century Gothic"/>
              </a:rPr>
              <a:t> operational support should be</a:t>
            </a:r>
            <a:r>
              <a:rPr lang="en-GB" sz="1400" dirty="0">
                <a:solidFill>
                  <a:srgbClr val="000000"/>
                </a:solidFill>
                <a:latin typeface="Century Gothic"/>
              </a:rPr>
              <a:t> pooled-funded</a:t>
            </a:r>
            <a:r>
              <a:rPr lang="en-GB" sz="1400" b="0" i="0" dirty="0">
                <a:solidFill>
                  <a:srgbClr val="000000"/>
                </a:solidFill>
                <a:effectLst/>
                <a:latin typeface="Century Gothic"/>
              </a:rPr>
              <a:t> by the multi-agency partnership to reflect that it is not ‘owned’ by a single agency, but all organisations</a:t>
            </a:r>
            <a:r>
              <a:rPr lang="en-GB" sz="1400" dirty="0">
                <a:solidFill>
                  <a:srgbClr val="000000"/>
                </a:solidFill>
                <a:latin typeface="Century Gothic"/>
              </a:rPr>
              <a:t>'</a:t>
            </a:r>
            <a:r>
              <a:rPr lang="en-GB" sz="1400" b="0" i="0" dirty="0">
                <a:solidFill>
                  <a:srgbClr val="000000"/>
                </a:solidFill>
                <a:effectLst/>
                <a:latin typeface="Century Gothic"/>
              </a:rPr>
              <a:t> priority</a:t>
            </a:r>
            <a:r>
              <a:rPr lang="en-GB" sz="1400" dirty="0">
                <a:solidFill>
                  <a:srgbClr val="000000"/>
                </a:solidFill>
                <a:latin typeface="Century Gothic"/>
              </a:rPr>
              <a:t>.</a:t>
            </a:r>
            <a:endParaRPr lang="en-GB" sz="1400" b="0" i="0" dirty="0">
              <a:solidFill>
                <a:srgbClr val="000000"/>
              </a:solidFill>
              <a:effectLst/>
              <a:latin typeface="Century Gothic"/>
              <a:cs typeface="Arial"/>
            </a:endParaRPr>
          </a:p>
          <a:p>
            <a:pPr algn="just" fontAlgn="base"/>
            <a:endParaRPr lang="en-GB" sz="1400" b="1" i="1" dirty="0">
              <a:solidFill>
                <a:srgbClr val="1F1F1F"/>
              </a:solidFill>
              <a:latin typeface="Century Gothic"/>
              <a:cs typeface="Angsana New" panose="02020603050405020304" pitchFamily="18" charset="-34"/>
            </a:endParaRPr>
          </a:p>
          <a:p>
            <a:pPr marL="285750" indent="-285750" algn="just" fontAlgn="base">
              <a:buFont typeface="Arial" panose="020B0604020202020204" pitchFamily="34" charset="0"/>
              <a:buChar char="•"/>
            </a:pPr>
            <a:r>
              <a:rPr lang="en-GB" sz="1400" dirty="0">
                <a:solidFill>
                  <a:schemeClr val="tx1">
                    <a:lumMod val="50000"/>
                  </a:schemeClr>
                </a:solidFill>
                <a:latin typeface="Century Gothic"/>
                <a:cs typeface="Angsana New"/>
              </a:rPr>
              <a:t>Consideration to reviewing the current format of the minutes and actions plan to ensure clarity of discussion, who will complete actions and timescales </a:t>
            </a:r>
            <a:r>
              <a:rPr lang="en-GB" sz="1400" baseline="30000" dirty="0">
                <a:solidFill>
                  <a:schemeClr val="tx1">
                    <a:lumMod val="50000"/>
                  </a:schemeClr>
                </a:solidFill>
                <a:latin typeface="Century Gothic"/>
                <a:cs typeface="Angsana New"/>
              </a:rPr>
              <a:t>1</a:t>
            </a:r>
          </a:p>
          <a:p>
            <a:pPr marL="285750" indent="-285750" algn="just" rtl="0" fontAlgn="base">
              <a:buFont typeface="Arial" panose="020B0604020202020204" pitchFamily="34" charset="0"/>
              <a:buChar char="•"/>
            </a:pPr>
            <a:endParaRPr lang="en-GB" sz="1400" baseline="30000" dirty="0">
              <a:solidFill>
                <a:schemeClr val="tx1">
                  <a:lumMod val="50000"/>
                </a:schemeClr>
              </a:solidFill>
              <a:latin typeface="Century Gothic"/>
              <a:cs typeface="Angsana New"/>
            </a:endParaRPr>
          </a:p>
          <a:p>
            <a:pPr marL="285750" indent="-285750" algn="just" rtl="0" fontAlgn="base">
              <a:buFont typeface="Arial" panose="020B0604020202020204" pitchFamily="34" charset="0"/>
              <a:buChar char="•"/>
            </a:pPr>
            <a:r>
              <a:rPr lang="en-GB" sz="1400" dirty="0">
                <a:solidFill>
                  <a:schemeClr val="tx1">
                    <a:lumMod val="50000"/>
                  </a:schemeClr>
                </a:solidFill>
                <a:latin typeface="Century Gothic"/>
                <a:cs typeface="Angsana New"/>
              </a:rPr>
              <a:t>Review of online </a:t>
            </a:r>
            <a:r>
              <a:rPr lang="en-GB" sz="1400" dirty="0" err="1">
                <a:solidFill>
                  <a:schemeClr val="tx1">
                    <a:lumMod val="50000"/>
                  </a:schemeClr>
                </a:solidFill>
                <a:latin typeface="Century Gothic"/>
                <a:cs typeface="Angsana New"/>
              </a:rPr>
              <a:t>Marac</a:t>
            </a:r>
            <a:r>
              <a:rPr lang="en-GB" sz="1400" dirty="0">
                <a:solidFill>
                  <a:schemeClr val="tx1">
                    <a:lumMod val="50000"/>
                  </a:schemeClr>
                </a:solidFill>
                <a:latin typeface="Century Gothic"/>
                <a:cs typeface="Angsana New"/>
              </a:rPr>
              <a:t> protocol regarding confidentiality agreement within the </a:t>
            </a:r>
            <a:r>
              <a:rPr lang="en-GB" sz="1400" dirty="0" err="1">
                <a:solidFill>
                  <a:schemeClr val="tx1">
                    <a:lumMod val="50000"/>
                  </a:schemeClr>
                </a:solidFill>
                <a:latin typeface="Century Gothic"/>
                <a:cs typeface="Angsana New"/>
              </a:rPr>
              <a:t>Marac</a:t>
            </a:r>
            <a:r>
              <a:rPr lang="en-GB" sz="1400" dirty="0">
                <a:solidFill>
                  <a:schemeClr val="tx1">
                    <a:lumMod val="50000"/>
                  </a:schemeClr>
                </a:solidFill>
                <a:latin typeface="Century Gothic"/>
                <a:cs typeface="Angsana New"/>
              </a:rPr>
              <a:t> meeting </a:t>
            </a:r>
            <a:r>
              <a:rPr lang="en-GB" sz="1400" baseline="30000" dirty="0">
                <a:solidFill>
                  <a:schemeClr val="tx1">
                    <a:lumMod val="50000"/>
                  </a:schemeClr>
                </a:solidFill>
                <a:latin typeface="Century Gothic"/>
                <a:cs typeface="Angsana New"/>
              </a:rPr>
              <a:t>2</a:t>
            </a:r>
            <a:endParaRPr lang="en-GB" sz="1400" dirty="0">
              <a:solidFill>
                <a:schemeClr val="tx1">
                  <a:lumMod val="50000"/>
                </a:schemeClr>
              </a:solidFill>
              <a:latin typeface="Century Gothic"/>
              <a:cs typeface="Angsana New"/>
            </a:endParaRPr>
          </a:p>
        </p:txBody>
      </p:sp>
      <p:sp>
        <p:nvSpPr>
          <p:cNvPr id="2" name="TextBox 1">
            <a:extLst>
              <a:ext uri="{FF2B5EF4-FFF2-40B4-BE49-F238E27FC236}">
                <a16:creationId xmlns:a16="http://schemas.microsoft.com/office/drawing/2014/main" id="{C3F191EF-BC95-42C6-C2E4-49881890CEFD}"/>
              </a:ext>
            </a:extLst>
          </p:cNvPr>
          <p:cNvSpPr txBox="1"/>
          <p:nvPr/>
        </p:nvSpPr>
        <p:spPr>
          <a:xfrm>
            <a:off x="276447" y="6368902"/>
            <a:ext cx="9165265" cy="362287"/>
          </a:xfrm>
          <a:prstGeom prst="rect">
            <a:avLst/>
          </a:prstGeom>
          <a:ln w="6350">
            <a:noFill/>
            <a:miter lim="800000"/>
          </a:ln>
        </p:spPr>
        <p:txBody>
          <a:bodyPr vert="horz" wrap="square" lIns="0" tIns="0" rIns="0" bIns="0" rtlCol="0">
            <a:noAutofit/>
          </a:bodyPr>
          <a:lstStyle/>
          <a:p>
            <a:pPr marL="228600" indent="-228600" algn="l">
              <a:spcBef>
                <a:spcPts val="300"/>
              </a:spcBef>
              <a:spcAft>
                <a:spcPts val="300"/>
              </a:spcAft>
              <a:buAutoNum type="arabicPeriod"/>
            </a:pPr>
            <a:r>
              <a:rPr lang="en-GB" sz="1000">
                <a:hlinkClick r:id="rId2"/>
              </a:rPr>
              <a:t>https://safelives.org.uk/sites/default/files/resources/NI%20MARAC%20Minutes%20Checklist%20FINAL.pdf</a:t>
            </a:r>
            <a:endParaRPr lang="en-GB" sz="1000"/>
          </a:p>
          <a:p>
            <a:pPr marL="228600" indent="-228600" algn="l">
              <a:spcBef>
                <a:spcPts val="300"/>
              </a:spcBef>
              <a:spcAft>
                <a:spcPts val="300"/>
              </a:spcAft>
              <a:buAutoNum type="arabicPeriod"/>
            </a:pPr>
            <a:r>
              <a:rPr lang="en-GB" sz="1000">
                <a:hlinkClick r:id="rId3"/>
              </a:rPr>
              <a:t>https://safelives.org.uk/sites/default/files/resources/Virtual-Marac-Covid-guidance_March-22.pdf</a:t>
            </a:r>
            <a:endParaRPr lang="en-GB" sz="1000"/>
          </a:p>
        </p:txBody>
      </p:sp>
    </p:spTree>
    <p:extLst>
      <p:ext uri="{BB962C8B-B14F-4D97-AF65-F5344CB8AC3E}">
        <p14:creationId xmlns:p14="http://schemas.microsoft.com/office/powerpoint/2010/main" val="1688065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F3B9E9-7854-4FEB-9659-57435328C79D}"/>
              </a:ext>
            </a:extLst>
          </p:cNvPr>
          <p:cNvSpPr txBox="1"/>
          <p:nvPr/>
        </p:nvSpPr>
        <p:spPr>
          <a:xfrm>
            <a:off x="554736" y="1571625"/>
            <a:ext cx="11082528" cy="3857625"/>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GB" sz="1600"/>
          </a:p>
        </p:txBody>
      </p:sp>
      <p:sp>
        <p:nvSpPr>
          <p:cNvPr id="11" name="TextBox 10">
            <a:extLst>
              <a:ext uri="{FF2B5EF4-FFF2-40B4-BE49-F238E27FC236}">
                <a16:creationId xmlns:a16="http://schemas.microsoft.com/office/drawing/2014/main" id="{8547F7CA-964A-4CA1-8F0A-517263C324A0}"/>
              </a:ext>
            </a:extLst>
          </p:cNvPr>
          <p:cNvSpPr txBox="1"/>
          <p:nvPr/>
        </p:nvSpPr>
        <p:spPr>
          <a:xfrm>
            <a:off x="619294" y="1145884"/>
            <a:ext cx="11263924" cy="5262979"/>
          </a:xfrm>
          <a:prstGeom prst="rect">
            <a:avLst/>
          </a:prstGeom>
          <a:noFill/>
          <a:ln w="6350">
            <a:noFill/>
            <a:miter lim="800000"/>
          </a:ln>
        </p:spPr>
        <p:txBody>
          <a:bodyPr wrap="square" lIns="91440" tIns="45720" rIns="91440" bIns="45720" anchor="t">
            <a:spAutoFit/>
          </a:bodyPr>
          <a:lstStyle/>
          <a:p>
            <a:r>
              <a:rPr lang="en-GB" sz="1400" b="1">
                <a:solidFill>
                  <a:schemeClr val="accent3"/>
                </a:solidFill>
                <a:latin typeface="Century Gothic"/>
              </a:rPr>
              <a:t>Recommendations</a:t>
            </a:r>
            <a:endParaRPr lang="en-US" sz="1400">
              <a:solidFill>
                <a:schemeClr val="accent3"/>
              </a:solidFill>
              <a:effectLst/>
              <a:latin typeface="Century Gothic"/>
              <a:cs typeface="Angsana New" panose="02020603050405020304" pitchFamily="18" charset="-34"/>
            </a:endParaRPr>
          </a:p>
          <a:p>
            <a:pPr marL="285750" indent="-285750">
              <a:buFont typeface="Arial" panose="020B0604020202020204" pitchFamily="34" charset="0"/>
              <a:buChar char="•"/>
            </a:pPr>
            <a:endParaRPr lang="en-US" sz="1400">
              <a:effectLst/>
              <a:latin typeface="Century Gothic"/>
              <a:cs typeface="Angsana New" panose="02020603050405020304" pitchFamily="18" charset="-34"/>
            </a:endParaRPr>
          </a:p>
          <a:p>
            <a:pPr marL="285750" indent="-285750">
              <a:buFont typeface="Arial" panose="020B0604020202020204" pitchFamily="34" charset="0"/>
              <a:buChar char="•"/>
            </a:pPr>
            <a:r>
              <a:rPr lang="en-US" sz="1400">
                <a:latin typeface="Century Gothic"/>
                <a:cs typeface="Angsana New"/>
              </a:rPr>
              <a:t>Consideration of separate operational governance structures for each Maracs to ensure leadership and scrutiny of the Marac, which could then feed into the overarching Marac Steering Group and/or the Domestic Abuse Strategic Partnership Board. </a:t>
            </a:r>
            <a:endParaRPr lang="en-US">
              <a:latin typeface="Century Gothic"/>
              <a:cs typeface="Angsana New"/>
            </a:endParaRPr>
          </a:p>
          <a:p>
            <a:pPr marL="285750" indent="-285750">
              <a:buFont typeface="Arial" panose="020B0604020202020204" pitchFamily="34" charset="0"/>
              <a:buChar char="•"/>
            </a:pPr>
            <a:endParaRPr lang="en-US" sz="1400">
              <a:effectLst/>
              <a:latin typeface="Century Gothic"/>
              <a:cs typeface="Angsana New" panose="02020603050405020304" pitchFamily="18" charset="-34"/>
            </a:endParaRPr>
          </a:p>
          <a:p>
            <a:pPr marL="285750" indent="-285750">
              <a:buFont typeface="Arial" panose="020B0604020202020204" pitchFamily="34" charset="0"/>
              <a:buChar char="•"/>
            </a:pPr>
            <a:r>
              <a:rPr lang="en-US" sz="1400">
                <a:effectLst/>
                <a:latin typeface="Century Gothic"/>
                <a:cs typeface="Angsana New"/>
              </a:rPr>
              <a:t>Ensure all Marac representatives</a:t>
            </a:r>
            <a:r>
              <a:rPr lang="en-US" sz="1400">
                <a:latin typeface="Century Gothic"/>
                <a:cs typeface="Angsana New"/>
              </a:rPr>
              <a:t> are</a:t>
            </a:r>
            <a:r>
              <a:rPr lang="en-US" sz="1400">
                <a:effectLst/>
                <a:latin typeface="Century Gothic"/>
                <a:cs typeface="Angsana New"/>
              </a:rPr>
              <a:t> of manager level (not including the Idva</a:t>
            </a:r>
            <a:r>
              <a:rPr lang="en-US" sz="1400">
                <a:latin typeface="Century Gothic"/>
                <a:cs typeface="Angsana New"/>
              </a:rPr>
              <a:t>) and are</a:t>
            </a:r>
            <a:r>
              <a:rPr lang="en-US" sz="1400">
                <a:effectLst/>
                <a:latin typeface="Century Gothic"/>
                <a:cs typeface="Angsana New"/>
              </a:rPr>
              <a:t> of an appropriate seniority. Membership for the governance </a:t>
            </a:r>
            <a:r>
              <a:rPr lang="en-US" sz="1400">
                <a:latin typeface="Century Gothic"/>
                <a:cs typeface="Angsana New"/>
              </a:rPr>
              <a:t>groups should</a:t>
            </a:r>
            <a:r>
              <a:rPr lang="en-US" sz="1400">
                <a:effectLst/>
                <a:latin typeface="Century Gothic"/>
                <a:cs typeface="Angsana New"/>
              </a:rPr>
              <a:t> be of</a:t>
            </a:r>
            <a:r>
              <a:rPr lang="en-US" sz="1400" b="0" i="0" u="none" strike="noStrike">
                <a:effectLst/>
                <a:latin typeface="Century Gothic"/>
                <a:cs typeface="Angsana New"/>
              </a:rPr>
              <a:t> Director level</a:t>
            </a:r>
            <a:r>
              <a:rPr lang="en-US" sz="1400">
                <a:latin typeface="Century Gothic"/>
                <a:cs typeface="Angsana New"/>
              </a:rPr>
              <a:t>.</a:t>
            </a:r>
            <a:endParaRPr lang="en-US" sz="1400" b="0" i="0" u="none" strike="noStrike">
              <a:effectLst/>
              <a:latin typeface="Century Gothic"/>
              <a:cs typeface="Angsana New"/>
            </a:endParaRPr>
          </a:p>
          <a:p>
            <a:pPr marL="285750" indent="-285750">
              <a:buFont typeface="Arial" panose="020B0604020202020204" pitchFamily="34" charset="0"/>
              <a:buChar char="•"/>
            </a:pPr>
            <a:endParaRPr lang="en-US" sz="1400">
              <a:effectLst/>
              <a:latin typeface="Century Gothic"/>
              <a:cs typeface="Angsana New" panose="02020603050405020304" pitchFamily="18" charset="-34"/>
            </a:endParaRPr>
          </a:p>
          <a:p>
            <a:pPr marL="285750" indent="-285750">
              <a:buFont typeface="Arial" panose="020B0604020202020204" pitchFamily="34" charset="0"/>
              <a:buChar char="•"/>
            </a:pPr>
            <a:r>
              <a:rPr lang="en-GB" sz="1400">
                <a:latin typeface="Century Gothic"/>
              </a:rPr>
              <a:t>The governance group to review Marac multiagency training across the entire area. </a:t>
            </a:r>
            <a:endParaRPr lang="en-GB" sz="1400">
              <a:latin typeface="Century Gothic"/>
              <a:cs typeface="Arial"/>
            </a:endParaRPr>
          </a:p>
          <a:p>
            <a:pPr marL="285750" indent="-285750">
              <a:buFont typeface="Arial" panose="020B0604020202020204" pitchFamily="34" charset="0"/>
              <a:buChar char="•"/>
            </a:pPr>
            <a:endParaRPr lang="en-GB" sz="1400">
              <a:latin typeface="Century Gothic"/>
              <a:ea typeface="Arial" panose="020B0604020202020204" pitchFamily="34" charset="0"/>
              <a:cs typeface="Angsana New"/>
            </a:endParaRPr>
          </a:p>
          <a:p>
            <a:pPr marL="285750" indent="-285750">
              <a:buFont typeface="Arial" panose="020B0604020202020204" pitchFamily="34" charset="0"/>
              <a:buChar char="•"/>
            </a:pPr>
            <a:r>
              <a:rPr lang="en-GB" sz="1400">
                <a:latin typeface="Century Gothic"/>
                <a:ea typeface="Times New Roman" panose="02020603050405020304" pitchFamily="18" charset="0"/>
              </a:rPr>
              <a:t>Marac Steering Group </a:t>
            </a:r>
            <a:r>
              <a:rPr lang="en-GB" sz="1400">
                <a:effectLst/>
                <a:latin typeface="Century Gothic"/>
                <a:ea typeface="Times New Roman" panose="02020603050405020304" pitchFamily="18" charset="0"/>
              </a:rPr>
              <a:t>to review</a:t>
            </a:r>
            <a:r>
              <a:rPr lang="en-GB" sz="1400">
                <a:latin typeface="Century Gothic"/>
                <a:ea typeface="Times New Roman" panose="02020603050405020304" pitchFamily="18" charset="0"/>
              </a:rPr>
              <a:t> current</a:t>
            </a:r>
            <a:r>
              <a:rPr lang="en-GB" sz="1400">
                <a:effectLst/>
                <a:latin typeface="Century Gothic"/>
                <a:ea typeface="Times New Roman" panose="02020603050405020304" pitchFamily="18" charset="0"/>
              </a:rPr>
              <a:t> </a:t>
            </a:r>
            <a:r>
              <a:rPr lang="en-GB" sz="1400">
                <a:latin typeface="Century Gothic"/>
                <a:ea typeface="Times New Roman" panose="02020603050405020304" pitchFamily="18" charset="0"/>
              </a:rPr>
              <a:t>threshold </a:t>
            </a:r>
            <a:r>
              <a:rPr lang="en-GB" sz="1400">
                <a:effectLst/>
                <a:latin typeface="Century Gothic"/>
                <a:ea typeface="Times New Roman" panose="02020603050405020304" pitchFamily="18" charset="0"/>
              </a:rPr>
              <a:t>policy in relation to</a:t>
            </a:r>
            <a:r>
              <a:rPr lang="en-GB" sz="1400">
                <a:latin typeface="Century Gothic"/>
                <a:ea typeface="Times New Roman" panose="02020603050405020304" pitchFamily="18" charset="0"/>
              </a:rPr>
              <a:t> both local Maracs.  </a:t>
            </a:r>
            <a:endParaRPr lang="en-GB" sz="1400">
              <a:latin typeface="Century Gothic"/>
              <a:cs typeface="Angsana New"/>
            </a:endParaRPr>
          </a:p>
          <a:p>
            <a:pPr marL="285750" indent="-285750">
              <a:buFont typeface="Arial" panose="020B0604020202020204" pitchFamily="34" charset="0"/>
              <a:buChar char="•"/>
            </a:pPr>
            <a:endParaRPr lang="en-US" sz="1400">
              <a:latin typeface="Century Gothic"/>
              <a:ea typeface="Arial" panose="020B0604020202020204" pitchFamily="34" charset="0"/>
              <a:cs typeface="Arial" panose="020B0604020202020204"/>
            </a:endParaRPr>
          </a:p>
          <a:p>
            <a:pPr marL="285750" indent="-285750">
              <a:buFont typeface="Arial" panose="020B0604020202020204" pitchFamily="34" charset="0"/>
              <a:buChar char="•"/>
            </a:pPr>
            <a:r>
              <a:rPr lang="en-US" sz="1400">
                <a:latin typeface="Century Gothic"/>
                <a:ea typeface="Arial" panose="020B0604020202020204" pitchFamily="34" charset="0"/>
              </a:rPr>
              <a:t>Ensure that the </a:t>
            </a:r>
            <a:r>
              <a:rPr lang="en-US" sz="1400">
                <a:effectLst/>
                <a:latin typeface="Century Gothic"/>
                <a:ea typeface="Arial" panose="020B0604020202020204" pitchFamily="34" charset="0"/>
              </a:rPr>
              <a:t>referral pathway is clearly detailed within </a:t>
            </a:r>
            <a:r>
              <a:rPr lang="en-US" sz="1400">
                <a:latin typeface="Century Gothic"/>
                <a:ea typeface="Arial" panose="020B0604020202020204" pitchFamily="34" charset="0"/>
              </a:rPr>
              <a:t>overarching governance documents, in light of this work and the recent decoupling. </a:t>
            </a:r>
            <a:endParaRPr lang="en-US" sz="1400">
              <a:effectLst/>
              <a:latin typeface="Century Gothic"/>
              <a:ea typeface="Arial" panose="020B0604020202020204" pitchFamily="34" charset="0"/>
              <a:cs typeface="Arial"/>
            </a:endParaRPr>
          </a:p>
          <a:p>
            <a:pPr marL="285750" indent="-285750">
              <a:buFont typeface="Arial" panose="020B0604020202020204" pitchFamily="34" charset="0"/>
              <a:buChar char="•"/>
            </a:pPr>
            <a:endParaRPr lang="en-US" sz="1400">
              <a:latin typeface="Century Gothic"/>
              <a:ea typeface="Arial" panose="020B0604020202020204" pitchFamily="34" charset="0"/>
            </a:endParaRPr>
          </a:p>
          <a:p>
            <a:pPr marL="285750" indent="-285750">
              <a:buFont typeface="Arial" panose="020B0604020202020204" pitchFamily="34" charset="0"/>
              <a:buChar char="•"/>
            </a:pPr>
            <a:r>
              <a:rPr lang="en-GB" sz="1400">
                <a:effectLst/>
                <a:latin typeface="Century Gothic"/>
              </a:rPr>
              <a:t>Ensure that all involved in the process feel they are part of a </a:t>
            </a:r>
            <a:r>
              <a:rPr lang="en-GB" sz="1400">
                <a:latin typeface="Century Gothic"/>
              </a:rPr>
              <a:t>multi-agency</a:t>
            </a:r>
            <a:r>
              <a:rPr lang="en-GB" sz="1400">
                <a:effectLst/>
                <a:latin typeface="Century Gothic"/>
              </a:rPr>
              <a:t> team </a:t>
            </a:r>
            <a:r>
              <a:rPr lang="en-GB" sz="1400">
                <a:latin typeface="Century Gothic"/>
              </a:rPr>
              <a:t>and that ownership of the Marac forum is shared. </a:t>
            </a:r>
            <a:endParaRPr lang="en-GB" sz="1400">
              <a:effectLst/>
              <a:latin typeface="Century Gothic"/>
              <a:cs typeface="Arial"/>
            </a:endParaRPr>
          </a:p>
          <a:p>
            <a:pPr marL="285750" indent="-285750">
              <a:buFont typeface="Arial" panose="020B0604020202020204" pitchFamily="34" charset="0"/>
              <a:buChar char="•"/>
            </a:pPr>
            <a:endParaRPr lang="en-GB" sz="1400">
              <a:latin typeface="Century Gothic"/>
              <a:ea typeface="+mn-lt"/>
              <a:cs typeface="+mn-lt"/>
            </a:endParaRPr>
          </a:p>
          <a:p>
            <a:pPr marL="285750" indent="-285750">
              <a:buFont typeface="Arial" panose="020B0604020202020204" pitchFamily="34" charset="0"/>
              <a:buChar char="•"/>
            </a:pPr>
            <a:r>
              <a:rPr lang="en-GB" sz="1400">
                <a:latin typeface="Century Gothic"/>
                <a:ea typeface="+mn-lt"/>
                <a:cs typeface="+mn-lt"/>
              </a:rPr>
              <a:t>Agreed monitoring of performance data to bring in line with recommended figures – case volume, referral level, equality and attendance of representatives</a:t>
            </a:r>
            <a:endParaRPr lang="en-US" sz="1400">
              <a:effectLst/>
              <a:latin typeface="Century Gothic"/>
              <a:ea typeface="Arial" panose="020B0604020202020204" pitchFamily="34" charset="0"/>
            </a:endParaRPr>
          </a:p>
          <a:p>
            <a:endParaRPr lang="en-GB" sz="1400">
              <a:cs typeface="Arial" panose="020B0604020202020204"/>
            </a:endParaRPr>
          </a:p>
          <a:p>
            <a:pPr marL="285750" indent="-285750">
              <a:buFont typeface="Arial" panose="020B0604020202020204" pitchFamily="34" charset="0"/>
              <a:buChar char="•"/>
            </a:pPr>
            <a:endParaRPr lang="en-GB" sz="1400">
              <a:effectLst/>
            </a:endParaRPr>
          </a:p>
          <a:p>
            <a:pPr marL="285750" indent="-285750">
              <a:buFont typeface="Arial" panose="020B0604020202020204" pitchFamily="34" charset="0"/>
              <a:buChar char="•"/>
            </a:pPr>
            <a:endParaRPr lang="en-GB" sz="1400">
              <a:cs typeface="Arial"/>
            </a:endParaRPr>
          </a:p>
        </p:txBody>
      </p:sp>
      <p:sp>
        <p:nvSpPr>
          <p:cNvPr id="12" name="Title 2">
            <a:extLst>
              <a:ext uri="{FF2B5EF4-FFF2-40B4-BE49-F238E27FC236}">
                <a16:creationId xmlns:a16="http://schemas.microsoft.com/office/drawing/2014/main" id="{B394C90E-BE41-4DB4-B72A-299E1DB77D14}"/>
              </a:ext>
            </a:extLst>
          </p:cNvPr>
          <p:cNvSpPr txBox="1">
            <a:spLocks/>
          </p:cNvSpPr>
          <p:nvPr/>
        </p:nvSpPr>
        <p:spPr>
          <a:xfrm>
            <a:off x="667384" y="236979"/>
            <a:ext cx="11167745" cy="738664"/>
          </a:xfrm>
          <a:prstGeom prst="rect">
            <a:avLst/>
          </a:prstGeom>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r>
              <a:rPr lang="en-GB" sz="1800">
                <a:latin typeface="Century Gothic"/>
              </a:rPr>
              <a:t>Marac Principle 10: Governance</a:t>
            </a:r>
            <a:br>
              <a:rPr lang="en-GB"/>
            </a:br>
            <a:r>
              <a:rPr lang="en-GB" sz="1500">
                <a:solidFill>
                  <a:schemeClr val="accent3"/>
                </a:solidFill>
                <a:latin typeface="Century Gothic"/>
              </a:rPr>
              <a:t>There is effective strategic support and leadership of the Marac and </a:t>
            </a:r>
            <a:r>
              <a:rPr lang="en-GB" sz="1500" err="1">
                <a:solidFill>
                  <a:schemeClr val="accent3"/>
                </a:solidFill>
                <a:latin typeface="Century Gothic"/>
              </a:rPr>
              <a:t>Idva</a:t>
            </a:r>
            <a:r>
              <a:rPr lang="en-GB" sz="1500">
                <a:solidFill>
                  <a:schemeClr val="accent3"/>
                </a:solidFill>
                <a:latin typeface="Century Gothic"/>
              </a:rPr>
              <a:t> response, and agencies work </a:t>
            </a:r>
            <a:endParaRPr lang="en-GB" sz="1500">
              <a:solidFill>
                <a:schemeClr val="accent3"/>
              </a:solidFill>
              <a:latin typeface="Century Gothic"/>
              <a:cs typeface="Arial"/>
            </a:endParaRPr>
          </a:p>
          <a:p>
            <a:r>
              <a:rPr lang="en-GB" sz="1500">
                <a:solidFill>
                  <a:schemeClr val="accent3"/>
                </a:solidFill>
                <a:latin typeface="Century Gothic"/>
              </a:rPr>
              <a:t>together effectively</a:t>
            </a:r>
          </a:p>
        </p:txBody>
      </p:sp>
    </p:spTree>
    <p:extLst>
      <p:ext uri="{BB962C8B-B14F-4D97-AF65-F5344CB8AC3E}">
        <p14:creationId xmlns:p14="http://schemas.microsoft.com/office/powerpoint/2010/main" val="4213604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D8D553-6AE5-490C-929D-1836101729FB}"/>
              </a:ext>
            </a:extLst>
          </p:cNvPr>
          <p:cNvSpPr>
            <a:spLocks noGrp="1"/>
          </p:cNvSpPr>
          <p:nvPr>
            <p:ph type="title"/>
          </p:nvPr>
        </p:nvSpPr>
        <p:spPr>
          <a:xfrm>
            <a:off x="554736" y="677535"/>
            <a:ext cx="11082528" cy="276999"/>
          </a:xfrm>
        </p:spPr>
        <p:txBody>
          <a:bodyPr/>
          <a:lstStyle/>
          <a:p>
            <a:r>
              <a:rPr lang="en-GB" sz="1800">
                <a:latin typeface="Century Gothic"/>
              </a:rPr>
              <a:t>Summary of Findings - Marac Review</a:t>
            </a:r>
            <a:endParaRPr lang="en-GB" sz="1800"/>
          </a:p>
        </p:txBody>
      </p:sp>
      <p:sp>
        <p:nvSpPr>
          <p:cNvPr id="11" name="TextBox 10">
            <a:extLst>
              <a:ext uri="{FF2B5EF4-FFF2-40B4-BE49-F238E27FC236}">
                <a16:creationId xmlns:a16="http://schemas.microsoft.com/office/drawing/2014/main" id="{94D31FCB-3B9D-41BB-B417-D1F918FD61C8}"/>
              </a:ext>
            </a:extLst>
          </p:cNvPr>
          <p:cNvSpPr txBox="1"/>
          <p:nvPr/>
        </p:nvSpPr>
        <p:spPr>
          <a:xfrm>
            <a:off x="554736" y="1143000"/>
            <a:ext cx="11176053" cy="5017168"/>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108" charset="-128"/>
              <a:cs typeface="+mn-cs"/>
            </a:endParaRPr>
          </a:p>
        </p:txBody>
      </p:sp>
      <p:sp>
        <p:nvSpPr>
          <p:cNvPr id="12" name="TextBox 11">
            <a:extLst>
              <a:ext uri="{FF2B5EF4-FFF2-40B4-BE49-F238E27FC236}">
                <a16:creationId xmlns:a16="http://schemas.microsoft.com/office/drawing/2014/main" id="{E2BE7ECA-2843-46A5-BF85-3763C619AA1C}"/>
              </a:ext>
            </a:extLst>
          </p:cNvPr>
          <p:cNvSpPr txBox="1"/>
          <p:nvPr/>
        </p:nvSpPr>
        <p:spPr>
          <a:xfrm>
            <a:off x="554736" y="1143000"/>
            <a:ext cx="11082528" cy="4872789"/>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kumimoji="0" lang="en-GB" sz="1500" b="1" i="0" u="none" strike="noStrike" kern="1200" cap="none" spc="0" normalizeH="0" baseline="0" noProof="0" dirty="0">
                <a:ln>
                  <a:noFill/>
                </a:ln>
                <a:solidFill>
                  <a:schemeClr val="accent3"/>
                </a:solidFill>
                <a:effectLst/>
                <a:uLnTx/>
                <a:uFillTx/>
                <a:latin typeface="Century Gothic"/>
                <a:ea typeface="ＭＳ Ｐゴシック"/>
              </a:rPr>
              <a:t>Our work in </a:t>
            </a:r>
            <a:r>
              <a:rPr lang="en-GB" sz="1500" b="1" dirty="0">
                <a:solidFill>
                  <a:schemeClr val="accent3"/>
                </a:solidFill>
                <a:latin typeface="Century Gothic"/>
                <a:ea typeface="ＭＳ Ｐゴシック"/>
              </a:rPr>
              <a:t>Cambridgeshire &amp; Peterborough has</a:t>
            </a:r>
            <a:r>
              <a:rPr kumimoji="0" lang="en-GB" sz="1500" b="1" i="0" u="none" strike="noStrike" kern="1200" cap="none" spc="0" normalizeH="0" baseline="0" noProof="0" dirty="0">
                <a:ln>
                  <a:noFill/>
                </a:ln>
                <a:solidFill>
                  <a:schemeClr val="accent3"/>
                </a:solidFill>
                <a:effectLst/>
                <a:uLnTx/>
                <a:uFillTx/>
                <a:latin typeface="Century Gothic"/>
                <a:ea typeface="ＭＳ Ｐゴシック"/>
              </a:rPr>
              <a:t> shown the following:</a:t>
            </a:r>
            <a:r>
              <a:rPr kumimoji="0" lang="en-GB" sz="1500" b="0" i="0" u="none" strike="noStrike" kern="1200" cap="none" spc="0" normalizeH="0" baseline="0" noProof="0" dirty="0">
                <a:ln>
                  <a:noFill/>
                </a:ln>
                <a:solidFill>
                  <a:schemeClr val="accent3"/>
                </a:solidFill>
                <a:effectLst/>
                <a:uLnTx/>
                <a:uFillTx/>
                <a:latin typeface="Century Gothic"/>
                <a:ea typeface="ＭＳ Ｐゴシック"/>
              </a:rPr>
              <a:t> </a:t>
            </a:r>
            <a:endParaRPr lang="en-US" sz="1500" dirty="0">
              <a:solidFill>
                <a:schemeClr val="accent3"/>
              </a:solidFill>
              <a:latin typeface="Century Gothic" panose="020B0502020202020204" pitchFamily="34" charset="0"/>
              <a:ea typeface="ＭＳ Ｐゴシック"/>
              <a:cs typeface="Arial" panose="020B0604020202020204"/>
            </a:endParaRPr>
          </a:p>
          <a:p>
            <a:pPr marL="285750" indent="-285750">
              <a:spcBef>
                <a:spcPts val="300"/>
              </a:spcBef>
              <a:spcAft>
                <a:spcPts val="300"/>
              </a:spcAft>
              <a:buFont typeface="Arial"/>
              <a:buChar char="•"/>
              <a:defRPr/>
            </a:pPr>
            <a:r>
              <a:rPr lang="en-GB" sz="1600" dirty="0">
                <a:solidFill>
                  <a:srgbClr val="000000"/>
                </a:solidFill>
                <a:latin typeface="Century Gothic"/>
                <a:ea typeface="ＭＳ Ｐゴシック"/>
              </a:rPr>
              <a:t>There is</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inconsistent </a:t>
            </a:r>
            <a:r>
              <a:rPr lang="en-GB" sz="1600" dirty="0">
                <a:solidFill>
                  <a:srgbClr val="000000"/>
                </a:solidFill>
                <a:latin typeface="Century Gothic"/>
                <a:ea typeface="ＭＳ Ｐゴシック"/>
              </a:rPr>
              <a:t>agency engagement</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both in terms of attendance</a:t>
            </a:r>
            <a:r>
              <a:rPr lang="en-GB" sz="1600" dirty="0">
                <a:solidFill>
                  <a:srgbClr val="000000"/>
                </a:solidFill>
                <a:latin typeface="Century Gothic"/>
                <a:ea typeface="ＭＳ Ｐゴシック"/>
              </a:rPr>
              <a:t> and</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engagement with the meeting and action planning process.</a:t>
            </a:r>
            <a:r>
              <a:rPr lang="en-GB" sz="1600" dirty="0">
                <a:solidFill>
                  <a:srgbClr val="000000"/>
                </a:solidFill>
                <a:latin typeface="Century Gothic"/>
                <a:ea typeface="ＭＳ Ｐゴシック"/>
              </a:rPr>
              <a:t> </a:t>
            </a:r>
            <a:r>
              <a:rPr lang="en-GB" sz="1600" dirty="0">
                <a:solidFill>
                  <a:srgbClr val="000000"/>
                </a:solidFill>
                <a:latin typeface="Century Gothic"/>
              </a:rPr>
              <a:t> </a:t>
            </a:r>
            <a:endParaRPr lang="en-US" sz="1600" dirty="0">
              <a:solidFill>
                <a:srgbClr val="3F3F3F"/>
              </a:solidFill>
              <a:latin typeface="Century Gothic" panose="020B0502020202020204" pitchFamily="34" charset="0"/>
              <a:cs typeface="Arial"/>
            </a:endParaRPr>
          </a:p>
          <a:p>
            <a:pPr marL="285750" indent="-285750">
              <a:spcBef>
                <a:spcPts val="300"/>
              </a:spcBef>
              <a:spcAft>
                <a:spcPts val="300"/>
              </a:spcAft>
              <a:buFont typeface="Arial" panose="020B0604020202020204" pitchFamily="34" charset="0"/>
              <a:buChar char="•"/>
              <a:defRPr/>
            </a:pPr>
            <a:r>
              <a:rPr kumimoji="0" lang="en-GB" sz="1600" b="0" i="0" u="none" strike="noStrike" kern="1200" cap="none" spc="0" normalizeH="0" baseline="0" noProof="0" dirty="0">
                <a:ln>
                  <a:noFill/>
                </a:ln>
                <a:solidFill>
                  <a:srgbClr val="000000"/>
                </a:solidFill>
                <a:effectLst/>
                <a:uLnTx/>
                <a:uFillTx/>
                <a:latin typeface="Century Gothic"/>
                <a:ea typeface="ＭＳ Ｐゴシック"/>
              </a:rPr>
              <a:t>Information sharing </a:t>
            </a:r>
            <a:r>
              <a:rPr lang="en-GB" sz="1600" dirty="0">
                <a:solidFill>
                  <a:srgbClr val="000000"/>
                </a:solidFill>
                <a:latin typeface="Century Gothic"/>
                <a:ea typeface="ＭＳ Ｐゴシック"/>
              </a:rPr>
              <a:t>between agencies </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is not </a:t>
            </a:r>
            <a:r>
              <a:rPr lang="en-GB" sz="1600" dirty="0">
                <a:solidFill>
                  <a:srgbClr val="000000"/>
                </a:solidFill>
                <a:latin typeface="Century Gothic"/>
                <a:ea typeface="ＭＳ Ｐゴシック"/>
              </a:rPr>
              <a:t>always </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consistent outside of the </a:t>
            </a:r>
            <a:r>
              <a:rPr kumimoji="0" lang="en-GB" sz="1600" b="0" i="0" u="none" strike="noStrike" kern="1200" cap="none" spc="0" normalizeH="0" baseline="0" noProof="0" dirty="0" err="1">
                <a:ln>
                  <a:noFill/>
                </a:ln>
                <a:solidFill>
                  <a:srgbClr val="000000"/>
                </a:solidFill>
                <a:effectLst/>
                <a:uLnTx/>
                <a:uFillTx/>
                <a:latin typeface="Century Gothic"/>
                <a:ea typeface="ＭＳ Ｐゴシック"/>
              </a:rPr>
              <a:t>Marac</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and agencies are not </a:t>
            </a:r>
            <a:r>
              <a:rPr lang="en-GB" sz="1600" dirty="0">
                <a:solidFill>
                  <a:srgbClr val="000000"/>
                </a:solidFill>
                <a:latin typeface="Century Gothic"/>
                <a:ea typeface="ＭＳ Ｐゴシック"/>
              </a:rPr>
              <a:t>proactively working with a multiagency approach using other forums such as professionals'</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meetings</a:t>
            </a:r>
            <a:r>
              <a:rPr lang="en-GB" sz="1600" dirty="0">
                <a:solidFill>
                  <a:srgbClr val="000000"/>
                </a:solidFill>
                <a:latin typeface="Century Gothic"/>
                <a:ea typeface="ＭＳ Ｐゴシック"/>
              </a:rPr>
              <a:t>,</a:t>
            </a:r>
            <a:r>
              <a:rPr kumimoji="0" lang="en-GB" sz="1600" b="0" i="0" u="none" strike="noStrike" kern="1200" cap="none" spc="0" normalizeH="0" baseline="0" noProof="0" dirty="0">
                <a:ln>
                  <a:noFill/>
                </a:ln>
                <a:solidFill>
                  <a:srgbClr val="000000"/>
                </a:solidFill>
                <a:effectLst/>
                <a:uLnTx/>
                <a:uFillTx/>
                <a:latin typeface="Century Gothic"/>
                <a:ea typeface="ＭＳ Ｐゴシック"/>
              </a:rPr>
              <a:t> when necessary</a:t>
            </a:r>
            <a:r>
              <a:rPr lang="en-GB" sz="1600" dirty="0">
                <a:solidFill>
                  <a:srgbClr val="000000"/>
                </a:solidFill>
                <a:latin typeface="Century Gothic"/>
                <a:ea typeface="ＭＳ Ｐゴシック"/>
              </a:rPr>
              <a:t>.</a:t>
            </a:r>
            <a:endParaRPr lang="en-GB" sz="1600" b="0" i="0" u="none" strike="noStrike" kern="1200" cap="none" spc="0" normalizeH="0" baseline="0" noProof="0" dirty="0">
              <a:ln>
                <a:noFill/>
              </a:ln>
              <a:solidFill>
                <a:srgbClr val="000000"/>
              </a:solidFill>
              <a:effectLst/>
              <a:uLnTx/>
              <a:uFillTx/>
              <a:latin typeface="Century Gothic"/>
              <a:ea typeface="ＭＳ Ｐゴシック"/>
            </a:endParaRPr>
          </a:p>
          <a:p>
            <a:pPr marL="285750" indent="-285750">
              <a:spcBef>
                <a:spcPts val="300"/>
              </a:spcBef>
              <a:spcAft>
                <a:spcPts val="300"/>
              </a:spcAft>
              <a:buFont typeface="Arial" panose="020B0604020202020204" pitchFamily="34" charset="0"/>
              <a:buChar char="•"/>
              <a:defRPr/>
            </a:pPr>
            <a:r>
              <a:rPr lang="en-GB" sz="1600" dirty="0">
                <a:solidFill>
                  <a:srgbClr val="000000"/>
                </a:solidFill>
                <a:latin typeface="Century Gothic"/>
                <a:ea typeface="ＭＳ Ｐゴシック"/>
              </a:rPr>
              <a:t>In both surveys and interviews, professionals expressed confidence in the process and referring into </a:t>
            </a:r>
            <a:r>
              <a:rPr lang="en-GB" sz="1600" dirty="0" err="1">
                <a:solidFill>
                  <a:srgbClr val="000000"/>
                </a:solidFill>
                <a:latin typeface="Century Gothic"/>
                <a:ea typeface="ＭＳ Ｐゴシック"/>
              </a:rPr>
              <a:t>Marac</a:t>
            </a:r>
            <a:r>
              <a:rPr lang="en-GB" sz="1600" dirty="0">
                <a:solidFill>
                  <a:srgbClr val="000000"/>
                </a:solidFill>
                <a:latin typeface="Century Gothic"/>
                <a:ea typeface="ＭＳ Ｐゴシック"/>
              </a:rPr>
              <a:t>, however training for newer representatives and refresher training at regular intervals.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a:ea typeface="ＭＳ Ｐゴシック"/>
              </a:rPr>
              <a:t>Actions are not always forthcoming without prompting from the Chair. It is the responsibility of each agency to action plan feasible, targeted actions for their own agency.</a:t>
            </a:r>
            <a:endParaRPr lang="en-GB" sz="1600" b="0" i="0" u="none" strike="noStrike" kern="1200" cap="none" spc="0" normalizeH="0" baseline="0" noProof="0" dirty="0">
              <a:ln>
                <a:noFill/>
              </a:ln>
              <a:solidFill>
                <a:srgbClr val="000000"/>
              </a:solidFill>
              <a:effectLst/>
              <a:uLnTx/>
              <a:uFillTx/>
              <a:latin typeface="Century Gothic"/>
              <a:ea typeface="ＭＳ Ｐゴシック"/>
            </a:endParaRPr>
          </a:p>
          <a:p>
            <a:pPr marL="285750" indent="-285750">
              <a:spcBef>
                <a:spcPts val="300"/>
              </a:spcBef>
              <a:spcAft>
                <a:spcPts val="300"/>
              </a:spcAft>
              <a:buFont typeface="Arial" panose="020B0604020202020204" pitchFamily="34" charset="0"/>
              <a:buChar char="•"/>
              <a:defRPr/>
            </a:pPr>
            <a:r>
              <a:rPr lang="en-GB" sz="1600" dirty="0">
                <a:solidFill>
                  <a:srgbClr val="000000"/>
                </a:solidFill>
                <a:latin typeface="Century Gothic"/>
                <a:ea typeface="ＭＳ Ｐゴシック"/>
              </a:rPr>
              <a:t>Thresholds for </a:t>
            </a:r>
            <a:r>
              <a:rPr lang="en-GB" sz="1600" dirty="0" err="1">
                <a:solidFill>
                  <a:srgbClr val="000000"/>
                </a:solidFill>
                <a:latin typeface="Century Gothic"/>
                <a:ea typeface="ＭＳ Ｐゴシック"/>
              </a:rPr>
              <a:t>Marac</a:t>
            </a:r>
            <a:r>
              <a:rPr lang="en-GB" sz="1600" dirty="0">
                <a:solidFill>
                  <a:srgbClr val="000000"/>
                </a:solidFill>
                <a:latin typeface="Century Gothic"/>
                <a:ea typeface="ＭＳ Ｐゴシック"/>
              </a:rPr>
              <a:t> remain high in the area and may mean high risk cases are not being properly identified. It is vital professionals feel confident to refer cases using professional judgement, where appropriate and crucial in identifying hidden harm. There is strong evidence of good practice across both Cambridgeshire &amp; Peterborough, however agencies with less knowledge and expertise of domestic abuse may not be identifying cases early enough or referring into </a:t>
            </a:r>
            <a:r>
              <a:rPr lang="en-GB" sz="1600" dirty="0" err="1">
                <a:solidFill>
                  <a:srgbClr val="000000"/>
                </a:solidFill>
                <a:latin typeface="Century Gothic"/>
                <a:ea typeface="ＭＳ Ｐゴシック"/>
              </a:rPr>
              <a:t>Marac</a:t>
            </a:r>
            <a:r>
              <a:rPr lang="en-GB" sz="1600" dirty="0">
                <a:solidFill>
                  <a:srgbClr val="000000"/>
                </a:solidFill>
                <a:latin typeface="Century Gothic"/>
                <a:ea typeface="ＭＳ Ｐゴシック"/>
              </a:rPr>
              <a:t>. </a:t>
            </a:r>
          </a:p>
          <a:p>
            <a:pPr marL="285750" indent="-285750">
              <a:spcBef>
                <a:spcPts val="300"/>
              </a:spcBef>
              <a:spcAft>
                <a:spcPts val="300"/>
              </a:spcAft>
              <a:buFont typeface="Arial" panose="020B0604020202020204" pitchFamily="34" charset="0"/>
              <a:buChar char="•"/>
              <a:defRPr/>
            </a:pPr>
            <a:r>
              <a:rPr lang="en-GB" sz="1600" dirty="0" err="1">
                <a:solidFill>
                  <a:srgbClr val="000000"/>
                </a:solidFill>
                <a:latin typeface="Century Gothic"/>
              </a:rPr>
              <a:t>Marac</a:t>
            </a:r>
            <a:r>
              <a:rPr lang="en-GB" sz="1600" dirty="0">
                <a:solidFill>
                  <a:srgbClr val="000000"/>
                </a:solidFill>
                <a:latin typeface="Century Gothic"/>
              </a:rPr>
              <a:t> Coordinators play a meaningful and effective role in the operational running of </a:t>
            </a:r>
            <a:r>
              <a:rPr lang="en-GB" sz="1600" dirty="0" err="1">
                <a:solidFill>
                  <a:srgbClr val="000000"/>
                </a:solidFill>
                <a:latin typeface="Century Gothic"/>
              </a:rPr>
              <a:t>Marac</a:t>
            </a:r>
            <a:r>
              <a:rPr lang="en-GB" sz="1600" dirty="0">
                <a:solidFill>
                  <a:srgbClr val="000000"/>
                </a:solidFill>
                <a:latin typeface="Century Gothic"/>
              </a:rPr>
              <a:t> and demonstrated knowledge and expertise during the meetings to ensure gaps in info addressed and actions followed up. </a:t>
            </a:r>
            <a:endParaRPr lang="en-GB" sz="1600" b="0" i="0" u="none" strike="noStrike" kern="1200" cap="none" spc="0" normalizeH="0" baseline="0" noProof="0" dirty="0">
              <a:ln>
                <a:noFill/>
              </a:ln>
              <a:solidFill>
                <a:srgbClr val="000000"/>
              </a:solidFill>
              <a:effectLst/>
              <a:uLnTx/>
              <a:uFillTx/>
              <a:latin typeface="Century Gothic"/>
              <a:ea typeface="ＭＳ Ｐゴシック" pitchFamily="-108" charset="-128"/>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p:txBody>
      </p:sp>
    </p:spTree>
    <p:extLst>
      <p:ext uri="{BB962C8B-B14F-4D97-AF65-F5344CB8AC3E}">
        <p14:creationId xmlns:p14="http://schemas.microsoft.com/office/powerpoint/2010/main" val="18267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7B6C9-9B2E-C4E2-0B15-F395F86EBC93}"/>
              </a:ext>
            </a:extLst>
          </p:cNvPr>
          <p:cNvSpPr>
            <a:spLocks noGrp="1"/>
          </p:cNvSpPr>
          <p:nvPr>
            <p:ph type="title"/>
          </p:nvPr>
        </p:nvSpPr>
        <p:spPr/>
        <p:txBody>
          <a:bodyPr/>
          <a:lstStyle/>
          <a:p>
            <a:r>
              <a:rPr lang="en-GB"/>
              <a:t>Prevalence of Domestic Abuse</a:t>
            </a:r>
            <a:r>
              <a:rPr kumimoji="0" lang="en-US" sz="4400" b="1" i="0" u="none" strike="noStrike" kern="1200" cap="none" spc="0" normalizeH="0" baseline="0" noProof="0">
                <a:ln w="6350" cap="flat">
                  <a:noFill/>
                  <a:miter lim="800000"/>
                </a:ln>
                <a:solidFill>
                  <a:srgbClr val="E71580"/>
                </a:solidFill>
                <a:effectLst/>
                <a:uLnTx/>
                <a:uFillTx/>
                <a:latin typeface="Century Gothic" panose="020B0502020202020204" pitchFamily="34" charset="0"/>
                <a:ea typeface="+mj-ea"/>
                <a:cs typeface="+mj-cs"/>
              </a:rPr>
              <a:t> Cambridgeshire &amp; Peterborough </a:t>
            </a:r>
            <a:endParaRPr lang="en-GB"/>
          </a:p>
        </p:txBody>
      </p:sp>
      <p:sp>
        <p:nvSpPr>
          <p:cNvPr id="4" name="Text Placeholder 3">
            <a:extLst>
              <a:ext uri="{FF2B5EF4-FFF2-40B4-BE49-F238E27FC236}">
                <a16:creationId xmlns:a16="http://schemas.microsoft.com/office/drawing/2014/main" id="{281FB852-B411-F960-9929-D2CFA65F4CB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2108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2135-B23E-42EC-9F04-27FF72655DED}"/>
              </a:ext>
            </a:extLst>
          </p:cNvPr>
          <p:cNvSpPr>
            <a:spLocks noGrp="1"/>
          </p:cNvSpPr>
          <p:nvPr>
            <p:ph type="title"/>
          </p:nvPr>
        </p:nvSpPr>
        <p:spPr>
          <a:xfrm>
            <a:off x="554736" y="677535"/>
            <a:ext cx="11082528" cy="276999"/>
          </a:xfrm>
        </p:spPr>
        <p:txBody>
          <a:bodyPr/>
          <a:lstStyle/>
          <a:p>
            <a:r>
              <a:rPr lang="en-GB" sz="1800"/>
              <a:t>Number of victims: Overview</a:t>
            </a:r>
          </a:p>
        </p:txBody>
      </p:sp>
      <p:grpSp>
        <p:nvGrpSpPr>
          <p:cNvPr id="11" name="Group 10">
            <a:extLst>
              <a:ext uri="{FF2B5EF4-FFF2-40B4-BE49-F238E27FC236}">
                <a16:creationId xmlns:a16="http://schemas.microsoft.com/office/drawing/2014/main" id="{A063284A-062B-40D0-8EE8-C15E0A560A6A}"/>
              </a:ext>
            </a:extLst>
          </p:cNvPr>
          <p:cNvGrpSpPr/>
          <p:nvPr/>
        </p:nvGrpSpPr>
        <p:grpSpPr>
          <a:xfrm>
            <a:off x="3863565" y="188640"/>
            <a:ext cx="7982150" cy="6253257"/>
            <a:chOff x="3863565" y="188640"/>
            <a:chExt cx="7982150" cy="6253257"/>
          </a:xfrm>
        </p:grpSpPr>
        <p:graphicFrame>
          <p:nvGraphicFramePr>
            <p:cNvPr id="12" name="Diagram 11">
              <a:extLst>
                <a:ext uri="{FF2B5EF4-FFF2-40B4-BE49-F238E27FC236}">
                  <a16:creationId xmlns:a16="http://schemas.microsoft.com/office/drawing/2014/main" id="{EA614421-39FB-47B5-9BB9-CED2F0C4B83C}"/>
                </a:ext>
              </a:extLst>
            </p:cNvPr>
            <p:cNvGraphicFramePr/>
            <p:nvPr/>
          </p:nvGraphicFramePr>
          <p:xfrm>
            <a:off x="3863565" y="188640"/>
            <a:ext cx="7982150" cy="625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5129400D-4B60-4F86-AA01-105981275972}"/>
                </a:ext>
              </a:extLst>
            </p:cNvPr>
            <p:cNvSpPr txBox="1"/>
            <p:nvPr/>
          </p:nvSpPr>
          <p:spPr>
            <a:xfrm>
              <a:off x="6803507" y="500848"/>
              <a:ext cx="2102265" cy="62324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138,000 adults have experienced DA at some point since 16</a:t>
              </a:r>
              <a:r>
                <a:rPr kumimoji="0" lang="en-GB" sz="1350" b="1" i="0" u="none" strike="noStrike" kern="0" cap="none" spc="0" normalizeH="0" baseline="30000" noProof="0">
                  <a:ln>
                    <a:noFill/>
                  </a:ln>
                  <a:solidFill>
                    <a:srgbClr val="FFFFFF"/>
                  </a:solidFill>
                  <a:effectLst/>
                  <a:uLnTx/>
                  <a:uFillTx/>
                  <a:latin typeface="Century Gothic" panose="020B0502020202020204" pitchFamily="34" charset="0"/>
                  <a:ea typeface="+mn-ea"/>
                  <a:cs typeface="+mn-cs"/>
                </a:rPr>
                <a:t>1</a:t>
              </a:r>
            </a:p>
          </p:txBody>
        </p:sp>
        <p:sp>
          <p:nvSpPr>
            <p:cNvPr id="14" name="TextBox 13">
              <a:extLst>
                <a:ext uri="{FF2B5EF4-FFF2-40B4-BE49-F238E27FC236}">
                  <a16:creationId xmlns:a16="http://schemas.microsoft.com/office/drawing/2014/main" id="{245022C6-4A0E-4E5E-BA0B-839654D6595A}"/>
                </a:ext>
              </a:extLst>
            </p:cNvPr>
            <p:cNvSpPr txBox="1"/>
            <p:nvPr/>
          </p:nvSpPr>
          <p:spPr>
            <a:xfrm>
              <a:off x="6879764" y="1779368"/>
              <a:ext cx="2102265"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38,000 adult victims have experienced DA in the past year</a:t>
              </a:r>
              <a:r>
                <a:rPr kumimoji="0" lang="en-GB" sz="1350" b="1" i="0" u="none" strike="noStrike" kern="0" cap="none" spc="0" normalizeH="0" baseline="30000" noProof="0">
                  <a:ln>
                    <a:noFill/>
                  </a:ln>
                  <a:solidFill>
                    <a:srgbClr val="FFFFFF"/>
                  </a:solidFill>
                  <a:effectLst/>
                  <a:uLnTx/>
                  <a:uFillTx/>
                  <a:latin typeface="Century Gothic" panose="020B0502020202020204" pitchFamily="34" charset="0"/>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C4CB7878-911F-47B1-B7EA-BB8EDA023A61}"/>
                </a:ext>
              </a:extLst>
            </p:cNvPr>
            <p:cNvSpPr txBox="1"/>
            <p:nvPr/>
          </p:nvSpPr>
          <p:spPr>
            <a:xfrm>
              <a:off x="6907565" y="3237552"/>
              <a:ext cx="2102265" cy="62324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28,000 adult victims of IPV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C56F700-4777-4A6B-BAAF-742DEABF7B01}"/>
                </a:ext>
              </a:extLst>
            </p:cNvPr>
            <p:cNvSpPr txBox="1"/>
            <p:nvPr/>
          </p:nvSpPr>
          <p:spPr>
            <a:xfrm>
              <a:off x="6803507" y="4953148"/>
              <a:ext cx="2102265"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12,000 visible adult victims of DA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grpSp>
      <p:sp>
        <p:nvSpPr>
          <p:cNvPr id="17" name="TextBox 16">
            <a:extLst>
              <a:ext uri="{FF2B5EF4-FFF2-40B4-BE49-F238E27FC236}">
                <a16:creationId xmlns:a16="http://schemas.microsoft.com/office/drawing/2014/main" id="{262A3B8B-C008-4CA9-AC7E-A9D741BF6C73}"/>
              </a:ext>
            </a:extLst>
          </p:cNvPr>
          <p:cNvSpPr txBox="1"/>
          <p:nvPr/>
        </p:nvSpPr>
        <p:spPr>
          <a:xfrm>
            <a:off x="529499" y="1101903"/>
            <a:ext cx="3868574" cy="3462486"/>
          </a:xfrm>
          <a:prstGeom prst="rect">
            <a:avLst/>
          </a:prstGeom>
          <a:noFill/>
        </p:spPr>
        <p:txBody>
          <a:bodyPr wrap="square" lIns="0" tIns="0" rIns="0" bIns="0" rtlCol="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lang="en-GB" sz="1500" b="0" i="0" u="none" strike="noStrike" kern="1200" cap="none" spc="0" normalizeH="0" baseline="0" noProof="0">
              <a:ln>
                <a:noFill/>
              </a:ln>
              <a:solidFill>
                <a:srgbClr val="808285">
                  <a:lumMod val="75000"/>
                </a:srgbClr>
              </a:solidFill>
              <a:effectLst/>
              <a:uLnTx/>
              <a:uFillTx/>
              <a:latin typeface="Century Gothic" panose="020B0502020202020204" pitchFamily="34" charset="0"/>
              <a:ea typeface="ＭＳ Ｐゴシック" pitchFamily="-108"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a:ln>
                  <a:noFill/>
                </a:ln>
                <a:effectLst/>
                <a:uLnTx/>
                <a:uFillTx/>
                <a:latin typeface="Century Gothic"/>
                <a:ea typeface="ＭＳ Ｐゴシック"/>
              </a:rPr>
              <a:t>The </a:t>
            </a:r>
            <a:r>
              <a:rPr kumimoji="0" lang="en-GB" sz="1500" b="0" i="0" u="none" strike="noStrike" kern="1200" cap="none" spc="0" normalizeH="0" baseline="0" noProof="0" err="1">
                <a:ln>
                  <a:noFill/>
                </a:ln>
                <a:effectLst/>
                <a:uLnTx/>
                <a:uFillTx/>
                <a:latin typeface="Century Gothic"/>
                <a:ea typeface="ＭＳ Ｐゴシック"/>
              </a:rPr>
              <a:t>SafeLives</a:t>
            </a:r>
            <a:r>
              <a:rPr kumimoji="0" lang="en-GB" sz="1500" b="0" i="0" u="none" strike="noStrike" kern="1200" cap="none" spc="0" normalizeH="0" baseline="0" noProof="0">
                <a:ln>
                  <a:noFill/>
                </a:ln>
                <a:effectLst/>
                <a:uLnTx/>
                <a:uFillTx/>
                <a:latin typeface="Century Gothic"/>
                <a:ea typeface="ＭＳ Ｐゴシック"/>
              </a:rPr>
              <a:t> prevalence tool uses data</a:t>
            </a:r>
            <a:r>
              <a:rPr kumimoji="0" lang="en-GB" sz="1500" b="0" i="0" u="none" strike="noStrike" kern="1200" cap="none" spc="0" normalizeH="0" baseline="0" noProof="0">
                <a:ln>
                  <a:noFill/>
                </a:ln>
                <a:effectLst/>
                <a:uLnTx/>
                <a:uFillTx/>
                <a:latin typeface="Century Gothic"/>
                <a:ea typeface="Calibri"/>
              </a:rPr>
              <a:t> from the Crime Survey England and Wales (CSEW) merged with local population data. It is in the ONS domestic abuse bulletin and more specifically the </a:t>
            </a:r>
            <a:r>
              <a:rPr kumimoji="0" lang="en-GB" sz="1500" b="0" i="0" u="sng" strike="noStrike" kern="1200" cap="none" spc="0" normalizeH="0" baseline="0" noProof="0">
                <a:ln>
                  <a:noFill/>
                </a:ln>
                <a:effectLst/>
                <a:uLnTx/>
                <a:uFillTx/>
                <a:latin typeface="Century Gothic"/>
                <a:ea typeface="Calibri"/>
                <a:hlinkClick r:id="rId8">
                  <a:extLst>
                    <a:ext uri="{A12FA001-AC4F-418D-AE19-62706E023703}">
                      <ahyp:hlinkClr xmlns:ahyp="http://schemas.microsoft.com/office/drawing/2018/hyperlinkcolor" val="tx"/>
                    </a:ext>
                  </a:extLst>
                </a:hlinkClick>
              </a:rPr>
              <a:t>prevalence and trends</a:t>
            </a:r>
            <a:r>
              <a:rPr kumimoji="0" lang="en-GB" sz="1500" b="0" i="0" u="none" strike="noStrike" kern="1200" cap="none" spc="0" normalizeH="0" baseline="0" noProof="0">
                <a:ln>
                  <a:noFill/>
                </a:ln>
                <a:effectLst/>
                <a:uLnTx/>
                <a:uFillTx/>
                <a:latin typeface="Century Gothic"/>
                <a:ea typeface="Calibri"/>
              </a:rPr>
              <a:t> paper. We also use Marac data to capture a true understanding of the prevalence of domestic abuse in a local area.</a:t>
            </a:r>
            <a:endParaRPr lang="en-GB" sz="1500" b="0" i="0" u="none" strike="noStrike" kern="1200" cap="none" spc="0" normalizeH="0" baseline="0" noProof="0">
              <a:ln>
                <a:noFill/>
              </a:ln>
              <a:effectLst/>
              <a:uLnTx/>
              <a:uFillTx/>
              <a:latin typeface="Century Gothic"/>
              <a:ea typeface="Calibri"/>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en-GB" sz="1500" b="0" i="0" u="none" strike="noStrike" kern="1200" cap="none" spc="0" normalizeH="0" baseline="0" noProof="0">
              <a:ln>
                <a:noFill/>
              </a:ln>
              <a:effectLst/>
              <a:uLnTx/>
              <a:uFillTx/>
              <a:latin typeface="Century Gothic" panose="020B0502020202020204" pitchFamily="34" charset="0"/>
              <a:ea typeface="ＭＳ Ｐゴシック" pitchFamily="-108"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a:ln>
                  <a:noFill/>
                </a:ln>
                <a:effectLst/>
                <a:uLnTx/>
                <a:uFillTx/>
                <a:latin typeface="Century Gothic"/>
                <a:ea typeface="ＭＳ Ｐゴシック"/>
              </a:rPr>
              <a:t>This details the estimated number of victims who have experienced domestic abuse (DA) , not the number of victims who have accessed services.</a:t>
            </a:r>
            <a:endParaRPr lang="en-GB" sz="1500" b="0" i="0" u="none" strike="noStrike" kern="1200" cap="none" spc="0" normalizeH="0" baseline="0" noProof="0">
              <a:ln>
                <a:noFill/>
              </a:ln>
              <a:effectLst/>
              <a:uLnTx/>
              <a:uFillTx/>
              <a:latin typeface="Century Gothic"/>
              <a:ea typeface="ＭＳ Ｐゴシック"/>
            </a:endParaRPr>
          </a:p>
        </p:txBody>
      </p:sp>
      <p:sp>
        <p:nvSpPr>
          <p:cNvPr id="18" name="TextBox 17">
            <a:extLst>
              <a:ext uri="{FF2B5EF4-FFF2-40B4-BE49-F238E27FC236}">
                <a16:creationId xmlns:a16="http://schemas.microsoft.com/office/drawing/2014/main" id="{E669D738-B1A8-427A-A239-E8B51FABECE6}"/>
              </a:ext>
            </a:extLst>
          </p:cNvPr>
          <p:cNvSpPr txBox="1"/>
          <p:nvPr/>
        </p:nvSpPr>
        <p:spPr>
          <a:xfrm>
            <a:off x="263870" y="4953148"/>
            <a:ext cx="485677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30000" noProof="0">
                <a:ln>
                  <a:noFill/>
                </a:ln>
                <a:solidFill>
                  <a:srgbClr val="808285"/>
                </a:solidFill>
                <a:effectLst/>
                <a:uLnTx/>
                <a:uFillTx/>
                <a:latin typeface="Century Gothic" panose="020B0502020202020204" pitchFamily="34" charset="0"/>
                <a:ea typeface="ＭＳ Ｐゴシック" pitchFamily="-108" charset="-128"/>
                <a:cs typeface="+mn-cs"/>
              </a:rPr>
              <a:t>1</a:t>
            </a:r>
            <a:r>
              <a:rPr kumimoji="0" lang="en-GB" sz="1200" b="0" i="0" u="none" strike="noStrike" kern="1200" cap="none" spc="0" normalizeH="0" baseline="0" noProof="0">
                <a:ln>
                  <a:noFill/>
                </a:ln>
                <a:solidFill>
                  <a:srgbClr val="808285"/>
                </a:solidFill>
                <a:effectLst/>
                <a:uLnTx/>
                <a:uFillTx/>
                <a:latin typeface="Century Gothic" panose="020B0502020202020204" pitchFamily="34" charset="0"/>
                <a:ea typeface="ＭＳ Ｐゴシック" pitchFamily="-108" charset="-128"/>
                <a:cs typeface="+mn-cs"/>
              </a:rPr>
              <a:t>Around 15% will have experienced both partner abuse and family abuse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30000" noProof="0">
                <a:ln>
                  <a:noFill/>
                </a:ln>
                <a:solidFill>
                  <a:srgbClr val="808285"/>
                </a:solidFill>
                <a:effectLst/>
                <a:uLnTx/>
                <a:uFillTx/>
                <a:latin typeface="Century Gothic" panose="020B0502020202020204" pitchFamily="34" charset="0"/>
                <a:ea typeface="ＭＳ Ｐゴシック" pitchFamily="-108" charset="-128"/>
                <a:cs typeface="+mn-cs"/>
              </a:rPr>
              <a:t>2</a:t>
            </a:r>
            <a:r>
              <a:rPr kumimoji="0" lang="en-GB" sz="1200" b="0" i="0" u="none" strike="noStrike" kern="1200" cap="none" spc="0" normalizeH="0" baseline="0" noProof="0">
                <a:ln>
                  <a:noFill/>
                </a:ln>
                <a:solidFill>
                  <a:srgbClr val="808285"/>
                </a:solidFill>
                <a:effectLst/>
                <a:uLnTx/>
                <a:uFillTx/>
                <a:latin typeface="Century Gothic" panose="020B0502020202020204" pitchFamily="34" charset="0"/>
                <a:ea typeface="ＭＳ Ｐゴシック" pitchFamily="-108" charset="-128"/>
                <a:cs typeface="+mn-cs"/>
              </a:rPr>
              <a:t>Around 8% will have experienced both partner abuse and family abuse</a:t>
            </a:r>
          </a:p>
        </p:txBody>
      </p:sp>
      <p:sp>
        <p:nvSpPr>
          <p:cNvPr id="3" name="TextBox 2">
            <a:extLst>
              <a:ext uri="{FF2B5EF4-FFF2-40B4-BE49-F238E27FC236}">
                <a16:creationId xmlns:a16="http://schemas.microsoft.com/office/drawing/2014/main" id="{AA1C0667-F402-A6E9-97D0-4224D8AF2C62}"/>
              </a:ext>
            </a:extLst>
          </p:cNvPr>
          <p:cNvSpPr txBox="1"/>
          <p:nvPr/>
        </p:nvSpPr>
        <p:spPr>
          <a:xfrm>
            <a:off x="346285" y="6157346"/>
            <a:ext cx="5749715" cy="492443"/>
          </a:xfrm>
          <a:prstGeom prst="rect">
            <a:avLst/>
          </a:prstGeom>
          <a:noFill/>
        </p:spPr>
        <p:txBody>
          <a:bodyPr wrap="square" lIns="0" tIns="0" rIns="0" bIns="0"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808285">
                    <a:lumMod val="75000"/>
                  </a:srgbClr>
                </a:solidFill>
                <a:effectLst/>
                <a:uLnTx/>
                <a:uFillTx/>
                <a:latin typeface="Century Gothic" panose="020B0502020202020204" pitchFamily="34" charset="0"/>
                <a:ea typeface="ＭＳ Ｐゴシック" pitchFamily="-108" charset="-128"/>
                <a:cs typeface="+mn-cs"/>
              </a:rPr>
              <a:t>Caveat: The CSEW dataset used is for the year ending in March 2020. This is due to a period of suspended data collection during Covid resulting in the March 2022 dataset which has much lower response rates and highly suppressed figures affecting the quality of estimates. CSEW data is to be updated with the July 2023 dataset when available.</a:t>
            </a:r>
            <a:endParaRPr kumimoji="0" lang="en-GB" sz="800" b="0" i="0" u="none" strike="noStrike" kern="1200" cap="none" spc="0" normalizeH="0" baseline="0" noProof="0">
              <a:ln>
                <a:noFill/>
              </a:ln>
              <a:solidFill>
                <a:srgbClr val="808285">
                  <a:lumMod val="75000"/>
                </a:srgbClr>
              </a:solidFill>
              <a:effectLst/>
              <a:uLnTx/>
              <a:uFillTx/>
              <a:latin typeface="Century Gothic" panose="020B0502020202020204" pitchFamily="34" charset="0"/>
              <a:ea typeface="ＭＳ Ｐゴシック" pitchFamily="-108" charset="-128"/>
              <a:cs typeface="+mn-cs"/>
            </a:endParaRPr>
          </a:p>
        </p:txBody>
      </p:sp>
    </p:spTree>
    <p:extLst>
      <p:ext uri="{BB962C8B-B14F-4D97-AF65-F5344CB8AC3E}">
        <p14:creationId xmlns:p14="http://schemas.microsoft.com/office/powerpoint/2010/main" val="264211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A52-B496-4DD0-AE48-A710593AC37E}"/>
              </a:ext>
            </a:extLst>
          </p:cNvPr>
          <p:cNvSpPr>
            <a:spLocks noGrp="1"/>
          </p:cNvSpPr>
          <p:nvPr>
            <p:ph type="title"/>
          </p:nvPr>
        </p:nvSpPr>
        <p:spPr>
          <a:xfrm>
            <a:off x="554736" y="677535"/>
            <a:ext cx="11082528" cy="276999"/>
          </a:xfrm>
        </p:spPr>
        <p:txBody>
          <a:bodyPr/>
          <a:lstStyle/>
          <a:p>
            <a:r>
              <a:rPr lang="en-GB" sz="1800"/>
              <a:t>Prevalence of adult victims – since the age of 16</a:t>
            </a:r>
          </a:p>
        </p:txBody>
      </p:sp>
      <p:pic>
        <p:nvPicPr>
          <p:cNvPr id="6" name="Graphic 5" descr="Group with solid fill">
            <a:extLst>
              <a:ext uri="{FF2B5EF4-FFF2-40B4-BE49-F238E27FC236}">
                <a16:creationId xmlns:a16="http://schemas.microsoft.com/office/drawing/2014/main" id="{4C921A09-4BF7-4663-8E80-49C646DD5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474" y="1353887"/>
            <a:ext cx="1101052" cy="1101052"/>
          </a:xfrm>
          <a:prstGeom prst="rect">
            <a:avLst/>
          </a:prstGeom>
        </p:spPr>
      </p:pic>
      <p:sp>
        <p:nvSpPr>
          <p:cNvPr id="7" name="TextBox 6">
            <a:extLst>
              <a:ext uri="{FF2B5EF4-FFF2-40B4-BE49-F238E27FC236}">
                <a16:creationId xmlns:a16="http://schemas.microsoft.com/office/drawing/2014/main" id="{0F64D81F-51E7-4489-875B-923C89B9694A}"/>
              </a:ext>
            </a:extLst>
          </p:cNvPr>
          <p:cNvSpPr txBox="1"/>
          <p:nvPr/>
        </p:nvSpPr>
        <p:spPr>
          <a:xfrm>
            <a:off x="1997964" y="1591025"/>
            <a:ext cx="8756176"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there are</a:t>
            </a:r>
            <a:r>
              <a:rPr kumimoji="0" lang="en-GB" sz="20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 138,000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adult victims in Cambridgeshire and Peterborough who have experienced domestic abuse at </a:t>
            </a:r>
            <a:r>
              <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some point in their lives since the age of 16 </a:t>
            </a:r>
          </a:p>
        </p:txBody>
      </p:sp>
      <p:grpSp>
        <p:nvGrpSpPr>
          <p:cNvPr id="10" name="Group 9">
            <a:extLst>
              <a:ext uri="{FF2B5EF4-FFF2-40B4-BE49-F238E27FC236}">
                <a16:creationId xmlns:a16="http://schemas.microsoft.com/office/drawing/2014/main" id="{B47BC2E3-697C-4DBC-AFF9-049CFDC11D99}"/>
              </a:ext>
            </a:extLst>
          </p:cNvPr>
          <p:cNvGrpSpPr/>
          <p:nvPr/>
        </p:nvGrpSpPr>
        <p:grpSpPr>
          <a:xfrm>
            <a:off x="555128" y="2454939"/>
            <a:ext cx="1225743" cy="866630"/>
            <a:chOff x="4029075" y="3429000"/>
            <a:chExt cx="1819275" cy="1276350"/>
          </a:xfrm>
        </p:grpSpPr>
        <p:sp>
          <p:nvSpPr>
            <p:cNvPr id="8" name="Oval 7">
              <a:extLst>
                <a:ext uri="{FF2B5EF4-FFF2-40B4-BE49-F238E27FC236}">
                  <a16:creationId xmlns:a16="http://schemas.microsoft.com/office/drawing/2014/main" id="{A1A4D9DF-DC58-4E7D-B184-A62A1EA89288}"/>
                </a:ext>
              </a:extLst>
            </p:cNvPr>
            <p:cNvSpPr/>
            <p:nvPr/>
          </p:nvSpPr>
          <p:spPr>
            <a:xfrm>
              <a:off x="4029075" y="3429000"/>
              <a:ext cx="1276350" cy="127635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9" name="Oval 8">
              <a:extLst>
                <a:ext uri="{FF2B5EF4-FFF2-40B4-BE49-F238E27FC236}">
                  <a16:creationId xmlns:a16="http://schemas.microsoft.com/office/drawing/2014/main" id="{6BD4D49B-B48C-4C8B-A077-1A4CB08778A6}"/>
                </a:ext>
              </a:extLst>
            </p:cNvPr>
            <p:cNvSpPr/>
            <p:nvPr/>
          </p:nvSpPr>
          <p:spPr>
            <a:xfrm>
              <a:off x="4572000" y="3429000"/>
              <a:ext cx="1276350" cy="1276350"/>
            </a:xfrm>
            <a:prstGeom prst="ellipse">
              <a:avLst/>
            </a:prstGeom>
            <a:solidFill>
              <a:schemeClr val="accent2">
                <a:alpha val="64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grpSp>
      <p:sp>
        <p:nvSpPr>
          <p:cNvPr id="11" name="TextBox 10">
            <a:extLst>
              <a:ext uri="{FF2B5EF4-FFF2-40B4-BE49-F238E27FC236}">
                <a16:creationId xmlns:a16="http://schemas.microsoft.com/office/drawing/2014/main" id="{B6310501-E86A-43F3-B7DF-91BE04E5E191}"/>
              </a:ext>
            </a:extLst>
          </p:cNvPr>
          <p:cNvSpPr txBox="1"/>
          <p:nvPr/>
        </p:nvSpPr>
        <p:spPr>
          <a:xfrm>
            <a:off x="1997964" y="2717553"/>
            <a:ext cx="9639300"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An estimated </a:t>
            </a:r>
            <a:r>
              <a:rPr kumimoji="0" lang="en-GB" sz="20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15%</a:t>
            </a:r>
            <a:r>
              <a:rPr kumimoji="0" lang="en-GB" sz="2000" b="1" i="0" u="none" strike="noStrike" kern="1200" cap="none" spc="0" normalizeH="0" baseline="0" noProof="0">
                <a:ln>
                  <a:noFill/>
                </a:ln>
                <a:solidFill>
                  <a:srgbClr val="009FE3"/>
                </a:solidFill>
                <a:effectLst/>
                <a:uLnTx/>
                <a:uFillTx/>
                <a:latin typeface="Century Gothic" panose="020B0502020202020204" pitchFamily="34" charset="0"/>
                <a:ea typeface="+mn-ea"/>
                <a:cs typeface="+mn-cs"/>
              </a:rPr>
              <a:t>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these adult victims will have experienced </a:t>
            </a:r>
            <a:r>
              <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both partner and family abuse </a:t>
            </a:r>
          </a:p>
        </p:txBody>
      </p:sp>
      <p:sp>
        <p:nvSpPr>
          <p:cNvPr id="13" name="TextBox 12">
            <a:extLst>
              <a:ext uri="{FF2B5EF4-FFF2-40B4-BE49-F238E27FC236}">
                <a16:creationId xmlns:a16="http://schemas.microsoft.com/office/drawing/2014/main" id="{CD8BB4C9-1DE5-461A-903B-E4B9FA983556}"/>
              </a:ext>
            </a:extLst>
          </p:cNvPr>
          <p:cNvSpPr txBox="1"/>
          <p:nvPr/>
        </p:nvSpPr>
        <p:spPr>
          <a:xfrm>
            <a:off x="985100" y="6270063"/>
            <a:ext cx="9093965" cy="49989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Caveat: Older (75+) victim prevalence rates are based on a proxy rate from the CSEW for abuse in the past year only for those aged 60-74. This is because there is no CSEW prevalence rate data for the year ending in March 2020 for those aged 75+.</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sum of females and males may not add up to the total due to rounding.</a:t>
            </a:r>
          </a:p>
        </p:txBody>
      </p:sp>
      <p:sp>
        <p:nvSpPr>
          <p:cNvPr id="24" name="TextBox 23">
            <a:extLst>
              <a:ext uri="{FF2B5EF4-FFF2-40B4-BE49-F238E27FC236}">
                <a16:creationId xmlns:a16="http://schemas.microsoft.com/office/drawing/2014/main" id="{73D8827C-75B2-4B0D-9ACE-16C62ED5F557}"/>
              </a:ext>
            </a:extLst>
          </p:cNvPr>
          <p:cNvSpPr txBox="1"/>
          <p:nvPr/>
        </p:nvSpPr>
        <p:spPr>
          <a:xfrm>
            <a:off x="3802878" y="3626135"/>
            <a:ext cx="8100088"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11645640-91DE-4F50-819B-07867D33936E}"/>
              </a:ext>
            </a:extLst>
          </p:cNvPr>
          <p:cNvSpPr txBox="1"/>
          <p:nvPr/>
        </p:nvSpPr>
        <p:spPr>
          <a:xfrm>
            <a:off x="1997963" y="4040407"/>
            <a:ext cx="8907211" cy="162117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the total estimated adult victims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92,500 (67%)</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are estimated to be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female</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the total estimated adult victims</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 45,000 (33%)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are estimated to be </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male</a:t>
            </a:r>
            <a:endParaRPr kumimoji="0" lang="en-GB" sz="16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endParaRPr>
          </a:p>
        </p:txBody>
      </p:sp>
      <p:pic>
        <p:nvPicPr>
          <p:cNvPr id="39" name="Picture 38">
            <a:extLst>
              <a:ext uri="{FF2B5EF4-FFF2-40B4-BE49-F238E27FC236}">
                <a16:creationId xmlns:a16="http://schemas.microsoft.com/office/drawing/2014/main" id="{887E8A8B-10C9-4F77-B4CD-7E6520357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58" y="3675366"/>
            <a:ext cx="995868" cy="798738"/>
          </a:xfrm>
          <a:prstGeom prst="rect">
            <a:avLst/>
          </a:prstGeom>
        </p:spPr>
      </p:pic>
      <p:pic>
        <p:nvPicPr>
          <p:cNvPr id="45" name="Graphic 44" descr="Man with solid fill">
            <a:extLst>
              <a:ext uri="{FF2B5EF4-FFF2-40B4-BE49-F238E27FC236}">
                <a16:creationId xmlns:a16="http://schemas.microsoft.com/office/drawing/2014/main" id="{FDDA019E-4728-4CB3-A373-791D74DF10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658" y="4639706"/>
            <a:ext cx="1071510" cy="1071510"/>
          </a:xfrm>
          <a:prstGeom prst="rect">
            <a:avLst/>
          </a:prstGeom>
        </p:spPr>
      </p:pic>
    </p:spTree>
    <p:extLst>
      <p:ext uri="{BB962C8B-B14F-4D97-AF65-F5344CB8AC3E}">
        <p14:creationId xmlns:p14="http://schemas.microsoft.com/office/powerpoint/2010/main" val="139880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A52-B496-4DD0-AE48-A710593AC37E}"/>
              </a:ext>
            </a:extLst>
          </p:cNvPr>
          <p:cNvSpPr>
            <a:spLocks noGrp="1"/>
          </p:cNvSpPr>
          <p:nvPr>
            <p:ph type="title"/>
          </p:nvPr>
        </p:nvSpPr>
        <p:spPr>
          <a:xfrm>
            <a:off x="554736" y="554424"/>
            <a:ext cx="11082528" cy="400110"/>
          </a:xfrm>
        </p:spPr>
        <p:txBody>
          <a:bodyPr/>
          <a:lstStyle/>
          <a:p>
            <a:r>
              <a:rPr lang="en-GB"/>
              <a:t>Prevalence of adult victims – </a:t>
            </a:r>
            <a:r>
              <a:rPr lang="en-GB" sz="2600"/>
              <a:t>in the past year </a:t>
            </a:r>
            <a:r>
              <a:rPr lang="en-GB" sz="2600">
                <a:solidFill>
                  <a:schemeClr val="accent3"/>
                </a:solidFill>
              </a:rPr>
              <a:t> </a:t>
            </a:r>
          </a:p>
        </p:txBody>
      </p:sp>
      <p:pic>
        <p:nvPicPr>
          <p:cNvPr id="6" name="Graphic 5" descr="Group with solid fill">
            <a:extLst>
              <a:ext uri="{FF2B5EF4-FFF2-40B4-BE49-F238E27FC236}">
                <a16:creationId xmlns:a16="http://schemas.microsoft.com/office/drawing/2014/main" id="{4C921A09-4BF7-4663-8E80-49C646DD5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341" y="1373765"/>
            <a:ext cx="1101052" cy="1101052"/>
          </a:xfrm>
          <a:prstGeom prst="rect">
            <a:avLst/>
          </a:prstGeom>
        </p:spPr>
      </p:pic>
      <p:sp>
        <p:nvSpPr>
          <p:cNvPr id="7" name="TextBox 6">
            <a:extLst>
              <a:ext uri="{FF2B5EF4-FFF2-40B4-BE49-F238E27FC236}">
                <a16:creationId xmlns:a16="http://schemas.microsoft.com/office/drawing/2014/main" id="{0F64D81F-51E7-4489-875B-923C89B9694A}"/>
              </a:ext>
            </a:extLst>
          </p:cNvPr>
          <p:cNvSpPr txBox="1"/>
          <p:nvPr/>
        </p:nvSpPr>
        <p:spPr>
          <a:xfrm>
            <a:off x="2204830" y="1610903"/>
            <a:ext cx="8618883"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there are </a:t>
            </a:r>
            <a:r>
              <a:rPr kumimoji="0" lang="en-GB" sz="20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38,000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adult victims in Cambridgeshire and Peterborough who have experienced domestic abuse at </a:t>
            </a:r>
            <a:r>
              <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some point in the last year</a:t>
            </a:r>
          </a:p>
        </p:txBody>
      </p:sp>
      <p:grpSp>
        <p:nvGrpSpPr>
          <p:cNvPr id="10" name="Group 9">
            <a:extLst>
              <a:ext uri="{FF2B5EF4-FFF2-40B4-BE49-F238E27FC236}">
                <a16:creationId xmlns:a16="http://schemas.microsoft.com/office/drawing/2014/main" id="{B47BC2E3-697C-4DBC-AFF9-049CFDC11D99}"/>
              </a:ext>
            </a:extLst>
          </p:cNvPr>
          <p:cNvGrpSpPr/>
          <p:nvPr/>
        </p:nvGrpSpPr>
        <p:grpSpPr>
          <a:xfrm>
            <a:off x="761995" y="2627697"/>
            <a:ext cx="1225743" cy="866630"/>
            <a:chOff x="4029075" y="3429000"/>
            <a:chExt cx="1819275" cy="1276350"/>
          </a:xfrm>
        </p:grpSpPr>
        <p:sp>
          <p:nvSpPr>
            <p:cNvPr id="8" name="Oval 7">
              <a:extLst>
                <a:ext uri="{FF2B5EF4-FFF2-40B4-BE49-F238E27FC236}">
                  <a16:creationId xmlns:a16="http://schemas.microsoft.com/office/drawing/2014/main" id="{A1A4D9DF-DC58-4E7D-B184-A62A1EA89288}"/>
                </a:ext>
              </a:extLst>
            </p:cNvPr>
            <p:cNvSpPr/>
            <p:nvPr/>
          </p:nvSpPr>
          <p:spPr>
            <a:xfrm>
              <a:off x="4029075" y="3429000"/>
              <a:ext cx="1276350" cy="127635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9" name="Oval 8">
              <a:extLst>
                <a:ext uri="{FF2B5EF4-FFF2-40B4-BE49-F238E27FC236}">
                  <a16:creationId xmlns:a16="http://schemas.microsoft.com/office/drawing/2014/main" id="{6BD4D49B-B48C-4C8B-A077-1A4CB08778A6}"/>
                </a:ext>
              </a:extLst>
            </p:cNvPr>
            <p:cNvSpPr/>
            <p:nvPr/>
          </p:nvSpPr>
          <p:spPr>
            <a:xfrm>
              <a:off x="4572000" y="3429000"/>
              <a:ext cx="1276350" cy="1276350"/>
            </a:xfrm>
            <a:prstGeom prst="ellipse">
              <a:avLst/>
            </a:prstGeom>
            <a:solidFill>
              <a:schemeClr val="accent2">
                <a:alpha val="64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grpSp>
      <p:sp>
        <p:nvSpPr>
          <p:cNvPr id="11" name="TextBox 10">
            <a:extLst>
              <a:ext uri="{FF2B5EF4-FFF2-40B4-BE49-F238E27FC236}">
                <a16:creationId xmlns:a16="http://schemas.microsoft.com/office/drawing/2014/main" id="{B6310501-E86A-43F3-B7DF-91BE04E5E191}"/>
              </a:ext>
            </a:extLst>
          </p:cNvPr>
          <p:cNvSpPr txBox="1"/>
          <p:nvPr/>
        </p:nvSpPr>
        <p:spPr>
          <a:xfrm>
            <a:off x="2204831" y="2703825"/>
            <a:ext cx="8859376" cy="71437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We estimate that around </a:t>
            </a:r>
            <a:r>
              <a:rPr kumimoji="0" lang="en-GB" sz="20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8%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those adult victims will have experienced </a:t>
            </a:r>
            <a:r>
              <a:rPr kumimoji="0" lang="en-GB" sz="1600" b="1" i="0" u="none" strike="noStrike" kern="1200" cap="none" spc="0" normalizeH="0" baseline="0" noProof="0">
                <a:ln>
                  <a:noFill/>
                </a:ln>
                <a:solidFill>
                  <a:srgbClr val="E71580"/>
                </a:solidFill>
                <a:effectLst/>
                <a:uLnTx/>
                <a:uFillTx/>
                <a:latin typeface="Century Gothic" panose="020B0502020202020204" pitchFamily="34" charset="0"/>
                <a:ea typeface="+mn-ea"/>
                <a:cs typeface="+mn-cs"/>
              </a:rPr>
              <a:t>both partner and family abuse </a:t>
            </a:r>
          </a:p>
        </p:txBody>
      </p:sp>
      <p:sp>
        <p:nvSpPr>
          <p:cNvPr id="29" name="TextBox 28">
            <a:extLst>
              <a:ext uri="{FF2B5EF4-FFF2-40B4-BE49-F238E27FC236}">
                <a16:creationId xmlns:a16="http://schemas.microsoft.com/office/drawing/2014/main" id="{7F731DCA-550A-40C6-B288-03CB064F8B80}"/>
              </a:ext>
            </a:extLst>
          </p:cNvPr>
          <p:cNvSpPr txBox="1"/>
          <p:nvPr/>
        </p:nvSpPr>
        <p:spPr>
          <a:xfrm>
            <a:off x="2243286" y="3916676"/>
            <a:ext cx="8907211" cy="162117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the total estimated adult victims in the past year,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25,500 (68%)</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are estimated to be </a:t>
            </a:r>
            <a:r>
              <a:rPr kumimoji="0" lang="en-GB" sz="1800" b="1" i="0" u="none" strike="noStrike" kern="1200" cap="none" spc="0" normalizeH="0" baseline="0" noProof="0">
                <a:ln>
                  <a:noFill/>
                </a:ln>
                <a:solidFill>
                  <a:srgbClr val="800080"/>
                </a:solidFill>
                <a:effectLst/>
                <a:uLnTx/>
                <a:uFillTx/>
                <a:latin typeface="Century Gothic" panose="020B0502020202020204" pitchFamily="34" charset="0"/>
                <a:ea typeface="+mn-ea"/>
                <a:cs typeface="+mn-cs"/>
              </a:rPr>
              <a:t>female</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the total estimated adult victims in the past year, </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12,000 (32%) </a:t>
            </a:r>
            <a:r>
              <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are estimated to be </a:t>
            </a:r>
            <a:r>
              <a:rPr kumimoji="0" lang="en-GB" sz="18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rPr>
              <a:t>male</a:t>
            </a:r>
            <a:endParaRPr kumimoji="0" lang="en-GB" sz="1600" b="1" i="0" u="none" strike="noStrike" kern="1200" cap="none" spc="0" normalizeH="0" baseline="0" noProof="0">
              <a:ln>
                <a:noFill/>
              </a:ln>
              <a:solidFill>
                <a:srgbClr val="002072"/>
              </a:solidFill>
              <a:effectLst/>
              <a:uLnTx/>
              <a:uFillTx/>
              <a:latin typeface="Century Gothic" panose="020B0502020202020204" pitchFamily="34" charset="0"/>
              <a:ea typeface="+mn-ea"/>
              <a:cs typeface="+mn-cs"/>
            </a:endParaRPr>
          </a:p>
        </p:txBody>
      </p:sp>
      <p:pic>
        <p:nvPicPr>
          <p:cNvPr id="31" name="Picture 30">
            <a:extLst>
              <a:ext uri="{FF2B5EF4-FFF2-40B4-BE49-F238E27FC236}">
                <a16:creationId xmlns:a16="http://schemas.microsoft.com/office/drawing/2014/main" id="{FA0EEDCA-5F23-40FF-BE6E-FAFB1AD1E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00" y="3666107"/>
            <a:ext cx="995868" cy="798738"/>
          </a:xfrm>
          <a:prstGeom prst="rect">
            <a:avLst/>
          </a:prstGeom>
        </p:spPr>
      </p:pic>
      <p:pic>
        <p:nvPicPr>
          <p:cNvPr id="32" name="Graphic 31" descr="Man with solid fill">
            <a:extLst>
              <a:ext uri="{FF2B5EF4-FFF2-40B4-BE49-F238E27FC236}">
                <a16:creationId xmlns:a16="http://schemas.microsoft.com/office/drawing/2014/main" id="{F34446F8-1CCC-40BB-951C-4C1478CB9B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341" y="4564907"/>
            <a:ext cx="1071510" cy="1071510"/>
          </a:xfrm>
          <a:prstGeom prst="rect">
            <a:avLst/>
          </a:prstGeom>
        </p:spPr>
      </p:pic>
      <p:sp>
        <p:nvSpPr>
          <p:cNvPr id="14" name="TextBox 13">
            <a:extLst>
              <a:ext uri="{FF2B5EF4-FFF2-40B4-BE49-F238E27FC236}">
                <a16:creationId xmlns:a16="http://schemas.microsoft.com/office/drawing/2014/main" id="{A18EF7BC-3421-439A-A9C8-399439BF07FC}"/>
              </a:ext>
            </a:extLst>
          </p:cNvPr>
          <p:cNvSpPr txBox="1"/>
          <p:nvPr/>
        </p:nvSpPr>
        <p:spPr>
          <a:xfrm>
            <a:off x="994153" y="6288187"/>
            <a:ext cx="9093965" cy="49989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Caveat: Older (75+) victim prevalence rates are based on a proxy rate from the CSEW for abuse in the past year only for those aged 60-74. This is because there is no CSEW prevalence rate data for the year ending in March 2020 for those aged 75+.</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sum of females and males may not add up to the total due to rounding.</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0216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A52-B496-4DD0-AE48-A710593AC37E}"/>
              </a:ext>
            </a:extLst>
          </p:cNvPr>
          <p:cNvSpPr>
            <a:spLocks noGrp="1"/>
          </p:cNvSpPr>
          <p:nvPr>
            <p:ph type="title"/>
          </p:nvPr>
        </p:nvSpPr>
        <p:spPr/>
        <p:txBody>
          <a:bodyPr/>
          <a:lstStyle/>
          <a:p>
            <a:r>
              <a:rPr lang="en-GB" sz="1800"/>
              <a:t>Prevalence of adult victims – in the past year – visible victims </a:t>
            </a:r>
            <a:r>
              <a:rPr lang="en-GB">
                <a:solidFill>
                  <a:schemeClr val="accent3"/>
                </a:solidFill>
              </a:rPr>
              <a:t> </a:t>
            </a:r>
          </a:p>
        </p:txBody>
      </p:sp>
      <p:sp>
        <p:nvSpPr>
          <p:cNvPr id="30" name="TextBox 29">
            <a:extLst>
              <a:ext uri="{FF2B5EF4-FFF2-40B4-BE49-F238E27FC236}">
                <a16:creationId xmlns:a16="http://schemas.microsoft.com/office/drawing/2014/main" id="{F97B1402-29FC-4605-8516-213132A0CA39}"/>
              </a:ext>
            </a:extLst>
          </p:cNvPr>
          <p:cNvSpPr txBox="1"/>
          <p:nvPr/>
        </p:nvSpPr>
        <p:spPr>
          <a:xfrm>
            <a:off x="332861" y="5788290"/>
            <a:ext cx="10114838" cy="49989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Visible victims = the estimated number of adult victims in the local area who have experienced domestic abuse in the past year and who could be considered as wishing to access services. This is as they reported in the CSEW that they had “told other support professional or organisation”. This calculation uses a combination of Marac data to show visible high-risk victims and CSEW data for visible non-high risk victims.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Non-visible victims = the estimated number of adult victims in the local area who have experienced domestic abuse in the past year and who could be considered as not wishing to access service / not visible to services.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Caveat: Marac data recording can vary amongst local areas depending on their Marac processes, for instance some have triaging systems where not all the initial referrals are recorded. These differences will impact on the prevalence estimations for visible high-risk victims.</a:t>
            </a:r>
          </a:p>
        </p:txBody>
      </p:sp>
      <p:sp>
        <p:nvSpPr>
          <p:cNvPr id="18" name="Title 1">
            <a:extLst>
              <a:ext uri="{FF2B5EF4-FFF2-40B4-BE49-F238E27FC236}">
                <a16:creationId xmlns:a16="http://schemas.microsoft.com/office/drawing/2014/main" id="{FCFBA0E4-7DD0-4C14-AE25-ACC88B9A4305}"/>
              </a:ext>
            </a:extLst>
          </p:cNvPr>
          <p:cNvSpPr txBox="1">
            <a:spLocks/>
          </p:cNvSpPr>
          <p:nvPr/>
        </p:nvSpPr>
        <p:spPr>
          <a:xfrm>
            <a:off x="332861" y="4260813"/>
            <a:ext cx="11219341" cy="1231106"/>
          </a:xfrm>
          <a:prstGeom prst="rect">
            <a:avLst/>
          </a:prstGeom>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a:ln>
                  <a:noFill/>
                </a:ln>
                <a:solidFill>
                  <a:srgbClr val="808285">
                    <a:lumMod val="75000"/>
                  </a:srgbClr>
                </a:solidFill>
                <a:effectLst/>
                <a:uLnTx/>
                <a:uFillTx/>
                <a:latin typeface="Century Gothic"/>
              </a:rPr>
              <a:t>This shows the estimated number of </a:t>
            </a:r>
            <a:r>
              <a:rPr kumimoji="0" lang="en-GB" sz="1600" b="1" i="0" u="none" strike="noStrike" kern="1200" cap="none" spc="0" normalizeH="0" baseline="0" noProof="0">
                <a:ln>
                  <a:noFill/>
                </a:ln>
                <a:solidFill>
                  <a:srgbClr val="E71580"/>
                </a:solidFill>
                <a:effectLst/>
                <a:uLnTx/>
                <a:uFillTx/>
                <a:latin typeface="Century Gothic"/>
              </a:rPr>
              <a:t>visible </a:t>
            </a:r>
            <a:r>
              <a:rPr kumimoji="0" lang="en-GB" sz="1600" b="0" i="0" u="none" strike="noStrike" kern="1200" cap="none" spc="0" normalizeH="0" baseline="0" noProof="0">
                <a:ln>
                  <a:noFill/>
                </a:ln>
                <a:solidFill>
                  <a:srgbClr val="808285">
                    <a:lumMod val="75000"/>
                  </a:srgbClr>
                </a:solidFill>
                <a:effectLst/>
                <a:uLnTx/>
                <a:uFillTx/>
                <a:latin typeface="Century Gothic"/>
              </a:rPr>
              <a:t>adult victims in the local area in the past year. We estimate that a </a:t>
            </a:r>
            <a:r>
              <a:rPr kumimoji="0" lang="en-GB" sz="1600" b="1" i="0" u="none" strike="noStrike" kern="1200" cap="none" spc="0" normalizeH="0" baseline="0" noProof="0">
                <a:ln>
                  <a:noFill/>
                </a:ln>
                <a:solidFill>
                  <a:srgbClr val="E71580"/>
                </a:solidFill>
                <a:effectLst/>
                <a:uLnTx/>
                <a:uFillTx/>
                <a:latin typeface="Century Gothic"/>
              </a:rPr>
              <a:t>third (34%) of female victims </a:t>
            </a:r>
            <a:r>
              <a:rPr kumimoji="0" lang="en-GB" sz="1600" b="0" i="0" u="none" strike="noStrike" kern="1200" cap="none" spc="0" normalizeH="0" baseline="0" noProof="0">
                <a:ln>
                  <a:noFill/>
                </a:ln>
                <a:solidFill>
                  <a:srgbClr val="808285">
                    <a:lumMod val="75000"/>
                  </a:srgbClr>
                </a:solidFill>
                <a:effectLst/>
                <a:uLnTx/>
                <a:uFillTx/>
                <a:latin typeface="Century Gothic"/>
              </a:rPr>
              <a:t>and a </a:t>
            </a:r>
            <a:r>
              <a:rPr kumimoji="0" lang="en-GB" sz="1600" b="1" i="0" u="none" strike="noStrike" kern="1200" cap="none" spc="0" normalizeH="0" baseline="0" noProof="0">
                <a:ln>
                  <a:noFill/>
                </a:ln>
                <a:solidFill>
                  <a:srgbClr val="E71580"/>
                </a:solidFill>
                <a:effectLst/>
                <a:uLnTx/>
                <a:uFillTx/>
                <a:latin typeface="Century Gothic"/>
              </a:rPr>
              <a:t>quarter (24%) of male victims </a:t>
            </a:r>
            <a:r>
              <a:rPr kumimoji="0" lang="en-GB" sz="1600" b="0" i="0" u="none" strike="noStrike" kern="1200" cap="none" spc="0" normalizeH="0" baseline="0" noProof="0">
                <a:ln>
                  <a:noFill/>
                </a:ln>
                <a:solidFill>
                  <a:srgbClr val="808285">
                    <a:lumMod val="75000"/>
                  </a:srgbClr>
                </a:solidFill>
                <a:effectLst/>
                <a:uLnTx/>
                <a:uFillTx/>
                <a:latin typeface="Century Gothic"/>
              </a:rPr>
              <a:t>in the past year were visible. This calculation uses a combination of Marac data to show visible high-risk victims and data from the Crime Survey for England and Wales (CSEW) for visible non-high risk victims as they reported in the CSEW that they had “told other support professional or organisation”. </a:t>
            </a:r>
          </a:p>
        </p:txBody>
      </p:sp>
      <p:pic>
        <p:nvPicPr>
          <p:cNvPr id="3" name="Picture 2">
            <a:extLst>
              <a:ext uri="{FF2B5EF4-FFF2-40B4-BE49-F238E27FC236}">
                <a16:creationId xmlns:a16="http://schemas.microsoft.com/office/drawing/2014/main" id="{4F55086A-6EC8-9A18-A267-8063082870CD}"/>
              </a:ext>
            </a:extLst>
          </p:cNvPr>
          <p:cNvPicPr>
            <a:picLocks noChangeAspect="1"/>
          </p:cNvPicPr>
          <p:nvPr/>
        </p:nvPicPr>
        <p:blipFill>
          <a:blip r:embed="rId3"/>
          <a:stretch>
            <a:fillRect/>
          </a:stretch>
        </p:blipFill>
        <p:spPr>
          <a:xfrm>
            <a:off x="2179775" y="203997"/>
            <a:ext cx="7525512" cy="3509772"/>
          </a:xfrm>
          <a:prstGeom prst="rect">
            <a:avLst/>
          </a:prstGeom>
        </p:spPr>
      </p:pic>
    </p:spTree>
    <p:extLst>
      <p:ext uri="{BB962C8B-B14F-4D97-AF65-F5344CB8AC3E}">
        <p14:creationId xmlns:p14="http://schemas.microsoft.com/office/powerpoint/2010/main" val="2460750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1-06-15 08:14 AM"/>
  <p:tag name="TSCLIENT" val="True"/>
  <p:tag name="THINKCELLPRESENTATIONDONOTDELETE" val="&lt;?xml version=&quot;1.0&quot; encoding=&quot;UTF-16&quot; standalone=&quot;yes&quot;?&gt;&lt;root reqver=&quot;27037&quot;&gt;&lt;version val=&quot;329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ICONENCLOSURE" val="True"/>
  <p:tag name="ICONLINEFILL" val="Color [A=255, R=255, G=255, B=255]"/>
  <p:tag name="ICONLINEFILLTHEME" val="Background 1"/>
  <p:tag name="ICONFILLBACKGROUND" val="Color [A=255, R=231, G=21, B=128]"/>
  <p:tag name="ICONFILLBACKGROUNDTHEME" val="Accent 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000.xml><?xml version="1.0" encoding="utf-8"?>
<p:tagLst xmlns:a="http://schemas.openxmlformats.org/drawingml/2006/main" xmlns:r="http://schemas.openxmlformats.org/officeDocument/2006/relationships" xmlns:p="http://schemas.openxmlformats.org/presentationml/2006/main">
  <p:tag name="NAME" val="Moon"/>
</p:tagLst>
</file>

<file path=ppt/tags/tag1001.xml><?xml version="1.0" encoding="utf-8"?>
<p:tagLst xmlns:a="http://schemas.openxmlformats.org/drawingml/2006/main" xmlns:r="http://schemas.openxmlformats.org/officeDocument/2006/relationships" xmlns:p="http://schemas.openxmlformats.org/presentationml/2006/main">
  <p:tag name="NAME" val="Moon"/>
</p:tagLst>
</file>

<file path=ppt/tags/tag1002.xml><?xml version="1.0" encoding="utf-8"?>
<p:tagLst xmlns:a="http://schemas.openxmlformats.org/drawingml/2006/main" xmlns:r="http://schemas.openxmlformats.org/officeDocument/2006/relationships" xmlns:p="http://schemas.openxmlformats.org/presentationml/2006/main">
  <p:tag name="NAME" val="Moon"/>
</p:tagLst>
</file>

<file path=ppt/tags/tag1003.xml><?xml version="1.0" encoding="utf-8"?>
<p:tagLst xmlns:a="http://schemas.openxmlformats.org/drawingml/2006/main" xmlns:r="http://schemas.openxmlformats.org/officeDocument/2006/relationships" xmlns:p="http://schemas.openxmlformats.org/presentationml/2006/main">
  <p:tag name="NAME" val="Moon"/>
</p:tagLst>
</file>

<file path=ppt/tags/tag1004.xml><?xml version="1.0" encoding="utf-8"?>
<p:tagLst xmlns:a="http://schemas.openxmlformats.org/drawingml/2006/main" xmlns:r="http://schemas.openxmlformats.org/officeDocument/2006/relationships" xmlns:p="http://schemas.openxmlformats.org/presentationml/2006/main">
  <p:tag name="ANGLE" val="5"/>
</p:tagLst>
</file>

<file path=ppt/tags/tag1005.xml><?xml version="1.0" encoding="utf-8"?>
<p:tagLst xmlns:a="http://schemas.openxmlformats.org/drawingml/2006/main" xmlns:r="http://schemas.openxmlformats.org/officeDocument/2006/relationships" xmlns:p="http://schemas.openxmlformats.org/presentationml/2006/main">
  <p:tag name="ANGLE" val="5"/>
</p:tagLst>
</file>

<file path=ppt/tags/tag1006.xml><?xml version="1.0" encoding="utf-8"?>
<p:tagLst xmlns:a="http://schemas.openxmlformats.org/drawingml/2006/main" xmlns:r="http://schemas.openxmlformats.org/officeDocument/2006/relationships" xmlns:p="http://schemas.openxmlformats.org/presentationml/2006/main">
  <p:tag name="ANGLE" val="4"/>
</p:tagLst>
</file>

<file path=ppt/tags/tag1007.xml><?xml version="1.0" encoding="utf-8"?>
<p:tagLst xmlns:a="http://schemas.openxmlformats.org/drawingml/2006/main" xmlns:r="http://schemas.openxmlformats.org/officeDocument/2006/relationships" xmlns:p="http://schemas.openxmlformats.org/presentationml/2006/main">
  <p:tag name="ANGLE" val="4"/>
</p:tagLst>
</file>

<file path=ppt/tags/tag1008.xml><?xml version="1.0" encoding="utf-8"?>
<p:tagLst xmlns:a="http://schemas.openxmlformats.org/drawingml/2006/main" xmlns:r="http://schemas.openxmlformats.org/officeDocument/2006/relationships" xmlns:p="http://schemas.openxmlformats.org/presentationml/2006/main">
  <p:tag name="ANGLE" val="3"/>
</p:tagLst>
</file>

<file path=ppt/tags/tag1009.xml><?xml version="1.0" encoding="utf-8"?>
<p:tagLst xmlns:a="http://schemas.openxmlformats.org/drawingml/2006/main" xmlns:r="http://schemas.openxmlformats.org/officeDocument/2006/relationships" xmlns:p="http://schemas.openxmlformats.org/presentationml/2006/main">
  <p:tag name="ANGLE" val="3"/>
</p:tagLst>
</file>

<file path=ppt/tags/tag1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10.xml><?xml version="1.0" encoding="utf-8"?>
<p:tagLst xmlns:a="http://schemas.openxmlformats.org/drawingml/2006/main" xmlns:r="http://schemas.openxmlformats.org/officeDocument/2006/relationships" xmlns:p="http://schemas.openxmlformats.org/presentationml/2006/main">
  <p:tag name="ANGLE" val="2"/>
</p:tagLst>
</file>

<file path=ppt/tags/tag1011.xml><?xml version="1.0" encoding="utf-8"?>
<p:tagLst xmlns:a="http://schemas.openxmlformats.org/drawingml/2006/main" xmlns:r="http://schemas.openxmlformats.org/officeDocument/2006/relationships" xmlns:p="http://schemas.openxmlformats.org/presentationml/2006/main">
  <p:tag name="ANGLE" val="2"/>
</p:tagLst>
</file>

<file path=ppt/tags/tag1012.xml><?xml version="1.0" encoding="utf-8"?>
<p:tagLst xmlns:a="http://schemas.openxmlformats.org/drawingml/2006/main" xmlns:r="http://schemas.openxmlformats.org/officeDocument/2006/relationships" xmlns:p="http://schemas.openxmlformats.org/presentationml/2006/main">
  <p:tag name="ANGLE" val="1"/>
</p:tagLst>
</file>

<file path=ppt/tags/tag1013.xml><?xml version="1.0" encoding="utf-8"?>
<p:tagLst xmlns:a="http://schemas.openxmlformats.org/drawingml/2006/main" xmlns:r="http://schemas.openxmlformats.org/officeDocument/2006/relationships" xmlns:p="http://schemas.openxmlformats.org/presentationml/2006/main">
  <p:tag name="ANGLE" val="1"/>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16.xml><?xml version="1.0" encoding="utf-8"?>
<p:tagLst xmlns:a="http://schemas.openxmlformats.org/drawingml/2006/main" xmlns:r="http://schemas.openxmlformats.org/officeDocument/2006/relationships" xmlns:p="http://schemas.openxmlformats.org/presentationml/2006/main">
  <p:tag name="SHAPENAME" val="Subtitle"/>
</p:tagLst>
</file>

<file path=ppt/tags/tag1017.xml><?xml version="1.0" encoding="utf-8"?>
<p:tagLst xmlns:a="http://schemas.openxmlformats.org/drawingml/2006/main" xmlns:r="http://schemas.openxmlformats.org/officeDocument/2006/relationships" xmlns:p="http://schemas.openxmlformats.org/presentationml/2006/main">
  <p:tag name="SHAPENAME" val="Title"/>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3.xml><?xml version="1.0" encoding="utf-8"?>
<p:tagLst xmlns:a="http://schemas.openxmlformats.org/drawingml/2006/main" xmlns:r="http://schemas.openxmlformats.org/officeDocument/2006/relationships" xmlns:p="http://schemas.openxmlformats.org/presentationml/2006/main">
  <p:tag name="SHAPENAME" val="5. Source"/>
</p:tagLst>
</file>

<file path=ppt/tags/tag10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0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0.xml><?xml version="1.0" encoding="utf-8"?>
<p:tagLst xmlns:a="http://schemas.openxmlformats.org/drawingml/2006/main" xmlns:r="http://schemas.openxmlformats.org/officeDocument/2006/relationships" xmlns:p="http://schemas.openxmlformats.org/presentationml/2006/main">
  <p:tag name="SHAPENAME" val="5. Sourc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0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6.xml><?xml version="1.0" encoding="utf-8"?>
<p:tagLst xmlns:a="http://schemas.openxmlformats.org/drawingml/2006/main" xmlns:r="http://schemas.openxmlformats.org/officeDocument/2006/relationships" xmlns:p="http://schemas.openxmlformats.org/presentationml/2006/main">
  <p:tag name="SHAPENAME" val="5. Source"/>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0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2.xml><?xml version="1.0" encoding="utf-8"?>
<p:tagLst xmlns:a="http://schemas.openxmlformats.org/drawingml/2006/main" xmlns:r="http://schemas.openxmlformats.org/officeDocument/2006/relationships" xmlns:p="http://schemas.openxmlformats.org/presentationml/2006/main">
  <p:tag name="SHAPENAME" val="5. Source"/>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0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9.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05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6.xml><?xml version="1.0" encoding="utf-8"?>
<p:tagLst xmlns:a="http://schemas.openxmlformats.org/drawingml/2006/main" xmlns:r="http://schemas.openxmlformats.org/officeDocument/2006/relationships" xmlns:p="http://schemas.openxmlformats.org/presentationml/2006/main">
  <p:tag name="SHAPENAME" val="5. Source"/>
</p:tagLst>
</file>

<file path=ppt/tags/tag10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4.xml><?xml version="1.0" encoding="utf-8"?>
<p:tagLst xmlns:a="http://schemas.openxmlformats.org/drawingml/2006/main" xmlns:r="http://schemas.openxmlformats.org/officeDocument/2006/relationships" xmlns:p="http://schemas.openxmlformats.org/presentationml/2006/main">
  <p:tag name="SHAPENAME" val="5. Source"/>
</p:tagLst>
</file>

<file path=ppt/tags/tag10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06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72.xml><?xml version="1.0" encoding="utf-8"?>
<p:tagLst xmlns:a="http://schemas.openxmlformats.org/drawingml/2006/main" xmlns:r="http://schemas.openxmlformats.org/officeDocument/2006/relationships" xmlns:p="http://schemas.openxmlformats.org/presentationml/2006/main">
  <p:tag name="SHAPENAME" val="5. Source"/>
</p:tagLst>
</file>

<file path=ppt/tags/tag10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07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0.xml><?xml version="1.0" encoding="utf-8"?>
<p:tagLst xmlns:a="http://schemas.openxmlformats.org/drawingml/2006/main" xmlns:r="http://schemas.openxmlformats.org/officeDocument/2006/relationships" xmlns:p="http://schemas.openxmlformats.org/presentationml/2006/main">
  <p:tag name="SHAPENAME" val="5. Source"/>
</p:tagLst>
</file>

<file path=ppt/tags/tag10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0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88.xml><?xml version="1.0" encoding="utf-8"?>
<p:tagLst xmlns:a="http://schemas.openxmlformats.org/drawingml/2006/main" xmlns:r="http://schemas.openxmlformats.org/officeDocument/2006/relationships" xmlns:p="http://schemas.openxmlformats.org/presentationml/2006/main">
  <p:tag name="SHAPENAME" val="5. Source"/>
</p:tagLst>
</file>

<file path=ppt/tags/tag10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0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5.xml><?xml version="1.0" encoding="utf-8"?>
<p:tagLst xmlns:a="http://schemas.openxmlformats.org/drawingml/2006/main" xmlns:r="http://schemas.openxmlformats.org/officeDocument/2006/relationships" xmlns:p="http://schemas.openxmlformats.org/presentationml/2006/main">
  <p:tag name="SHAPENAME" val="5. Source"/>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3.xml><?xml version="1.0" encoding="utf-8"?>
<p:tagLst xmlns:a="http://schemas.openxmlformats.org/drawingml/2006/main" xmlns:r="http://schemas.openxmlformats.org/officeDocument/2006/relationships" xmlns:p="http://schemas.openxmlformats.org/presentationml/2006/main">
  <p:tag name="NAME" val="ACET"/>
</p:tagLst>
</file>

<file path=ppt/tags/tag1114.xml><?xml version="1.0" encoding="utf-8"?>
<p:tagLst xmlns:a="http://schemas.openxmlformats.org/drawingml/2006/main" xmlns:r="http://schemas.openxmlformats.org/officeDocument/2006/relationships" xmlns:p="http://schemas.openxmlformats.org/presentationml/2006/main">
  <p:tag name="NAME" val="Moon"/>
</p:tagLst>
</file>

<file path=ppt/tags/tag1115.xml><?xml version="1.0" encoding="utf-8"?>
<p:tagLst xmlns:a="http://schemas.openxmlformats.org/drawingml/2006/main" xmlns:r="http://schemas.openxmlformats.org/officeDocument/2006/relationships" xmlns:p="http://schemas.openxmlformats.org/presentationml/2006/main">
  <p:tag name="NAME" val="Moon"/>
</p:tagLst>
</file>

<file path=ppt/tags/tag1116.xml><?xml version="1.0" encoding="utf-8"?>
<p:tagLst xmlns:a="http://schemas.openxmlformats.org/drawingml/2006/main" xmlns:r="http://schemas.openxmlformats.org/officeDocument/2006/relationships" xmlns:p="http://schemas.openxmlformats.org/presentationml/2006/main">
  <p:tag name="NAME" val="Moon"/>
</p:tagLst>
</file>

<file path=ppt/tags/tag1117.xml><?xml version="1.0" encoding="utf-8"?>
<p:tagLst xmlns:a="http://schemas.openxmlformats.org/drawingml/2006/main" xmlns:r="http://schemas.openxmlformats.org/officeDocument/2006/relationships" xmlns:p="http://schemas.openxmlformats.org/presentationml/2006/main">
  <p:tag name="NAME" val="Moon"/>
</p:tagLst>
</file>

<file path=ppt/tags/tag1118.xml><?xml version="1.0" encoding="utf-8"?>
<p:tagLst xmlns:a="http://schemas.openxmlformats.org/drawingml/2006/main" xmlns:r="http://schemas.openxmlformats.org/officeDocument/2006/relationships" xmlns:p="http://schemas.openxmlformats.org/presentationml/2006/main">
  <p:tag name="NAME" val="Moon"/>
</p:tagLst>
</file>

<file path=ppt/tags/tag1119.xml><?xml version="1.0" encoding="utf-8"?>
<p:tagLst xmlns:a="http://schemas.openxmlformats.org/drawingml/2006/main" xmlns:r="http://schemas.openxmlformats.org/officeDocument/2006/relationships" xmlns:p="http://schemas.openxmlformats.org/presentationml/2006/main">
  <p:tag name="ANGLE" val="5"/>
</p:tagLst>
</file>

<file path=ppt/tags/tag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0.xml><?xml version="1.0" encoding="utf-8"?>
<p:tagLst xmlns:a="http://schemas.openxmlformats.org/drawingml/2006/main" xmlns:r="http://schemas.openxmlformats.org/officeDocument/2006/relationships" xmlns:p="http://schemas.openxmlformats.org/presentationml/2006/main">
  <p:tag name="ANGLE" val="5"/>
</p:tagLst>
</file>

<file path=ppt/tags/tag1121.xml><?xml version="1.0" encoding="utf-8"?>
<p:tagLst xmlns:a="http://schemas.openxmlformats.org/drawingml/2006/main" xmlns:r="http://schemas.openxmlformats.org/officeDocument/2006/relationships" xmlns:p="http://schemas.openxmlformats.org/presentationml/2006/main">
  <p:tag name="ANGLE" val="4"/>
</p:tagLst>
</file>

<file path=ppt/tags/tag1122.xml><?xml version="1.0" encoding="utf-8"?>
<p:tagLst xmlns:a="http://schemas.openxmlformats.org/drawingml/2006/main" xmlns:r="http://schemas.openxmlformats.org/officeDocument/2006/relationships" xmlns:p="http://schemas.openxmlformats.org/presentationml/2006/main">
  <p:tag name="ANGLE" val="4"/>
</p:tagLst>
</file>

<file path=ppt/tags/tag1123.xml><?xml version="1.0" encoding="utf-8"?>
<p:tagLst xmlns:a="http://schemas.openxmlformats.org/drawingml/2006/main" xmlns:r="http://schemas.openxmlformats.org/officeDocument/2006/relationships" xmlns:p="http://schemas.openxmlformats.org/presentationml/2006/main">
  <p:tag name="ANGLE" val="3"/>
</p:tagLst>
</file>

<file path=ppt/tags/tag1124.xml><?xml version="1.0" encoding="utf-8"?>
<p:tagLst xmlns:a="http://schemas.openxmlformats.org/drawingml/2006/main" xmlns:r="http://schemas.openxmlformats.org/officeDocument/2006/relationships" xmlns:p="http://schemas.openxmlformats.org/presentationml/2006/main">
  <p:tag name="ANGLE" val="3"/>
</p:tagLst>
</file>

<file path=ppt/tags/tag1125.xml><?xml version="1.0" encoding="utf-8"?>
<p:tagLst xmlns:a="http://schemas.openxmlformats.org/drawingml/2006/main" xmlns:r="http://schemas.openxmlformats.org/officeDocument/2006/relationships" xmlns:p="http://schemas.openxmlformats.org/presentationml/2006/main">
  <p:tag name="ANGLE" val="2"/>
</p:tagLst>
</file>

<file path=ppt/tags/tag1126.xml><?xml version="1.0" encoding="utf-8"?>
<p:tagLst xmlns:a="http://schemas.openxmlformats.org/drawingml/2006/main" xmlns:r="http://schemas.openxmlformats.org/officeDocument/2006/relationships" xmlns:p="http://schemas.openxmlformats.org/presentationml/2006/main">
  <p:tag name="ANGLE" val="2"/>
</p:tagLst>
</file>

<file path=ppt/tags/tag1127.xml><?xml version="1.0" encoding="utf-8"?>
<p:tagLst xmlns:a="http://schemas.openxmlformats.org/drawingml/2006/main" xmlns:r="http://schemas.openxmlformats.org/officeDocument/2006/relationships" xmlns:p="http://schemas.openxmlformats.org/presentationml/2006/main">
  <p:tag name="ANGLE" val="1"/>
</p:tagLst>
</file>

<file path=ppt/tags/tag1128.xml><?xml version="1.0" encoding="utf-8"?>
<p:tagLst xmlns:a="http://schemas.openxmlformats.org/drawingml/2006/main" xmlns:r="http://schemas.openxmlformats.org/officeDocument/2006/relationships" xmlns:p="http://schemas.openxmlformats.org/presentationml/2006/main">
  <p:tag name="ANGLE" val="1"/>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32.xml><?xml version="1.0" encoding="utf-8"?>
<p:tagLst xmlns:a="http://schemas.openxmlformats.org/drawingml/2006/main" xmlns:r="http://schemas.openxmlformats.org/officeDocument/2006/relationships" xmlns:p="http://schemas.openxmlformats.org/presentationml/2006/main">
  <p:tag name="SHAPENAME" val="Subtitle"/>
</p:tagLst>
</file>

<file path=ppt/tags/tag1133.xml><?xml version="1.0" encoding="utf-8"?>
<p:tagLst xmlns:a="http://schemas.openxmlformats.org/drawingml/2006/main" xmlns:r="http://schemas.openxmlformats.org/officeDocument/2006/relationships" xmlns:p="http://schemas.openxmlformats.org/presentationml/2006/main">
  <p:tag name="SHAPENAME" val="Title"/>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9.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1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1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1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1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04.xml><?xml version="1.0" encoding="utf-8"?>
<p:tagLst xmlns:a="http://schemas.openxmlformats.org/drawingml/2006/main" xmlns:r="http://schemas.openxmlformats.org/officeDocument/2006/relationships" xmlns:p="http://schemas.openxmlformats.org/presentationml/2006/main">
  <p:tag name="SHAPENAME" val="5. Source"/>
</p:tagLst>
</file>

<file path=ppt/tags/tag1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11.xml><?xml version="1.0" encoding="utf-8"?>
<p:tagLst xmlns:a="http://schemas.openxmlformats.org/drawingml/2006/main" xmlns:r="http://schemas.openxmlformats.org/officeDocument/2006/relationships" xmlns:p="http://schemas.openxmlformats.org/presentationml/2006/main">
  <p:tag name="SHAPENAME" val="5. Source"/>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15.xml><?xml version="1.0" encoding="utf-8"?>
<p:tagLst xmlns:a="http://schemas.openxmlformats.org/drawingml/2006/main" xmlns:r="http://schemas.openxmlformats.org/officeDocument/2006/relationships" xmlns:p="http://schemas.openxmlformats.org/presentationml/2006/main">
  <p:tag name="SHAPENAME" val="5. Source"/>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5. Source"/>
</p:tagLst>
</file>

<file path=ppt/tags/tag1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2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8.xml><?xml version="1.0" encoding="utf-8"?>
<p:tagLst xmlns:a="http://schemas.openxmlformats.org/drawingml/2006/main" xmlns:r="http://schemas.openxmlformats.org/officeDocument/2006/relationships" xmlns:p="http://schemas.openxmlformats.org/presentationml/2006/main">
  <p:tag name="NAME" val="ACET"/>
</p:tagLst>
</file>

<file path=ppt/tags/tag1229.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0.xml><?xml version="1.0" encoding="utf-8"?>
<p:tagLst xmlns:a="http://schemas.openxmlformats.org/drawingml/2006/main" xmlns:r="http://schemas.openxmlformats.org/officeDocument/2006/relationships" xmlns:p="http://schemas.openxmlformats.org/presentationml/2006/main">
  <p:tag name="NAME" val="Moon"/>
</p:tagLst>
</file>

<file path=ppt/tags/tag1231.xml><?xml version="1.0" encoding="utf-8"?>
<p:tagLst xmlns:a="http://schemas.openxmlformats.org/drawingml/2006/main" xmlns:r="http://schemas.openxmlformats.org/officeDocument/2006/relationships" xmlns:p="http://schemas.openxmlformats.org/presentationml/2006/main">
  <p:tag name="NAME" val="Moon"/>
</p:tagLst>
</file>

<file path=ppt/tags/tag1232.xml><?xml version="1.0" encoding="utf-8"?>
<p:tagLst xmlns:a="http://schemas.openxmlformats.org/drawingml/2006/main" xmlns:r="http://schemas.openxmlformats.org/officeDocument/2006/relationships" xmlns:p="http://schemas.openxmlformats.org/presentationml/2006/main">
  <p:tag name="NAME" val="Moon"/>
</p:tagLst>
</file>

<file path=ppt/tags/tag1233.xml><?xml version="1.0" encoding="utf-8"?>
<p:tagLst xmlns:a="http://schemas.openxmlformats.org/drawingml/2006/main" xmlns:r="http://schemas.openxmlformats.org/officeDocument/2006/relationships" xmlns:p="http://schemas.openxmlformats.org/presentationml/2006/main">
  <p:tag name="NAME" val="Moon"/>
</p:tagLst>
</file>

<file path=ppt/tags/tag1234.xml><?xml version="1.0" encoding="utf-8"?>
<p:tagLst xmlns:a="http://schemas.openxmlformats.org/drawingml/2006/main" xmlns:r="http://schemas.openxmlformats.org/officeDocument/2006/relationships" xmlns:p="http://schemas.openxmlformats.org/presentationml/2006/main">
  <p:tag name="ANGLE" val="5"/>
</p:tagLst>
</file>

<file path=ppt/tags/tag1235.xml><?xml version="1.0" encoding="utf-8"?>
<p:tagLst xmlns:a="http://schemas.openxmlformats.org/drawingml/2006/main" xmlns:r="http://schemas.openxmlformats.org/officeDocument/2006/relationships" xmlns:p="http://schemas.openxmlformats.org/presentationml/2006/main">
  <p:tag name="ANGLE" val="5"/>
</p:tagLst>
</file>

<file path=ppt/tags/tag1236.xml><?xml version="1.0" encoding="utf-8"?>
<p:tagLst xmlns:a="http://schemas.openxmlformats.org/drawingml/2006/main" xmlns:r="http://schemas.openxmlformats.org/officeDocument/2006/relationships" xmlns:p="http://schemas.openxmlformats.org/presentationml/2006/main">
  <p:tag name="ANGLE" val="4"/>
</p:tagLst>
</file>

<file path=ppt/tags/tag1237.xml><?xml version="1.0" encoding="utf-8"?>
<p:tagLst xmlns:a="http://schemas.openxmlformats.org/drawingml/2006/main" xmlns:r="http://schemas.openxmlformats.org/officeDocument/2006/relationships" xmlns:p="http://schemas.openxmlformats.org/presentationml/2006/main">
  <p:tag name="ANGLE" val="4"/>
</p:tagLst>
</file>

<file path=ppt/tags/tag1238.xml><?xml version="1.0" encoding="utf-8"?>
<p:tagLst xmlns:a="http://schemas.openxmlformats.org/drawingml/2006/main" xmlns:r="http://schemas.openxmlformats.org/officeDocument/2006/relationships" xmlns:p="http://schemas.openxmlformats.org/presentationml/2006/main">
  <p:tag name="ANGLE" val="3"/>
</p:tagLst>
</file>

<file path=ppt/tags/tag1239.xml><?xml version="1.0" encoding="utf-8"?>
<p:tagLst xmlns:a="http://schemas.openxmlformats.org/drawingml/2006/main" xmlns:r="http://schemas.openxmlformats.org/officeDocument/2006/relationships" xmlns:p="http://schemas.openxmlformats.org/presentationml/2006/main">
  <p:tag name="ANGLE" val="3"/>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0.xml><?xml version="1.0" encoding="utf-8"?>
<p:tagLst xmlns:a="http://schemas.openxmlformats.org/drawingml/2006/main" xmlns:r="http://schemas.openxmlformats.org/officeDocument/2006/relationships" xmlns:p="http://schemas.openxmlformats.org/presentationml/2006/main">
  <p:tag name="ANGLE" val="2"/>
</p:tagLst>
</file>

<file path=ppt/tags/tag1241.xml><?xml version="1.0" encoding="utf-8"?>
<p:tagLst xmlns:a="http://schemas.openxmlformats.org/drawingml/2006/main" xmlns:r="http://schemas.openxmlformats.org/officeDocument/2006/relationships" xmlns:p="http://schemas.openxmlformats.org/presentationml/2006/main">
  <p:tag name="ANGLE" val="2"/>
</p:tagLst>
</file>

<file path=ppt/tags/tag1242.xml><?xml version="1.0" encoding="utf-8"?>
<p:tagLst xmlns:a="http://schemas.openxmlformats.org/drawingml/2006/main" xmlns:r="http://schemas.openxmlformats.org/officeDocument/2006/relationships" xmlns:p="http://schemas.openxmlformats.org/presentationml/2006/main">
  <p:tag name="ANGLE" val="1"/>
</p:tagLst>
</file>

<file path=ppt/tags/tag1243.xml><?xml version="1.0" encoding="utf-8"?>
<p:tagLst xmlns:a="http://schemas.openxmlformats.org/drawingml/2006/main" xmlns:r="http://schemas.openxmlformats.org/officeDocument/2006/relationships" xmlns:p="http://schemas.openxmlformats.org/presentationml/2006/main">
  <p:tag name="ANGLE" val="1"/>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4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47.xml><?xml version="1.0" encoding="utf-8"?>
<p:tagLst xmlns:a="http://schemas.openxmlformats.org/drawingml/2006/main" xmlns:r="http://schemas.openxmlformats.org/officeDocument/2006/relationships" xmlns:p="http://schemas.openxmlformats.org/presentationml/2006/main">
  <p:tag name="SHAPENAME" val="Subtitle"/>
</p:tagLst>
</file>

<file path=ppt/tags/tag1248.xml><?xml version="1.0" encoding="utf-8"?>
<p:tagLst xmlns:a="http://schemas.openxmlformats.org/drawingml/2006/main" xmlns:r="http://schemas.openxmlformats.org/officeDocument/2006/relationships" xmlns:p="http://schemas.openxmlformats.org/presentationml/2006/main">
  <p:tag name="SHAPENAME" val="Title"/>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1.xml><?xml version="1.0" encoding="utf-8"?>
<p:tagLst xmlns:a="http://schemas.openxmlformats.org/drawingml/2006/main" xmlns:r="http://schemas.openxmlformats.org/officeDocument/2006/relationships" xmlns:p="http://schemas.openxmlformats.org/presentationml/2006/main">
  <p:tag name="SHAPENAME" val="5. Source"/>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7.xml><?xml version="1.0" encoding="utf-8"?>
<p:tagLst xmlns:a="http://schemas.openxmlformats.org/drawingml/2006/main" xmlns:r="http://schemas.openxmlformats.org/officeDocument/2006/relationships" xmlns:p="http://schemas.openxmlformats.org/presentationml/2006/main">
  <p:tag name="SHAPENAME" val="5. Source"/>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3.xml><?xml version="1.0" encoding="utf-8"?>
<p:tagLst xmlns:a="http://schemas.openxmlformats.org/drawingml/2006/main" xmlns:r="http://schemas.openxmlformats.org/officeDocument/2006/relationships" xmlns:p="http://schemas.openxmlformats.org/presentationml/2006/main">
  <p:tag name="SHAPENAME" val="5. Source"/>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2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80.xml><?xml version="1.0" encoding="utf-8"?>
<p:tagLst xmlns:a="http://schemas.openxmlformats.org/drawingml/2006/main" xmlns:r="http://schemas.openxmlformats.org/officeDocument/2006/relationships" xmlns:p="http://schemas.openxmlformats.org/presentationml/2006/main">
  <p:tag name="SHAPENAME" val="5. Source"/>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2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8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2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5.xml><?xml version="1.0" encoding="utf-8"?>
<p:tagLst xmlns:a="http://schemas.openxmlformats.org/drawingml/2006/main" xmlns:r="http://schemas.openxmlformats.org/officeDocument/2006/relationships" xmlns:p="http://schemas.openxmlformats.org/presentationml/2006/main">
  <p:tag name="SHAPENAME" val="5. Source"/>
</p:tagLst>
</file>

<file path=ppt/tags/tag12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29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03.xml><?xml version="1.0" encoding="utf-8"?>
<p:tagLst xmlns:a="http://schemas.openxmlformats.org/drawingml/2006/main" xmlns:r="http://schemas.openxmlformats.org/officeDocument/2006/relationships" xmlns:p="http://schemas.openxmlformats.org/presentationml/2006/main">
  <p:tag name="SHAPENAME" val="5. Source"/>
</p:tagLst>
</file>

<file path=ppt/tags/tag13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3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11.xml><?xml version="1.0" encoding="utf-8"?>
<p:tagLst xmlns:a="http://schemas.openxmlformats.org/drawingml/2006/main" xmlns:r="http://schemas.openxmlformats.org/officeDocument/2006/relationships" xmlns:p="http://schemas.openxmlformats.org/presentationml/2006/main">
  <p:tag name="SHAPENAME" val="5. Source"/>
</p:tagLst>
</file>

<file path=ppt/tags/tag13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3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19.xml><?xml version="1.0" encoding="utf-8"?>
<p:tagLst xmlns:a="http://schemas.openxmlformats.org/drawingml/2006/main" xmlns:r="http://schemas.openxmlformats.org/officeDocument/2006/relationships" xmlns:p="http://schemas.openxmlformats.org/presentationml/2006/main">
  <p:tag name="SHAPENAME" val="5. Sourc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3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3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26.xml><?xml version="1.0" encoding="utf-8"?>
<p:tagLst xmlns:a="http://schemas.openxmlformats.org/drawingml/2006/main" xmlns:r="http://schemas.openxmlformats.org/officeDocument/2006/relationships" xmlns:p="http://schemas.openxmlformats.org/presentationml/2006/main">
  <p:tag name="SHAPENAME" val="5. Source"/>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0.xml><?xml version="1.0" encoding="utf-8"?>
<p:tagLst xmlns:a="http://schemas.openxmlformats.org/drawingml/2006/main" xmlns:r="http://schemas.openxmlformats.org/officeDocument/2006/relationships" xmlns:p="http://schemas.openxmlformats.org/presentationml/2006/main">
  <p:tag name="SHAPENAME" val="5. Source"/>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35.xml><?xml version="1.0" encoding="utf-8"?>
<p:tagLst xmlns:a="http://schemas.openxmlformats.org/drawingml/2006/main" xmlns:r="http://schemas.openxmlformats.org/officeDocument/2006/relationships" xmlns:p="http://schemas.openxmlformats.org/presentationml/2006/main">
  <p:tag name="SHAPENAME" val="Subtitle"/>
</p:tagLst>
</file>

<file path=ppt/tags/tag1336.xml><?xml version="1.0" encoding="utf-8"?>
<p:tagLst xmlns:a="http://schemas.openxmlformats.org/drawingml/2006/main" xmlns:r="http://schemas.openxmlformats.org/officeDocument/2006/relationships" xmlns:p="http://schemas.openxmlformats.org/presentationml/2006/main">
  <p:tag name="SHAPENAME" val="Title"/>
</p:tagLst>
</file>

<file path=ppt/tags/tag1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41.xml><?xml version="1.0" encoding="utf-8"?>
<p:tagLst xmlns:a="http://schemas.openxmlformats.org/drawingml/2006/main" xmlns:r="http://schemas.openxmlformats.org/officeDocument/2006/relationships" xmlns:p="http://schemas.openxmlformats.org/presentationml/2006/main">
  <p:tag name="SHAPENAME" val="5. Source"/>
</p:tagLst>
</file>

<file path=ppt/tags/tag13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34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49.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35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6.xml><?xml version="1.0" encoding="utf-8"?>
<p:tagLst xmlns:a="http://schemas.openxmlformats.org/drawingml/2006/main" xmlns:r="http://schemas.openxmlformats.org/officeDocument/2006/relationships" xmlns:p="http://schemas.openxmlformats.org/presentationml/2006/main">
  <p:tag name="NAME" val="ACET"/>
</p:tagLst>
</file>

<file path=ppt/tags/tag13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8.xml><?xml version="1.0" encoding="utf-8"?>
<p:tagLst xmlns:a="http://schemas.openxmlformats.org/drawingml/2006/main" xmlns:r="http://schemas.openxmlformats.org/officeDocument/2006/relationships" xmlns:p="http://schemas.openxmlformats.org/presentationml/2006/main">
  <p:tag name="NAME" val="Moon"/>
</p:tagLst>
</file>

<file path=ppt/tags/tag1359.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60.xml><?xml version="1.0" encoding="utf-8"?>
<p:tagLst xmlns:a="http://schemas.openxmlformats.org/drawingml/2006/main" xmlns:r="http://schemas.openxmlformats.org/officeDocument/2006/relationships" xmlns:p="http://schemas.openxmlformats.org/presentationml/2006/main">
  <p:tag name="NAME" val="Moon"/>
</p:tagLst>
</file>

<file path=ppt/tags/tag1361.xml><?xml version="1.0" encoding="utf-8"?>
<p:tagLst xmlns:a="http://schemas.openxmlformats.org/drawingml/2006/main" xmlns:r="http://schemas.openxmlformats.org/officeDocument/2006/relationships" xmlns:p="http://schemas.openxmlformats.org/presentationml/2006/main">
  <p:tag name="NAME" val="Moon"/>
</p:tagLst>
</file>

<file path=ppt/tags/tag1362.xml><?xml version="1.0" encoding="utf-8"?>
<p:tagLst xmlns:a="http://schemas.openxmlformats.org/drawingml/2006/main" xmlns:r="http://schemas.openxmlformats.org/officeDocument/2006/relationships" xmlns:p="http://schemas.openxmlformats.org/presentationml/2006/main">
  <p:tag name="NAME" val="Moon"/>
</p:tagLst>
</file>

<file path=ppt/tags/tag1363.xml><?xml version="1.0" encoding="utf-8"?>
<p:tagLst xmlns:a="http://schemas.openxmlformats.org/drawingml/2006/main" xmlns:r="http://schemas.openxmlformats.org/officeDocument/2006/relationships" xmlns:p="http://schemas.openxmlformats.org/presentationml/2006/main">
  <p:tag name="ANGLE" val="5"/>
</p:tagLst>
</file>

<file path=ppt/tags/tag1364.xml><?xml version="1.0" encoding="utf-8"?>
<p:tagLst xmlns:a="http://schemas.openxmlformats.org/drawingml/2006/main" xmlns:r="http://schemas.openxmlformats.org/officeDocument/2006/relationships" xmlns:p="http://schemas.openxmlformats.org/presentationml/2006/main">
  <p:tag name="ANGLE" val="5"/>
</p:tagLst>
</file>

<file path=ppt/tags/tag1365.xml><?xml version="1.0" encoding="utf-8"?>
<p:tagLst xmlns:a="http://schemas.openxmlformats.org/drawingml/2006/main" xmlns:r="http://schemas.openxmlformats.org/officeDocument/2006/relationships" xmlns:p="http://schemas.openxmlformats.org/presentationml/2006/main">
  <p:tag name="ANGLE" val="4"/>
</p:tagLst>
</file>

<file path=ppt/tags/tag1366.xml><?xml version="1.0" encoding="utf-8"?>
<p:tagLst xmlns:a="http://schemas.openxmlformats.org/drawingml/2006/main" xmlns:r="http://schemas.openxmlformats.org/officeDocument/2006/relationships" xmlns:p="http://schemas.openxmlformats.org/presentationml/2006/main">
  <p:tag name="ANGLE" val="4"/>
</p:tagLst>
</file>

<file path=ppt/tags/tag1367.xml><?xml version="1.0" encoding="utf-8"?>
<p:tagLst xmlns:a="http://schemas.openxmlformats.org/drawingml/2006/main" xmlns:r="http://schemas.openxmlformats.org/officeDocument/2006/relationships" xmlns:p="http://schemas.openxmlformats.org/presentationml/2006/main">
  <p:tag name="ANGLE" val="3"/>
</p:tagLst>
</file>

<file path=ppt/tags/tag1368.xml><?xml version="1.0" encoding="utf-8"?>
<p:tagLst xmlns:a="http://schemas.openxmlformats.org/drawingml/2006/main" xmlns:r="http://schemas.openxmlformats.org/officeDocument/2006/relationships" xmlns:p="http://schemas.openxmlformats.org/presentationml/2006/main">
  <p:tag name="ANGLE" val="3"/>
</p:tagLst>
</file>

<file path=ppt/tags/tag1369.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0.xml><?xml version="1.0" encoding="utf-8"?>
<p:tagLst xmlns:a="http://schemas.openxmlformats.org/drawingml/2006/main" xmlns:r="http://schemas.openxmlformats.org/officeDocument/2006/relationships" xmlns:p="http://schemas.openxmlformats.org/presentationml/2006/main">
  <p:tag name="ANGLE" val="2"/>
</p:tagLst>
</file>

<file path=ppt/tags/tag1371.xml><?xml version="1.0" encoding="utf-8"?>
<p:tagLst xmlns:a="http://schemas.openxmlformats.org/drawingml/2006/main" xmlns:r="http://schemas.openxmlformats.org/officeDocument/2006/relationships" xmlns:p="http://schemas.openxmlformats.org/presentationml/2006/main">
  <p:tag name="ANGLE" val="1"/>
</p:tagLst>
</file>

<file path=ppt/tags/tag1372.xml><?xml version="1.0" encoding="utf-8"?>
<p:tagLst xmlns:a="http://schemas.openxmlformats.org/drawingml/2006/main" xmlns:r="http://schemas.openxmlformats.org/officeDocument/2006/relationships" xmlns:p="http://schemas.openxmlformats.org/presentationml/2006/main">
  <p:tag name="ANGLE" val="1"/>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76.xml><?xml version="1.0" encoding="utf-8"?>
<p:tagLst xmlns:a="http://schemas.openxmlformats.org/drawingml/2006/main" xmlns:r="http://schemas.openxmlformats.org/officeDocument/2006/relationships" xmlns:p="http://schemas.openxmlformats.org/presentationml/2006/main">
  <p:tag name="SHAPENAME" val="Subtitle"/>
</p:tagLst>
</file>

<file path=ppt/tags/tag1377.xml><?xml version="1.0" encoding="utf-8"?>
<p:tagLst xmlns:a="http://schemas.openxmlformats.org/drawingml/2006/main" xmlns:r="http://schemas.openxmlformats.org/officeDocument/2006/relationships" xmlns:p="http://schemas.openxmlformats.org/presentationml/2006/main">
  <p:tag name="SHAPENAME" val="Title"/>
</p:tagLst>
</file>

<file path=ppt/tags/tag1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4.xml><?xml version="1.0" encoding="utf-8"?>
<p:tagLst xmlns:a="http://schemas.openxmlformats.org/drawingml/2006/main" xmlns:r="http://schemas.openxmlformats.org/officeDocument/2006/relationships" xmlns:p="http://schemas.openxmlformats.org/presentationml/2006/main">
  <p:tag name="SHAPENAME" val="5. Source"/>
</p:tagLst>
</file>

<file path=ppt/tags/tag1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3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91.xml><?xml version="1.0" encoding="utf-8"?>
<p:tagLst xmlns:a="http://schemas.openxmlformats.org/drawingml/2006/main" xmlns:r="http://schemas.openxmlformats.org/officeDocument/2006/relationships" xmlns:p="http://schemas.openxmlformats.org/presentationml/2006/main">
  <p:tag name="SHAPENAME" val="5. Source"/>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3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97.xml><?xml version="1.0" encoding="utf-8"?>
<p:tagLst xmlns:a="http://schemas.openxmlformats.org/drawingml/2006/main" xmlns:r="http://schemas.openxmlformats.org/officeDocument/2006/relationships" xmlns:p="http://schemas.openxmlformats.org/presentationml/2006/main">
  <p:tag name="SHAPENAME" val="5. Source"/>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03.xml><?xml version="1.0" encoding="utf-8"?>
<p:tagLst xmlns:a="http://schemas.openxmlformats.org/drawingml/2006/main" xmlns:r="http://schemas.openxmlformats.org/officeDocument/2006/relationships" xmlns:p="http://schemas.openxmlformats.org/presentationml/2006/main">
  <p:tag name="SHAPENAME" val="5. Source"/>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4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4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17.xml><?xml version="1.0" encoding="utf-8"?>
<p:tagLst xmlns:a="http://schemas.openxmlformats.org/drawingml/2006/main" xmlns:r="http://schemas.openxmlformats.org/officeDocument/2006/relationships" xmlns:p="http://schemas.openxmlformats.org/presentationml/2006/main">
  <p:tag name="SHAPENAME" val="5. Source"/>
</p:tagLst>
</file>

<file path=ppt/tags/tag1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26.xml><?xml version="1.0" encoding="utf-8"?>
<p:tagLst xmlns:a="http://schemas.openxmlformats.org/drawingml/2006/main" xmlns:r="http://schemas.openxmlformats.org/officeDocument/2006/relationships" xmlns:p="http://schemas.openxmlformats.org/presentationml/2006/main">
  <p:tag name="SHAPENAME" val="5. Source"/>
</p:tagLst>
</file>

<file path=ppt/tags/tag14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4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35.xml><?xml version="1.0" encoding="utf-8"?>
<p:tagLst xmlns:a="http://schemas.openxmlformats.org/drawingml/2006/main" xmlns:r="http://schemas.openxmlformats.org/officeDocument/2006/relationships" xmlns:p="http://schemas.openxmlformats.org/presentationml/2006/main">
  <p:tag name="SHAPENAME" val="5. Source"/>
</p:tagLst>
</file>

<file path=ppt/tags/tag1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44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53.xml><?xml version="1.0" encoding="utf-8"?>
<p:tagLst xmlns:a="http://schemas.openxmlformats.org/drawingml/2006/main" xmlns:r="http://schemas.openxmlformats.org/officeDocument/2006/relationships" xmlns:p="http://schemas.openxmlformats.org/presentationml/2006/main">
  <p:tag name="SHAPENAME" val="5. Source"/>
</p:tagLst>
</file>

<file path=ppt/tags/tag14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4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1.xml><?xml version="1.0" encoding="utf-8"?>
<p:tagLst xmlns:a="http://schemas.openxmlformats.org/drawingml/2006/main" xmlns:r="http://schemas.openxmlformats.org/officeDocument/2006/relationships" xmlns:p="http://schemas.openxmlformats.org/presentationml/2006/main">
  <p:tag name="SHAPENAME" val="5. Source"/>
</p:tagLst>
</file>

<file path=ppt/tags/tag14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6.xml><?xml version="1.0" encoding="utf-8"?>
<p:tagLst xmlns:a="http://schemas.openxmlformats.org/drawingml/2006/main" xmlns:r="http://schemas.openxmlformats.org/officeDocument/2006/relationships" xmlns:p="http://schemas.openxmlformats.org/presentationml/2006/main">
  <p:tag name="SHAPENAME" val="5. Source"/>
</p:tagLst>
</file>

<file path=ppt/tags/tag14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4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74.xml><?xml version="1.0" encoding="utf-8"?>
<p:tagLst xmlns:a="http://schemas.openxmlformats.org/drawingml/2006/main" xmlns:r="http://schemas.openxmlformats.org/officeDocument/2006/relationships" xmlns:p="http://schemas.openxmlformats.org/presentationml/2006/main">
  <p:tag name="SHAPENAME" val="5. Source"/>
</p:tagLst>
</file>

<file path=ppt/tags/tag1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2.xml><?xml version="1.0" encoding="utf-8"?>
<p:tagLst xmlns:a="http://schemas.openxmlformats.org/drawingml/2006/main" xmlns:r="http://schemas.openxmlformats.org/officeDocument/2006/relationships" xmlns:p="http://schemas.openxmlformats.org/presentationml/2006/main">
  <p:tag name="SHAPENAME" val="5. Source"/>
</p:tagLst>
</file>

<file path=ppt/tags/tag14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4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92.xml><?xml version="1.0" encoding="utf-8"?>
<p:tagLst xmlns:a="http://schemas.openxmlformats.org/drawingml/2006/main" xmlns:r="http://schemas.openxmlformats.org/officeDocument/2006/relationships" xmlns:p="http://schemas.openxmlformats.org/presentationml/2006/main">
  <p:tag name="SHAPENAME" val="5. Source"/>
</p:tagLst>
</file>

<file path=ppt/tags/tag1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01.xml><?xml version="1.0" encoding="utf-8"?>
<p:tagLst xmlns:a="http://schemas.openxmlformats.org/drawingml/2006/main" xmlns:r="http://schemas.openxmlformats.org/officeDocument/2006/relationships" xmlns:p="http://schemas.openxmlformats.org/presentationml/2006/main">
  <p:tag name="SHAPENAME" val="5. Source"/>
</p:tagLst>
</file>

<file path=ppt/tags/tag15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5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5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9.xml><?xml version="1.0" encoding="utf-8"?>
<p:tagLst xmlns:a="http://schemas.openxmlformats.org/drawingml/2006/main" xmlns:r="http://schemas.openxmlformats.org/officeDocument/2006/relationships" xmlns:p="http://schemas.openxmlformats.org/presentationml/2006/main">
  <p:tag name="SHAPENAME" val="5. Sourc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5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5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7.xml><?xml version="1.0" encoding="utf-8"?>
<p:tagLst xmlns:a="http://schemas.openxmlformats.org/drawingml/2006/main" xmlns:r="http://schemas.openxmlformats.org/officeDocument/2006/relationships" xmlns:p="http://schemas.openxmlformats.org/presentationml/2006/main">
  <p:tag name="SHAPENAME" val="5. Source"/>
</p:tagLst>
</file>

<file path=ppt/tags/tag15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5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5.xml><?xml version="1.0" encoding="utf-8"?>
<p:tagLst xmlns:a="http://schemas.openxmlformats.org/drawingml/2006/main" xmlns:r="http://schemas.openxmlformats.org/officeDocument/2006/relationships" xmlns:p="http://schemas.openxmlformats.org/presentationml/2006/main">
  <p:tag name="SHAPENAME" val="5. Source"/>
</p:tagLst>
</file>

<file path=ppt/tags/tag15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3.xml><?xml version="1.0" encoding="utf-8"?>
<p:tagLst xmlns:a="http://schemas.openxmlformats.org/drawingml/2006/main" xmlns:r="http://schemas.openxmlformats.org/officeDocument/2006/relationships" xmlns:p="http://schemas.openxmlformats.org/presentationml/2006/main">
  <p:tag name="SHAPENAME" val="5. Source"/>
</p:tagLst>
</file>

<file path=ppt/tags/tag15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5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9.xml><?xml version="1.0" encoding="utf-8"?>
<p:tagLst xmlns:a="http://schemas.openxmlformats.org/drawingml/2006/main" xmlns:r="http://schemas.openxmlformats.org/officeDocument/2006/relationships" xmlns:p="http://schemas.openxmlformats.org/presentationml/2006/main">
  <p:tag name="NAME" val="ACET"/>
</p:tagLst>
</file>

<file path=ppt/tags/tag1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0.xml><?xml version="1.0" encoding="utf-8"?>
<p:tagLst xmlns:a="http://schemas.openxmlformats.org/drawingml/2006/main" xmlns:r="http://schemas.openxmlformats.org/officeDocument/2006/relationships" xmlns:p="http://schemas.openxmlformats.org/presentationml/2006/main">
  <p:tag name="NAME" val="Moon"/>
</p:tagLst>
</file>

<file path=ppt/tags/tag1551.xml><?xml version="1.0" encoding="utf-8"?>
<p:tagLst xmlns:a="http://schemas.openxmlformats.org/drawingml/2006/main" xmlns:r="http://schemas.openxmlformats.org/officeDocument/2006/relationships" xmlns:p="http://schemas.openxmlformats.org/presentationml/2006/main">
  <p:tag name="NAME" val="Moon"/>
</p:tagLst>
</file>

<file path=ppt/tags/tag1552.xml><?xml version="1.0" encoding="utf-8"?>
<p:tagLst xmlns:a="http://schemas.openxmlformats.org/drawingml/2006/main" xmlns:r="http://schemas.openxmlformats.org/officeDocument/2006/relationships" xmlns:p="http://schemas.openxmlformats.org/presentationml/2006/main">
  <p:tag name="NAME" val="Moon"/>
</p:tagLst>
</file>

<file path=ppt/tags/tag1553.xml><?xml version="1.0" encoding="utf-8"?>
<p:tagLst xmlns:a="http://schemas.openxmlformats.org/drawingml/2006/main" xmlns:r="http://schemas.openxmlformats.org/officeDocument/2006/relationships" xmlns:p="http://schemas.openxmlformats.org/presentationml/2006/main">
  <p:tag name="NAME" val="Moon"/>
</p:tagLst>
</file>

<file path=ppt/tags/tag1554.xml><?xml version="1.0" encoding="utf-8"?>
<p:tagLst xmlns:a="http://schemas.openxmlformats.org/drawingml/2006/main" xmlns:r="http://schemas.openxmlformats.org/officeDocument/2006/relationships" xmlns:p="http://schemas.openxmlformats.org/presentationml/2006/main">
  <p:tag name="NAME" val="Moon"/>
</p:tagLst>
</file>

<file path=ppt/tags/tag1555.xml><?xml version="1.0" encoding="utf-8"?>
<p:tagLst xmlns:a="http://schemas.openxmlformats.org/drawingml/2006/main" xmlns:r="http://schemas.openxmlformats.org/officeDocument/2006/relationships" xmlns:p="http://schemas.openxmlformats.org/presentationml/2006/main">
  <p:tag name="ANGLE" val="5"/>
</p:tagLst>
</file>

<file path=ppt/tags/tag1556.xml><?xml version="1.0" encoding="utf-8"?>
<p:tagLst xmlns:a="http://schemas.openxmlformats.org/drawingml/2006/main" xmlns:r="http://schemas.openxmlformats.org/officeDocument/2006/relationships" xmlns:p="http://schemas.openxmlformats.org/presentationml/2006/main">
  <p:tag name="ANGLE" val="5"/>
</p:tagLst>
</file>

<file path=ppt/tags/tag1557.xml><?xml version="1.0" encoding="utf-8"?>
<p:tagLst xmlns:a="http://schemas.openxmlformats.org/drawingml/2006/main" xmlns:r="http://schemas.openxmlformats.org/officeDocument/2006/relationships" xmlns:p="http://schemas.openxmlformats.org/presentationml/2006/main">
  <p:tag name="ANGLE" val="4"/>
</p:tagLst>
</file>

<file path=ppt/tags/tag1558.xml><?xml version="1.0" encoding="utf-8"?>
<p:tagLst xmlns:a="http://schemas.openxmlformats.org/drawingml/2006/main" xmlns:r="http://schemas.openxmlformats.org/officeDocument/2006/relationships" xmlns:p="http://schemas.openxmlformats.org/presentationml/2006/main">
  <p:tag name="ANGLE" val="4"/>
</p:tagLst>
</file>

<file path=ppt/tags/tag1559.xml><?xml version="1.0" encoding="utf-8"?>
<p:tagLst xmlns:a="http://schemas.openxmlformats.org/drawingml/2006/main" xmlns:r="http://schemas.openxmlformats.org/officeDocument/2006/relationships" xmlns:p="http://schemas.openxmlformats.org/presentationml/2006/main">
  <p:tag name="ANGLE" val="3"/>
</p:tagLst>
</file>

<file path=ppt/tags/tag1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0.xml><?xml version="1.0" encoding="utf-8"?>
<p:tagLst xmlns:a="http://schemas.openxmlformats.org/drawingml/2006/main" xmlns:r="http://schemas.openxmlformats.org/officeDocument/2006/relationships" xmlns:p="http://schemas.openxmlformats.org/presentationml/2006/main">
  <p:tag name="ANGLE" val="3"/>
</p:tagLst>
</file>

<file path=ppt/tags/tag1561.xml><?xml version="1.0" encoding="utf-8"?>
<p:tagLst xmlns:a="http://schemas.openxmlformats.org/drawingml/2006/main" xmlns:r="http://schemas.openxmlformats.org/officeDocument/2006/relationships" xmlns:p="http://schemas.openxmlformats.org/presentationml/2006/main">
  <p:tag name="ANGLE" val="2"/>
</p:tagLst>
</file>

<file path=ppt/tags/tag1562.xml><?xml version="1.0" encoding="utf-8"?>
<p:tagLst xmlns:a="http://schemas.openxmlformats.org/drawingml/2006/main" xmlns:r="http://schemas.openxmlformats.org/officeDocument/2006/relationships" xmlns:p="http://schemas.openxmlformats.org/presentationml/2006/main">
  <p:tag name="ANGLE" val="2"/>
</p:tagLst>
</file>

<file path=ppt/tags/tag1563.xml><?xml version="1.0" encoding="utf-8"?>
<p:tagLst xmlns:a="http://schemas.openxmlformats.org/drawingml/2006/main" xmlns:r="http://schemas.openxmlformats.org/officeDocument/2006/relationships" xmlns:p="http://schemas.openxmlformats.org/presentationml/2006/main">
  <p:tag name="ANGLE" val="1"/>
</p:tagLst>
</file>

<file path=ppt/tags/tag1564.xml><?xml version="1.0" encoding="utf-8"?>
<p:tagLst xmlns:a="http://schemas.openxmlformats.org/drawingml/2006/main" xmlns:r="http://schemas.openxmlformats.org/officeDocument/2006/relationships" xmlns:p="http://schemas.openxmlformats.org/presentationml/2006/main">
  <p:tag name="ANGLE" val="1"/>
</p:tagLst>
</file>

<file path=ppt/tags/tag1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6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68.xml><?xml version="1.0" encoding="utf-8"?>
<p:tagLst xmlns:a="http://schemas.openxmlformats.org/drawingml/2006/main" xmlns:r="http://schemas.openxmlformats.org/officeDocument/2006/relationships" xmlns:p="http://schemas.openxmlformats.org/presentationml/2006/main">
  <p:tag name="SHAPENAME" val="Subtitle"/>
</p:tagLst>
</file>

<file path=ppt/tags/tag1569.xml><?xml version="1.0" encoding="utf-8"?>
<p:tagLst xmlns:a="http://schemas.openxmlformats.org/drawingml/2006/main" xmlns:r="http://schemas.openxmlformats.org/officeDocument/2006/relationships" xmlns:p="http://schemas.openxmlformats.org/presentationml/2006/main">
  <p:tag name="SHAPENAME" val="Title"/>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5.xml><?xml version="1.0" encoding="utf-8"?>
<p:tagLst xmlns:a="http://schemas.openxmlformats.org/drawingml/2006/main" xmlns:r="http://schemas.openxmlformats.org/officeDocument/2006/relationships" xmlns:p="http://schemas.openxmlformats.org/presentationml/2006/main">
  <p:tag name="SHAPENAME" val="5. Source"/>
</p:tagLst>
</file>

<file path=ppt/tags/tag1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5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2.xml><?xml version="1.0" encoding="utf-8"?>
<p:tagLst xmlns:a="http://schemas.openxmlformats.org/drawingml/2006/main" xmlns:r="http://schemas.openxmlformats.org/officeDocument/2006/relationships" xmlns:p="http://schemas.openxmlformats.org/presentationml/2006/main">
  <p:tag name="SHAPENAME" val="5. Source"/>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5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8.xml><?xml version="1.0" encoding="utf-8"?>
<p:tagLst xmlns:a="http://schemas.openxmlformats.org/drawingml/2006/main" xmlns:r="http://schemas.openxmlformats.org/officeDocument/2006/relationships" xmlns:p="http://schemas.openxmlformats.org/presentationml/2006/main">
  <p:tag name="SHAPENAME" val="5. Source"/>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5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4.xml><?xml version="1.0" encoding="utf-8"?>
<p:tagLst xmlns:a="http://schemas.openxmlformats.org/drawingml/2006/main" xmlns:r="http://schemas.openxmlformats.org/officeDocument/2006/relationships" xmlns:p="http://schemas.openxmlformats.org/presentationml/2006/main">
  <p:tag name="SHAPENAME" val="5. Source"/>
</p:tagLst>
</file>

<file path=ppt/tags/tag1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5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01.xml><?xml version="1.0" encoding="utf-8"?>
<p:tagLst xmlns:a="http://schemas.openxmlformats.org/drawingml/2006/main" xmlns:r="http://schemas.openxmlformats.org/officeDocument/2006/relationships" xmlns:p="http://schemas.openxmlformats.org/presentationml/2006/main">
  <p:tag name="SHAPENAME" val="5. Source"/>
</p:tagLst>
</file>

<file path=ppt/tags/tag1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6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08.xml><?xml version="1.0" encoding="utf-8"?>
<p:tagLst xmlns:a="http://schemas.openxmlformats.org/drawingml/2006/main" xmlns:r="http://schemas.openxmlformats.org/officeDocument/2006/relationships" xmlns:p="http://schemas.openxmlformats.org/presentationml/2006/main">
  <p:tag name="SHAPENAME" val="5. Source"/>
</p:tagLst>
</file>

<file path=ppt/tags/tag16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6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16.xml><?xml version="1.0" encoding="utf-8"?>
<p:tagLst xmlns:a="http://schemas.openxmlformats.org/drawingml/2006/main" xmlns:r="http://schemas.openxmlformats.org/officeDocument/2006/relationships" xmlns:p="http://schemas.openxmlformats.org/presentationml/2006/main">
  <p:tag name="SHAPENAME" val="5. Source"/>
</p:tagLst>
</file>

<file path=ppt/tags/tag16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24.xml><?xml version="1.0" encoding="utf-8"?>
<p:tagLst xmlns:a="http://schemas.openxmlformats.org/drawingml/2006/main" xmlns:r="http://schemas.openxmlformats.org/officeDocument/2006/relationships" xmlns:p="http://schemas.openxmlformats.org/presentationml/2006/main">
  <p:tag name="SHAPENAME" val="5. Source"/>
</p:tagLst>
</file>

<file path=ppt/tags/tag16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6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3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6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40.xml><?xml version="1.0" encoding="utf-8"?>
<p:tagLst xmlns:a="http://schemas.openxmlformats.org/drawingml/2006/main" xmlns:r="http://schemas.openxmlformats.org/officeDocument/2006/relationships" xmlns:p="http://schemas.openxmlformats.org/presentationml/2006/main">
  <p:tag name="SHAPENAME" val="5. Source"/>
</p:tagLst>
</file>

<file path=ppt/tags/tag1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6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7.xml><?xml version="1.0" encoding="utf-8"?>
<p:tagLst xmlns:a="http://schemas.openxmlformats.org/drawingml/2006/main" xmlns:r="http://schemas.openxmlformats.org/officeDocument/2006/relationships" xmlns:p="http://schemas.openxmlformats.org/presentationml/2006/main">
  <p:tag name="SHAPENAME" val="5. Source"/>
</p:tagLst>
</file>

<file path=ppt/tags/tag1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51.xml><?xml version="1.0" encoding="utf-8"?>
<p:tagLst xmlns:a="http://schemas.openxmlformats.org/drawingml/2006/main" xmlns:r="http://schemas.openxmlformats.org/officeDocument/2006/relationships" xmlns:p="http://schemas.openxmlformats.org/presentationml/2006/main">
  <p:tag name="SHAPENAME" val="5. Source"/>
</p:tagLst>
</file>

<file path=ppt/tags/tag1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6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7.xml><?xml version="1.0" encoding="utf-8"?>
<p:tagLst xmlns:a="http://schemas.openxmlformats.org/drawingml/2006/main" xmlns:r="http://schemas.openxmlformats.org/officeDocument/2006/relationships" xmlns:p="http://schemas.openxmlformats.org/presentationml/2006/main">
  <p:tag name="SHAPENAME" val="5. Source"/>
</p:tagLst>
</file>

<file path=ppt/tags/tag16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6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6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3.xml><?xml version="1.0" encoding="utf-8"?>
<p:tagLst xmlns:a="http://schemas.openxmlformats.org/drawingml/2006/main" xmlns:r="http://schemas.openxmlformats.org/officeDocument/2006/relationships" xmlns:p="http://schemas.openxmlformats.org/presentationml/2006/main">
  <p:tag name="NAME" val="ACET"/>
</p:tagLst>
</file>

<file path=ppt/tags/tag1674.xml><?xml version="1.0" encoding="utf-8"?>
<p:tagLst xmlns:a="http://schemas.openxmlformats.org/drawingml/2006/main" xmlns:r="http://schemas.openxmlformats.org/officeDocument/2006/relationships" xmlns:p="http://schemas.openxmlformats.org/presentationml/2006/main">
  <p:tag name="NAME" val="Moon"/>
</p:tagLst>
</file>

<file path=ppt/tags/tag1675.xml><?xml version="1.0" encoding="utf-8"?>
<p:tagLst xmlns:a="http://schemas.openxmlformats.org/drawingml/2006/main" xmlns:r="http://schemas.openxmlformats.org/officeDocument/2006/relationships" xmlns:p="http://schemas.openxmlformats.org/presentationml/2006/main">
  <p:tag name="NAME" val="Moon"/>
</p:tagLst>
</file>

<file path=ppt/tags/tag1676.xml><?xml version="1.0" encoding="utf-8"?>
<p:tagLst xmlns:a="http://schemas.openxmlformats.org/drawingml/2006/main" xmlns:r="http://schemas.openxmlformats.org/officeDocument/2006/relationships" xmlns:p="http://schemas.openxmlformats.org/presentationml/2006/main">
  <p:tag name="NAME" val="Moon"/>
</p:tagLst>
</file>

<file path=ppt/tags/tag1677.xml><?xml version="1.0" encoding="utf-8"?>
<p:tagLst xmlns:a="http://schemas.openxmlformats.org/drawingml/2006/main" xmlns:r="http://schemas.openxmlformats.org/officeDocument/2006/relationships" xmlns:p="http://schemas.openxmlformats.org/presentationml/2006/main">
  <p:tag name="NAME" val="Moon"/>
</p:tagLst>
</file>

<file path=ppt/tags/tag1678.xml><?xml version="1.0" encoding="utf-8"?>
<p:tagLst xmlns:a="http://schemas.openxmlformats.org/drawingml/2006/main" xmlns:r="http://schemas.openxmlformats.org/officeDocument/2006/relationships" xmlns:p="http://schemas.openxmlformats.org/presentationml/2006/main">
  <p:tag name="NAME" val="Moon"/>
</p:tagLst>
</file>

<file path=ppt/tags/tag1679.xml><?xml version="1.0" encoding="utf-8"?>
<p:tagLst xmlns:a="http://schemas.openxmlformats.org/drawingml/2006/main" xmlns:r="http://schemas.openxmlformats.org/officeDocument/2006/relationships" xmlns:p="http://schemas.openxmlformats.org/presentationml/2006/main">
  <p:tag name="ANGLE" val="5"/>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680.xml><?xml version="1.0" encoding="utf-8"?>
<p:tagLst xmlns:a="http://schemas.openxmlformats.org/drawingml/2006/main" xmlns:r="http://schemas.openxmlformats.org/officeDocument/2006/relationships" xmlns:p="http://schemas.openxmlformats.org/presentationml/2006/main">
  <p:tag name="ANGLE" val="5"/>
</p:tagLst>
</file>

<file path=ppt/tags/tag1681.xml><?xml version="1.0" encoding="utf-8"?>
<p:tagLst xmlns:a="http://schemas.openxmlformats.org/drawingml/2006/main" xmlns:r="http://schemas.openxmlformats.org/officeDocument/2006/relationships" xmlns:p="http://schemas.openxmlformats.org/presentationml/2006/main">
  <p:tag name="ANGLE" val="4"/>
</p:tagLst>
</file>

<file path=ppt/tags/tag1682.xml><?xml version="1.0" encoding="utf-8"?>
<p:tagLst xmlns:a="http://schemas.openxmlformats.org/drawingml/2006/main" xmlns:r="http://schemas.openxmlformats.org/officeDocument/2006/relationships" xmlns:p="http://schemas.openxmlformats.org/presentationml/2006/main">
  <p:tag name="ANGLE" val="4"/>
</p:tagLst>
</file>

<file path=ppt/tags/tag1683.xml><?xml version="1.0" encoding="utf-8"?>
<p:tagLst xmlns:a="http://schemas.openxmlformats.org/drawingml/2006/main" xmlns:r="http://schemas.openxmlformats.org/officeDocument/2006/relationships" xmlns:p="http://schemas.openxmlformats.org/presentationml/2006/main">
  <p:tag name="ANGLE" val="3"/>
</p:tagLst>
</file>

<file path=ppt/tags/tag1684.xml><?xml version="1.0" encoding="utf-8"?>
<p:tagLst xmlns:a="http://schemas.openxmlformats.org/drawingml/2006/main" xmlns:r="http://schemas.openxmlformats.org/officeDocument/2006/relationships" xmlns:p="http://schemas.openxmlformats.org/presentationml/2006/main">
  <p:tag name="ANGLE" val="3"/>
</p:tagLst>
</file>

<file path=ppt/tags/tag1685.xml><?xml version="1.0" encoding="utf-8"?>
<p:tagLst xmlns:a="http://schemas.openxmlformats.org/drawingml/2006/main" xmlns:r="http://schemas.openxmlformats.org/officeDocument/2006/relationships" xmlns:p="http://schemas.openxmlformats.org/presentationml/2006/main">
  <p:tag name="ANGLE" val="2"/>
</p:tagLst>
</file>

<file path=ppt/tags/tag1686.xml><?xml version="1.0" encoding="utf-8"?>
<p:tagLst xmlns:a="http://schemas.openxmlformats.org/drawingml/2006/main" xmlns:r="http://schemas.openxmlformats.org/officeDocument/2006/relationships" xmlns:p="http://schemas.openxmlformats.org/presentationml/2006/main">
  <p:tag name="ANGLE" val="2"/>
</p:tagLst>
</file>

<file path=ppt/tags/tag1687.xml><?xml version="1.0" encoding="utf-8"?>
<p:tagLst xmlns:a="http://schemas.openxmlformats.org/drawingml/2006/main" xmlns:r="http://schemas.openxmlformats.org/officeDocument/2006/relationships" xmlns:p="http://schemas.openxmlformats.org/presentationml/2006/main">
  <p:tag name="ANGLE" val="1"/>
</p:tagLst>
</file>

<file path=ppt/tags/tag1688.xml><?xml version="1.0" encoding="utf-8"?>
<p:tagLst xmlns:a="http://schemas.openxmlformats.org/drawingml/2006/main" xmlns:r="http://schemas.openxmlformats.org/officeDocument/2006/relationships" xmlns:p="http://schemas.openxmlformats.org/presentationml/2006/main">
  <p:tag name="ANGLE" val="1"/>
</p:tagLst>
</file>

<file path=ppt/tags/tag1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9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92.xml><?xml version="1.0" encoding="utf-8"?>
<p:tagLst xmlns:a="http://schemas.openxmlformats.org/drawingml/2006/main" xmlns:r="http://schemas.openxmlformats.org/officeDocument/2006/relationships" xmlns:p="http://schemas.openxmlformats.org/presentationml/2006/main">
  <p:tag name="SHAPENAME" val="Subtitle"/>
</p:tagLst>
</file>

<file path=ppt/tags/tag1693.xml><?xml version="1.0" encoding="utf-8"?>
<p:tagLst xmlns:a="http://schemas.openxmlformats.org/drawingml/2006/main" xmlns:r="http://schemas.openxmlformats.org/officeDocument/2006/relationships" xmlns:p="http://schemas.openxmlformats.org/presentationml/2006/main">
  <p:tag name="SHAPENAME" val="Title"/>
</p:tagLst>
</file>

<file path=ppt/tags/tag1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99.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Grid"/>
</p:tagLst>
</file>

<file path=ppt/tags/tag17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06.xml><?xml version="1.0" encoding="utf-8"?>
<p:tagLst xmlns:a="http://schemas.openxmlformats.org/drawingml/2006/main" xmlns:r="http://schemas.openxmlformats.org/officeDocument/2006/relationships" xmlns:p="http://schemas.openxmlformats.org/presentationml/2006/main">
  <p:tag name="SHAPENAME" val="5. Source"/>
</p:tagLst>
</file>

<file path=ppt/tags/tag1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7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7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12.xml><?xml version="1.0" encoding="utf-8"?>
<p:tagLst xmlns:a="http://schemas.openxmlformats.org/drawingml/2006/main" xmlns:r="http://schemas.openxmlformats.org/officeDocument/2006/relationships" xmlns:p="http://schemas.openxmlformats.org/presentationml/2006/main">
  <p:tag name="SHAPENAME" val="5. Source"/>
</p:tagLst>
</file>

<file path=ppt/tags/tag1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18.xml><?xml version="1.0" encoding="utf-8"?>
<p:tagLst xmlns:a="http://schemas.openxmlformats.org/drawingml/2006/main" xmlns:r="http://schemas.openxmlformats.org/officeDocument/2006/relationships" xmlns:p="http://schemas.openxmlformats.org/presentationml/2006/main">
  <p:tag name="SHAPENAME" val="5. Source"/>
</p:tagLst>
</file>

<file path=ppt/tags/tag1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NAME" val="ACET"/>
</p:tagLst>
</file>

<file path=ppt/tags/tag172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25.xml><?xml version="1.0" encoding="utf-8"?>
<p:tagLst xmlns:a="http://schemas.openxmlformats.org/drawingml/2006/main" xmlns:r="http://schemas.openxmlformats.org/officeDocument/2006/relationships" xmlns:p="http://schemas.openxmlformats.org/presentationml/2006/main">
  <p:tag name="SHAPENAME" val="5. Source"/>
</p:tagLst>
</file>

<file path=ppt/tags/tag1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7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3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7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40.xml><?xml version="1.0" encoding="utf-8"?>
<p:tagLst xmlns:a="http://schemas.openxmlformats.org/drawingml/2006/main" xmlns:r="http://schemas.openxmlformats.org/officeDocument/2006/relationships" xmlns:p="http://schemas.openxmlformats.org/presentationml/2006/main">
  <p:tag name="SHAPENAME" val="5. Source"/>
</p:tagLst>
</file>

<file path=ppt/tags/tag1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7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8.xml><?xml version="1.0" encoding="utf-8"?>
<p:tagLst xmlns:a="http://schemas.openxmlformats.org/drawingml/2006/main" xmlns:r="http://schemas.openxmlformats.org/officeDocument/2006/relationships" xmlns:p="http://schemas.openxmlformats.org/presentationml/2006/main">
  <p:tag name="SHAPENAME" val="5. Source"/>
</p:tagLst>
</file>

<file path=ppt/tags/tag17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7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6.xml><?xml version="1.0" encoding="utf-8"?>
<p:tagLst xmlns:a="http://schemas.openxmlformats.org/drawingml/2006/main" xmlns:r="http://schemas.openxmlformats.org/officeDocument/2006/relationships" xmlns:p="http://schemas.openxmlformats.org/presentationml/2006/main">
  <p:tag name="SHAPENAME" val="5. Source"/>
</p:tagLst>
</file>

<file path=ppt/tags/tag1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64.xml><?xml version="1.0" encoding="utf-8"?>
<p:tagLst xmlns:a="http://schemas.openxmlformats.org/drawingml/2006/main" xmlns:r="http://schemas.openxmlformats.org/officeDocument/2006/relationships" xmlns:p="http://schemas.openxmlformats.org/presentationml/2006/main">
  <p:tag name="SHAPENAME" val="5. Source"/>
</p:tagLst>
</file>

<file path=ppt/tags/tag17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7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ANGLE" val="5"/>
</p:tagLst>
</file>

<file path=ppt/tags/tag1780.xml><?xml version="1.0" encoding="utf-8"?>
<p:tagLst xmlns:a="http://schemas.openxmlformats.org/drawingml/2006/main" xmlns:r="http://schemas.openxmlformats.org/officeDocument/2006/relationships" xmlns:p="http://schemas.openxmlformats.org/presentationml/2006/main">
  <p:tag name="SHAPENAME" val="5. Source"/>
</p:tagLst>
</file>

<file path=ppt/tags/tag1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2.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7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84.xml><?xml version="1.0" encoding="utf-8"?>
<p:tagLst xmlns:a="http://schemas.openxmlformats.org/drawingml/2006/main" xmlns:r="http://schemas.openxmlformats.org/officeDocument/2006/relationships" xmlns:p="http://schemas.openxmlformats.org/presentationml/2006/main">
  <p:tag name="SHAPENAME" val="Grid"/>
</p:tagLst>
</file>

<file path=ppt/tags/tag17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786.xml><?xml version="1.0" encoding="utf-8"?>
<p:tagLst xmlns:a="http://schemas.openxmlformats.org/drawingml/2006/main" xmlns:r="http://schemas.openxmlformats.org/officeDocument/2006/relationships" xmlns:p="http://schemas.openxmlformats.org/presentationml/2006/main">
  <p:tag name="NAME" val="ACET"/>
</p:tagLst>
</file>

<file path=ppt/tags/tag1787.xml><?xml version="1.0" encoding="utf-8"?>
<p:tagLst xmlns:a="http://schemas.openxmlformats.org/drawingml/2006/main" xmlns:r="http://schemas.openxmlformats.org/officeDocument/2006/relationships" xmlns:p="http://schemas.openxmlformats.org/presentationml/2006/main">
  <p:tag name="NAME" val="Moon"/>
</p:tagLst>
</file>

<file path=ppt/tags/tag1788.xml><?xml version="1.0" encoding="utf-8"?>
<p:tagLst xmlns:a="http://schemas.openxmlformats.org/drawingml/2006/main" xmlns:r="http://schemas.openxmlformats.org/officeDocument/2006/relationships" xmlns:p="http://schemas.openxmlformats.org/presentationml/2006/main">
  <p:tag name="NAME" val="Moon"/>
</p:tagLst>
</file>

<file path=ppt/tags/tag1789.xml><?xml version="1.0" encoding="utf-8"?>
<p:tagLst xmlns:a="http://schemas.openxmlformats.org/drawingml/2006/main" xmlns:r="http://schemas.openxmlformats.org/officeDocument/2006/relationships" xmlns:p="http://schemas.openxmlformats.org/presentationml/2006/main">
  <p:tag name="NAME" val="Moon"/>
</p:tagLst>
</file>

<file path=ppt/tags/tag179.xml><?xml version="1.0" encoding="utf-8"?>
<p:tagLst xmlns:a="http://schemas.openxmlformats.org/drawingml/2006/main" xmlns:r="http://schemas.openxmlformats.org/officeDocument/2006/relationships" xmlns:p="http://schemas.openxmlformats.org/presentationml/2006/main">
  <p:tag name="ANGLE" val="5"/>
</p:tagLst>
</file>

<file path=ppt/tags/tag1790.xml><?xml version="1.0" encoding="utf-8"?>
<p:tagLst xmlns:a="http://schemas.openxmlformats.org/drawingml/2006/main" xmlns:r="http://schemas.openxmlformats.org/officeDocument/2006/relationships" xmlns:p="http://schemas.openxmlformats.org/presentationml/2006/main">
  <p:tag name="NAME" val="Moon"/>
</p:tagLst>
</file>

<file path=ppt/tags/tag1791.xml><?xml version="1.0" encoding="utf-8"?>
<p:tagLst xmlns:a="http://schemas.openxmlformats.org/drawingml/2006/main" xmlns:r="http://schemas.openxmlformats.org/officeDocument/2006/relationships" xmlns:p="http://schemas.openxmlformats.org/presentationml/2006/main">
  <p:tag name="NAME" val="Moon"/>
</p:tagLst>
</file>

<file path=ppt/tags/tag1792.xml><?xml version="1.0" encoding="utf-8"?>
<p:tagLst xmlns:a="http://schemas.openxmlformats.org/drawingml/2006/main" xmlns:r="http://schemas.openxmlformats.org/officeDocument/2006/relationships" xmlns:p="http://schemas.openxmlformats.org/presentationml/2006/main">
  <p:tag name="ANGLE" val="5"/>
</p:tagLst>
</file>

<file path=ppt/tags/tag1793.xml><?xml version="1.0" encoding="utf-8"?>
<p:tagLst xmlns:a="http://schemas.openxmlformats.org/drawingml/2006/main" xmlns:r="http://schemas.openxmlformats.org/officeDocument/2006/relationships" xmlns:p="http://schemas.openxmlformats.org/presentationml/2006/main">
  <p:tag name="ANGLE" val="5"/>
</p:tagLst>
</file>

<file path=ppt/tags/tag1794.xml><?xml version="1.0" encoding="utf-8"?>
<p:tagLst xmlns:a="http://schemas.openxmlformats.org/drawingml/2006/main" xmlns:r="http://schemas.openxmlformats.org/officeDocument/2006/relationships" xmlns:p="http://schemas.openxmlformats.org/presentationml/2006/main">
  <p:tag name="ANGLE" val="4"/>
</p:tagLst>
</file>

<file path=ppt/tags/tag1795.xml><?xml version="1.0" encoding="utf-8"?>
<p:tagLst xmlns:a="http://schemas.openxmlformats.org/drawingml/2006/main" xmlns:r="http://schemas.openxmlformats.org/officeDocument/2006/relationships" xmlns:p="http://schemas.openxmlformats.org/presentationml/2006/main">
  <p:tag name="ANGLE" val="4"/>
</p:tagLst>
</file>

<file path=ppt/tags/tag1796.xml><?xml version="1.0" encoding="utf-8"?>
<p:tagLst xmlns:a="http://schemas.openxmlformats.org/drawingml/2006/main" xmlns:r="http://schemas.openxmlformats.org/officeDocument/2006/relationships" xmlns:p="http://schemas.openxmlformats.org/presentationml/2006/main">
  <p:tag name="ANGLE" val="3"/>
</p:tagLst>
</file>

<file path=ppt/tags/tag1797.xml><?xml version="1.0" encoding="utf-8"?>
<p:tagLst xmlns:a="http://schemas.openxmlformats.org/drawingml/2006/main" xmlns:r="http://schemas.openxmlformats.org/officeDocument/2006/relationships" xmlns:p="http://schemas.openxmlformats.org/presentationml/2006/main">
  <p:tag name="ANGLE" val="3"/>
</p:tagLst>
</file>

<file path=ppt/tags/tag1798.xml><?xml version="1.0" encoding="utf-8"?>
<p:tagLst xmlns:a="http://schemas.openxmlformats.org/drawingml/2006/main" xmlns:r="http://schemas.openxmlformats.org/officeDocument/2006/relationships" xmlns:p="http://schemas.openxmlformats.org/presentationml/2006/main">
  <p:tag name="ANGLE" val="2"/>
</p:tagLst>
</file>

<file path=ppt/tags/tag1799.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ANGLE" val="4"/>
</p:tagLst>
</file>

<file path=ppt/tags/tag1800.xml><?xml version="1.0" encoding="utf-8"?>
<p:tagLst xmlns:a="http://schemas.openxmlformats.org/drawingml/2006/main" xmlns:r="http://schemas.openxmlformats.org/officeDocument/2006/relationships" xmlns:p="http://schemas.openxmlformats.org/presentationml/2006/main">
  <p:tag name="ANGLE" val="1"/>
</p:tagLst>
</file>

<file path=ppt/tags/tag1801.xml><?xml version="1.0" encoding="utf-8"?>
<p:tagLst xmlns:a="http://schemas.openxmlformats.org/drawingml/2006/main" xmlns:r="http://schemas.openxmlformats.org/officeDocument/2006/relationships" xmlns:p="http://schemas.openxmlformats.org/presentationml/2006/main">
  <p:tag name="ANGLE" val="1"/>
</p:tagLst>
</file>

<file path=ppt/tags/tag1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04.xml><?xml version="1.0" encoding="utf-8"?>
<p:tagLst xmlns:a="http://schemas.openxmlformats.org/drawingml/2006/main" xmlns:r="http://schemas.openxmlformats.org/officeDocument/2006/relationships" xmlns:p="http://schemas.openxmlformats.org/presentationml/2006/main">
  <p:tag name="SHAPENAME" val="Subtitle"/>
</p:tagLst>
</file>

<file path=ppt/tags/tag1805.xml><?xml version="1.0" encoding="utf-8"?>
<p:tagLst xmlns:a="http://schemas.openxmlformats.org/drawingml/2006/main" xmlns:r="http://schemas.openxmlformats.org/officeDocument/2006/relationships" xmlns:p="http://schemas.openxmlformats.org/presentationml/2006/main">
  <p:tag name="SHAPENAME" val="Title"/>
</p:tagLst>
</file>

<file path=ppt/tags/tag1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7.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8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ANGLE" val="4"/>
</p:tagLst>
</file>

<file path=ppt/tags/tag18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1.xml><?xml version="1.0" encoding="utf-8"?>
<p:tagLst xmlns:a="http://schemas.openxmlformats.org/drawingml/2006/main" xmlns:r="http://schemas.openxmlformats.org/officeDocument/2006/relationships" xmlns:p="http://schemas.openxmlformats.org/presentationml/2006/main">
  <p:tag name="SHAPENAME" val="5. Source"/>
</p:tagLst>
</file>

<file path=ppt/tags/tag18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4.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18.xml><?xml version="1.0" encoding="utf-8"?>
<p:tagLst xmlns:a="http://schemas.openxmlformats.org/drawingml/2006/main" xmlns:r="http://schemas.openxmlformats.org/officeDocument/2006/relationships" xmlns:p="http://schemas.openxmlformats.org/presentationml/2006/main">
  <p:tag name="SHAPENAME" val="5. Source"/>
</p:tagLst>
</file>

<file path=ppt/tags/tag1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ANGLE" val="3"/>
</p:tagLst>
</file>

<file path=ppt/tags/tag1820.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8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4.xml><?xml version="1.0" encoding="utf-8"?>
<p:tagLst xmlns:a="http://schemas.openxmlformats.org/drawingml/2006/main" xmlns:r="http://schemas.openxmlformats.org/officeDocument/2006/relationships" xmlns:p="http://schemas.openxmlformats.org/presentationml/2006/main">
  <p:tag name="SHAPENAME" val="5. Source"/>
</p:tagLst>
</file>

<file path=ppt/tags/tag1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6.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8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xml><?xml version="1.0" encoding="utf-8"?>
<p:tagLst xmlns:a="http://schemas.openxmlformats.org/drawingml/2006/main" xmlns:r="http://schemas.openxmlformats.org/officeDocument/2006/relationships" xmlns:p="http://schemas.openxmlformats.org/presentationml/2006/main">
  <p:tag name="ANGLE" val="3"/>
</p:tagLst>
</file>

<file path=ppt/tags/tag1830.xml><?xml version="1.0" encoding="utf-8"?>
<p:tagLst xmlns:a="http://schemas.openxmlformats.org/drawingml/2006/main" xmlns:r="http://schemas.openxmlformats.org/officeDocument/2006/relationships" xmlns:p="http://schemas.openxmlformats.org/presentationml/2006/main">
  <p:tag name="SHAPENAME" val="5. Source"/>
</p:tagLst>
</file>

<file path=ppt/tags/tag1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2.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7.xml><?xml version="1.0" encoding="utf-8"?>
<p:tagLst xmlns:a="http://schemas.openxmlformats.org/drawingml/2006/main" xmlns:r="http://schemas.openxmlformats.org/officeDocument/2006/relationships" xmlns:p="http://schemas.openxmlformats.org/presentationml/2006/main">
  <p:tag name="SHAPENAME" val="5. Source"/>
</p:tagLst>
</file>

<file path=ppt/tags/tag1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9.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84.xml><?xml version="1.0" encoding="utf-8"?>
<p:tagLst xmlns:a="http://schemas.openxmlformats.org/drawingml/2006/main" xmlns:r="http://schemas.openxmlformats.org/officeDocument/2006/relationships" xmlns:p="http://schemas.openxmlformats.org/presentationml/2006/main">
  <p:tag name="ANGLE" val="2"/>
</p:tagLst>
</file>

<file path=ppt/tags/tag184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4.xml><?xml version="1.0" encoding="utf-8"?>
<p:tagLst xmlns:a="http://schemas.openxmlformats.org/drawingml/2006/main" xmlns:r="http://schemas.openxmlformats.org/officeDocument/2006/relationships" xmlns:p="http://schemas.openxmlformats.org/presentationml/2006/main">
  <p:tag name="SHAPENAME" val="5. Source"/>
</p:tagLst>
</file>

<file path=ppt/tags/tag18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7.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84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5.xml><?xml version="1.0" encoding="utf-8"?>
<p:tagLst xmlns:a="http://schemas.openxmlformats.org/drawingml/2006/main" xmlns:r="http://schemas.openxmlformats.org/officeDocument/2006/relationships" xmlns:p="http://schemas.openxmlformats.org/presentationml/2006/main">
  <p:tag name="ANGLE" val="2"/>
</p:tagLst>
</file>

<file path=ppt/tags/tag18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2.xml><?xml version="1.0" encoding="utf-8"?>
<p:tagLst xmlns:a="http://schemas.openxmlformats.org/drawingml/2006/main" xmlns:r="http://schemas.openxmlformats.org/officeDocument/2006/relationships" xmlns:p="http://schemas.openxmlformats.org/presentationml/2006/main">
  <p:tag name="SHAPENAME" val="5. Source"/>
</p:tagLst>
</file>

<file path=ppt/tags/tag18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85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6.xml><?xml version="1.0" encoding="utf-8"?>
<p:tagLst xmlns:a="http://schemas.openxmlformats.org/drawingml/2006/main" xmlns:r="http://schemas.openxmlformats.org/officeDocument/2006/relationships" xmlns:p="http://schemas.openxmlformats.org/presentationml/2006/main">
  <p:tag name="ANGLE" val="1"/>
</p:tagLst>
</file>

<file path=ppt/tags/tag1860.xml><?xml version="1.0" encoding="utf-8"?>
<p:tagLst xmlns:a="http://schemas.openxmlformats.org/drawingml/2006/main" xmlns:r="http://schemas.openxmlformats.org/officeDocument/2006/relationships" xmlns:p="http://schemas.openxmlformats.org/presentationml/2006/main">
  <p:tag name="SHAPENAME" val="5. Source"/>
</p:tagLst>
</file>

<file path=ppt/tags/tag18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68.xml><?xml version="1.0" encoding="utf-8"?>
<p:tagLst xmlns:a="http://schemas.openxmlformats.org/drawingml/2006/main" xmlns:r="http://schemas.openxmlformats.org/officeDocument/2006/relationships" xmlns:p="http://schemas.openxmlformats.org/presentationml/2006/main">
  <p:tag name="SHAPENAME" val="5. Source"/>
</p:tagLst>
</file>

<file path=ppt/tags/tag18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ANGLE" val="1"/>
</p:tagLst>
</file>

<file path=ppt/tags/tag1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8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9.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7.xml><?xml version="1.0" encoding="utf-8"?>
<p:tagLst xmlns:a="http://schemas.openxmlformats.org/drawingml/2006/main" xmlns:r="http://schemas.openxmlformats.org/officeDocument/2006/relationships" xmlns:p="http://schemas.openxmlformats.org/presentationml/2006/main">
  <p:tag name="SHAPENAME" val="5. Source"/>
</p:tagLst>
</file>

<file path=ppt/tags/tag1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9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8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5.xml><?xml version="1.0" encoding="utf-8"?>
<p:tagLst xmlns:a="http://schemas.openxmlformats.org/drawingml/2006/main" xmlns:r="http://schemas.openxmlformats.org/officeDocument/2006/relationships" xmlns:p="http://schemas.openxmlformats.org/presentationml/2006/main">
  <p:tag name="SHAPENAME" val="5. Source"/>
</p:tagLst>
</file>

<file path=ppt/tags/tag18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ubtitle"/>
</p:tagLst>
</file>

<file path=ppt/tags/tag19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9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02.xml><?xml version="1.0" encoding="utf-8"?>
<p:tagLst xmlns:a="http://schemas.openxmlformats.org/drawingml/2006/main" xmlns:r="http://schemas.openxmlformats.org/officeDocument/2006/relationships" xmlns:p="http://schemas.openxmlformats.org/presentationml/2006/main">
  <p:tag name="NAME" val="ACET"/>
</p:tagLst>
</file>

<file path=ppt/tags/tag19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04.xml><?xml version="1.0" encoding="utf-8"?>
<p:tagLst xmlns:a="http://schemas.openxmlformats.org/drawingml/2006/main" xmlns:r="http://schemas.openxmlformats.org/officeDocument/2006/relationships" xmlns:p="http://schemas.openxmlformats.org/presentationml/2006/main">
  <p:tag name="NAME" val="Moon"/>
</p:tagLst>
</file>

<file path=ppt/tags/tag1905.xml><?xml version="1.0" encoding="utf-8"?>
<p:tagLst xmlns:a="http://schemas.openxmlformats.org/drawingml/2006/main" xmlns:r="http://schemas.openxmlformats.org/officeDocument/2006/relationships" xmlns:p="http://schemas.openxmlformats.org/presentationml/2006/main">
  <p:tag name="NAME" val="Moon"/>
</p:tagLst>
</file>

<file path=ppt/tags/tag1906.xml><?xml version="1.0" encoding="utf-8"?>
<p:tagLst xmlns:a="http://schemas.openxmlformats.org/drawingml/2006/main" xmlns:r="http://schemas.openxmlformats.org/officeDocument/2006/relationships" xmlns:p="http://schemas.openxmlformats.org/presentationml/2006/main">
  <p:tag name="NAME" val="Moon"/>
</p:tagLst>
</file>

<file path=ppt/tags/tag1907.xml><?xml version="1.0" encoding="utf-8"?>
<p:tagLst xmlns:a="http://schemas.openxmlformats.org/drawingml/2006/main" xmlns:r="http://schemas.openxmlformats.org/officeDocument/2006/relationships" xmlns:p="http://schemas.openxmlformats.org/presentationml/2006/main">
  <p:tag name="NAME" val="Moon"/>
</p:tagLst>
</file>

<file path=ppt/tags/tag1908.xml><?xml version="1.0" encoding="utf-8"?>
<p:tagLst xmlns:a="http://schemas.openxmlformats.org/drawingml/2006/main" xmlns:r="http://schemas.openxmlformats.org/officeDocument/2006/relationships" xmlns:p="http://schemas.openxmlformats.org/presentationml/2006/main">
  <p:tag name="NAME" val="Moon"/>
</p:tagLst>
</file>

<file path=ppt/tags/tag1909.xml><?xml version="1.0" encoding="utf-8"?>
<p:tagLst xmlns:a="http://schemas.openxmlformats.org/drawingml/2006/main" xmlns:r="http://schemas.openxmlformats.org/officeDocument/2006/relationships" xmlns:p="http://schemas.openxmlformats.org/presentationml/2006/main">
  <p:tag name="ANGLE" val="5"/>
</p:tagLst>
</file>

<file path=ppt/tags/tag191.xml><?xml version="1.0" encoding="utf-8"?>
<p:tagLst xmlns:a="http://schemas.openxmlformats.org/drawingml/2006/main" xmlns:r="http://schemas.openxmlformats.org/officeDocument/2006/relationships" xmlns:p="http://schemas.openxmlformats.org/presentationml/2006/main">
  <p:tag name="SHAPENAME" val="Title"/>
</p:tagLst>
</file>

<file path=ppt/tags/tag1910.xml><?xml version="1.0" encoding="utf-8"?>
<p:tagLst xmlns:a="http://schemas.openxmlformats.org/drawingml/2006/main" xmlns:r="http://schemas.openxmlformats.org/officeDocument/2006/relationships" xmlns:p="http://schemas.openxmlformats.org/presentationml/2006/main">
  <p:tag name="ANGLE" val="5"/>
</p:tagLst>
</file>

<file path=ppt/tags/tag1911.xml><?xml version="1.0" encoding="utf-8"?>
<p:tagLst xmlns:a="http://schemas.openxmlformats.org/drawingml/2006/main" xmlns:r="http://schemas.openxmlformats.org/officeDocument/2006/relationships" xmlns:p="http://schemas.openxmlformats.org/presentationml/2006/main">
  <p:tag name="ANGLE" val="4"/>
</p:tagLst>
</file>

<file path=ppt/tags/tag1912.xml><?xml version="1.0" encoding="utf-8"?>
<p:tagLst xmlns:a="http://schemas.openxmlformats.org/drawingml/2006/main" xmlns:r="http://schemas.openxmlformats.org/officeDocument/2006/relationships" xmlns:p="http://schemas.openxmlformats.org/presentationml/2006/main">
  <p:tag name="ANGLE" val="4"/>
</p:tagLst>
</file>

<file path=ppt/tags/tag1913.xml><?xml version="1.0" encoding="utf-8"?>
<p:tagLst xmlns:a="http://schemas.openxmlformats.org/drawingml/2006/main" xmlns:r="http://schemas.openxmlformats.org/officeDocument/2006/relationships" xmlns:p="http://schemas.openxmlformats.org/presentationml/2006/main">
  <p:tag name="ANGLE" val="3"/>
</p:tagLst>
</file>

<file path=ppt/tags/tag1914.xml><?xml version="1.0" encoding="utf-8"?>
<p:tagLst xmlns:a="http://schemas.openxmlformats.org/drawingml/2006/main" xmlns:r="http://schemas.openxmlformats.org/officeDocument/2006/relationships" xmlns:p="http://schemas.openxmlformats.org/presentationml/2006/main">
  <p:tag name="ANGLE" val="3"/>
</p:tagLst>
</file>

<file path=ppt/tags/tag1915.xml><?xml version="1.0" encoding="utf-8"?>
<p:tagLst xmlns:a="http://schemas.openxmlformats.org/drawingml/2006/main" xmlns:r="http://schemas.openxmlformats.org/officeDocument/2006/relationships" xmlns:p="http://schemas.openxmlformats.org/presentationml/2006/main">
  <p:tag name="ANGLE" val="2"/>
</p:tagLst>
</file>

<file path=ppt/tags/tag1916.xml><?xml version="1.0" encoding="utf-8"?>
<p:tagLst xmlns:a="http://schemas.openxmlformats.org/drawingml/2006/main" xmlns:r="http://schemas.openxmlformats.org/officeDocument/2006/relationships" xmlns:p="http://schemas.openxmlformats.org/presentationml/2006/main">
  <p:tag name="ANGLE" val="2"/>
</p:tagLst>
</file>

<file path=ppt/tags/tag1917.xml><?xml version="1.0" encoding="utf-8"?>
<p:tagLst xmlns:a="http://schemas.openxmlformats.org/drawingml/2006/main" xmlns:r="http://schemas.openxmlformats.org/officeDocument/2006/relationships" xmlns:p="http://schemas.openxmlformats.org/presentationml/2006/main">
  <p:tag name="ANGLE" val="1"/>
</p:tagLst>
</file>

<file path=ppt/tags/tag1918.xml><?xml version="1.0" encoding="utf-8"?>
<p:tagLst xmlns:a="http://schemas.openxmlformats.org/drawingml/2006/main" xmlns:r="http://schemas.openxmlformats.org/officeDocument/2006/relationships" xmlns:p="http://schemas.openxmlformats.org/presentationml/2006/main">
  <p:tag name="ANGLE" val="1"/>
</p:tagLst>
</file>

<file path=ppt/tags/tag1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9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922.xml><?xml version="1.0" encoding="utf-8"?>
<p:tagLst xmlns:a="http://schemas.openxmlformats.org/drawingml/2006/main" xmlns:r="http://schemas.openxmlformats.org/officeDocument/2006/relationships" xmlns:p="http://schemas.openxmlformats.org/presentationml/2006/main">
  <p:tag name="SHAPENAME" val="Subtitle"/>
</p:tagLst>
</file>

<file path=ppt/tags/tag1923.xml><?xml version="1.0" encoding="utf-8"?>
<p:tagLst xmlns:a="http://schemas.openxmlformats.org/drawingml/2006/main" xmlns:r="http://schemas.openxmlformats.org/officeDocument/2006/relationships" xmlns:p="http://schemas.openxmlformats.org/presentationml/2006/main">
  <p:tag name="SHAPENAME" val="Title"/>
</p:tagLst>
</file>

<file path=ppt/tags/tag19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9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930.xml><?xml version="1.0" encoding="utf-8"?>
<p:tagLst xmlns:a="http://schemas.openxmlformats.org/drawingml/2006/main" xmlns:r="http://schemas.openxmlformats.org/officeDocument/2006/relationships" xmlns:p="http://schemas.openxmlformats.org/presentationml/2006/main">
  <p:tag name="SHAPENAME" val="5. Source"/>
</p:tagLst>
</file>

<file path=ppt/tags/tag19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9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7.xml><?xml version="1.0" encoding="utf-8"?>
<p:tagLst xmlns:a="http://schemas.openxmlformats.org/drawingml/2006/main" xmlns:r="http://schemas.openxmlformats.org/officeDocument/2006/relationships" xmlns:p="http://schemas.openxmlformats.org/presentationml/2006/main">
  <p:tag name="SHAPENAME" val="5. Source"/>
</p:tagLst>
</file>

<file path=ppt/tags/tag1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9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9.xml><?xml version="1.0" encoding="utf-8"?>
<p:tagLst xmlns:a="http://schemas.openxmlformats.org/drawingml/2006/main" xmlns:r="http://schemas.openxmlformats.org/officeDocument/2006/relationships" xmlns:p="http://schemas.openxmlformats.org/presentationml/2006/main">
  <p:tag name="SHAPENAME" val="5. Source"/>
</p:tagLst>
</file>

<file path=ppt/tags/tag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9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6.xml><?xml version="1.0" encoding="utf-8"?>
<p:tagLst xmlns:a="http://schemas.openxmlformats.org/drawingml/2006/main" xmlns:r="http://schemas.openxmlformats.org/officeDocument/2006/relationships" xmlns:p="http://schemas.openxmlformats.org/presentationml/2006/main">
  <p:tag name="SHAPENAME" val="5. Source"/>
</p:tagLst>
</file>

<file path=ppt/tags/tag1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9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63.xml><?xml version="1.0" encoding="utf-8"?>
<p:tagLst xmlns:a="http://schemas.openxmlformats.org/drawingml/2006/main" xmlns:r="http://schemas.openxmlformats.org/officeDocument/2006/relationships" xmlns:p="http://schemas.openxmlformats.org/presentationml/2006/main">
  <p:tag name="SHAPENAME" val="5. Source"/>
</p:tagLst>
</file>

<file path=ppt/tags/tag19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2.xml><?xml version="1.0" encoding="utf-8"?>
<p:tagLst xmlns:a="http://schemas.openxmlformats.org/drawingml/2006/main" xmlns:r="http://schemas.openxmlformats.org/officeDocument/2006/relationships" xmlns:p="http://schemas.openxmlformats.org/presentationml/2006/main">
  <p:tag name="SHAPENAME" val="5. Source"/>
</p:tagLst>
</file>

<file path=ppt/tags/tag19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9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1.xml><?xml version="1.0" encoding="utf-8"?>
<p:tagLst xmlns:a="http://schemas.openxmlformats.org/drawingml/2006/main" xmlns:r="http://schemas.openxmlformats.org/officeDocument/2006/relationships" xmlns:p="http://schemas.openxmlformats.org/presentationml/2006/main">
  <p:tag name="SHAPENAME" val="5. Source"/>
</p:tagLst>
</file>

<file path=ppt/tags/tag19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9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9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20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2.xml><?xml version="1.0" encoding="utf-8"?>
<p:tagLst xmlns:a="http://schemas.openxmlformats.org/drawingml/2006/main" xmlns:r="http://schemas.openxmlformats.org/officeDocument/2006/relationships" xmlns:p="http://schemas.openxmlformats.org/presentationml/2006/main">
  <p:tag name="SHAPENAME" val="5. Source"/>
</p:tagLst>
</file>

<file path=ppt/tags/tag20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0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0.xml><?xml version="1.0" encoding="utf-8"?>
<p:tagLst xmlns:a="http://schemas.openxmlformats.org/drawingml/2006/main" xmlns:r="http://schemas.openxmlformats.org/officeDocument/2006/relationships" xmlns:p="http://schemas.openxmlformats.org/presentationml/2006/main">
  <p:tag name="SHAPENAME" val="5. Source"/>
</p:tagLst>
</file>

<file path=ppt/tags/tag20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0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28.xml><?xml version="1.0" encoding="utf-8"?>
<p:tagLst xmlns:a="http://schemas.openxmlformats.org/drawingml/2006/main" xmlns:r="http://schemas.openxmlformats.org/officeDocument/2006/relationships" xmlns:p="http://schemas.openxmlformats.org/presentationml/2006/main">
  <p:tag name="SHAPENAME" val="5. Source"/>
</p:tagLst>
</file>

<file path=ppt/tags/tag20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8.xml><?xml version="1.0" encoding="utf-8"?>
<p:tagLst xmlns:a="http://schemas.openxmlformats.org/drawingml/2006/main" xmlns:r="http://schemas.openxmlformats.org/officeDocument/2006/relationships" xmlns:p="http://schemas.openxmlformats.org/presentationml/2006/main">
  <p:tag name="SHAPENAME" val="5. Source"/>
</p:tagLst>
</file>

<file path=ppt/tags/tag20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SHAPENAME" val="5. Source"/>
</p:tagLst>
</file>

<file path=ppt/tags/tag20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0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47.xml><?xml version="1.0" encoding="utf-8"?>
<p:tagLst xmlns:a="http://schemas.openxmlformats.org/drawingml/2006/main" xmlns:r="http://schemas.openxmlformats.org/officeDocument/2006/relationships" xmlns:p="http://schemas.openxmlformats.org/presentationml/2006/main">
  <p:tag name="SHAPENAME" val="5. Source"/>
</p:tagLst>
</file>

<file path=ppt/tags/tag20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0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6.xml><?xml version="1.0" encoding="utf-8"?>
<p:tagLst xmlns:a="http://schemas.openxmlformats.org/drawingml/2006/main" xmlns:r="http://schemas.openxmlformats.org/officeDocument/2006/relationships" xmlns:p="http://schemas.openxmlformats.org/presentationml/2006/main">
  <p:tag name="SHAPENAME" val="5. Source"/>
</p:tagLst>
</file>

<file path=ppt/tags/tag20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2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3.xml><?xml version="1.0" encoding="utf-8"?>
<p:tagLst xmlns:a="http://schemas.openxmlformats.org/drawingml/2006/main" xmlns:r="http://schemas.openxmlformats.org/officeDocument/2006/relationships" xmlns:p="http://schemas.openxmlformats.org/presentationml/2006/main">
  <p:tag name="SHAPENAME" val="5. Source"/>
</p:tagLst>
</file>

<file path=ppt/tags/tag20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1.xml><?xml version="1.0" encoding="utf-8"?>
<p:tagLst xmlns:a="http://schemas.openxmlformats.org/drawingml/2006/main" xmlns:r="http://schemas.openxmlformats.org/officeDocument/2006/relationships" xmlns:p="http://schemas.openxmlformats.org/presentationml/2006/main">
  <p:tag name="SHAPENAME" val="5. Source"/>
</p:tagLst>
</file>

<file path=ppt/tags/tag20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9.xml><?xml version="1.0" encoding="utf-8"?>
<p:tagLst xmlns:a="http://schemas.openxmlformats.org/drawingml/2006/main" xmlns:r="http://schemas.openxmlformats.org/officeDocument/2006/relationships" xmlns:p="http://schemas.openxmlformats.org/presentationml/2006/main">
  <p:tag name="SHAPENAME" val="5. Source"/>
</p:tagLst>
</file>

<file path=ppt/tags/tag2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93.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5.xml><?xml version="1.0" encoding="utf-8"?>
<p:tagLst xmlns:a="http://schemas.openxmlformats.org/drawingml/2006/main" xmlns:r="http://schemas.openxmlformats.org/officeDocument/2006/relationships" xmlns:p="http://schemas.openxmlformats.org/presentationml/2006/main">
  <p:tag name="NAME" val="ACET"/>
</p:tagLst>
</file>

<file path=ppt/tags/tag20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7.xml><?xml version="1.0" encoding="utf-8"?>
<p:tagLst xmlns:a="http://schemas.openxmlformats.org/drawingml/2006/main" xmlns:r="http://schemas.openxmlformats.org/officeDocument/2006/relationships" xmlns:p="http://schemas.openxmlformats.org/presentationml/2006/main">
  <p:tag name="NAME" val="Moon"/>
</p:tagLst>
</file>

<file path=ppt/tags/tag2098.xml><?xml version="1.0" encoding="utf-8"?>
<p:tagLst xmlns:a="http://schemas.openxmlformats.org/drawingml/2006/main" xmlns:r="http://schemas.openxmlformats.org/officeDocument/2006/relationships" xmlns:p="http://schemas.openxmlformats.org/presentationml/2006/main">
  <p:tag name="NAME" val="Moon"/>
</p:tagLst>
</file>

<file path=ppt/tags/tag209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5. Source"/>
</p:tagLst>
</file>

<file path=ppt/tags/tag2100.xml><?xml version="1.0" encoding="utf-8"?>
<p:tagLst xmlns:a="http://schemas.openxmlformats.org/drawingml/2006/main" xmlns:r="http://schemas.openxmlformats.org/officeDocument/2006/relationships" xmlns:p="http://schemas.openxmlformats.org/presentationml/2006/main">
  <p:tag name="NAME" val="Moon"/>
</p:tagLst>
</file>

<file path=ppt/tags/tag2101.xml><?xml version="1.0" encoding="utf-8"?>
<p:tagLst xmlns:a="http://schemas.openxmlformats.org/drawingml/2006/main" xmlns:r="http://schemas.openxmlformats.org/officeDocument/2006/relationships" xmlns:p="http://schemas.openxmlformats.org/presentationml/2006/main">
  <p:tag name="NAME" val="Moon"/>
</p:tagLst>
</file>

<file path=ppt/tags/tag2102.xml><?xml version="1.0" encoding="utf-8"?>
<p:tagLst xmlns:a="http://schemas.openxmlformats.org/drawingml/2006/main" xmlns:r="http://schemas.openxmlformats.org/officeDocument/2006/relationships" xmlns:p="http://schemas.openxmlformats.org/presentationml/2006/main">
  <p:tag name="ANGLE" val="5"/>
</p:tagLst>
</file>

<file path=ppt/tags/tag2103.xml><?xml version="1.0" encoding="utf-8"?>
<p:tagLst xmlns:a="http://schemas.openxmlformats.org/drawingml/2006/main" xmlns:r="http://schemas.openxmlformats.org/officeDocument/2006/relationships" xmlns:p="http://schemas.openxmlformats.org/presentationml/2006/main">
  <p:tag name="ANGLE" val="5"/>
</p:tagLst>
</file>

<file path=ppt/tags/tag2104.xml><?xml version="1.0" encoding="utf-8"?>
<p:tagLst xmlns:a="http://schemas.openxmlformats.org/drawingml/2006/main" xmlns:r="http://schemas.openxmlformats.org/officeDocument/2006/relationships" xmlns:p="http://schemas.openxmlformats.org/presentationml/2006/main">
  <p:tag name="ANGLE" val="4"/>
</p:tagLst>
</file>

<file path=ppt/tags/tag2105.xml><?xml version="1.0" encoding="utf-8"?>
<p:tagLst xmlns:a="http://schemas.openxmlformats.org/drawingml/2006/main" xmlns:r="http://schemas.openxmlformats.org/officeDocument/2006/relationships" xmlns:p="http://schemas.openxmlformats.org/presentationml/2006/main">
  <p:tag name="ANGLE" val="4"/>
</p:tagLst>
</file>

<file path=ppt/tags/tag2106.xml><?xml version="1.0" encoding="utf-8"?>
<p:tagLst xmlns:a="http://schemas.openxmlformats.org/drawingml/2006/main" xmlns:r="http://schemas.openxmlformats.org/officeDocument/2006/relationships" xmlns:p="http://schemas.openxmlformats.org/presentationml/2006/main">
  <p:tag name="ANGLE" val="3"/>
</p:tagLst>
</file>

<file path=ppt/tags/tag2107.xml><?xml version="1.0" encoding="utf-8"?>
<p:tagLst xmlns:a="http://schemas.openxmlformats.org/drawingml/2006/main" xmlns:r="http://schemas.openxmlformats.org/officeDocument/2006/relationships" xmlns:p="http://schemas.openxmlformats.org/presentationml/2006/main">
  <p:tag name="ANGLE" val="3"/>
</p:tagLst>
</file>

<file path=ppt/tags/tag2108.xml><?xml version="1.0" encoding="utf-8"?>
<p:tagLst xmlns:a="http://schemas.openxmlformats.org/drawingml/2006/main" xmlns:r="http://schemas.openxmlformats.org/officeDocument/2006/relationships" xmlns:p="http://schemas.openxmlformats.org/presentationml/2006/main">
  <p:tag name="ANGLE" val="2"/>
</p:tagLst>
</file>

<file path=ppt/tags/tag2109.xml><?xml version="1.0" encoding="utf-8"?>
<p:tagLst xmlns:a="http://schemas.openxmlformats.org/drawingml/2006/main" xmlns:r="http://schemas.openxmlformats.org/officeDocument/2006/relationships" xmlns:p="http://schemas.openxmlformats.org/presentationml/2006/main">
  <p:tag name="ANGLE" val="2"/>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0.xml><?xml version="1.0" encoding="utf-8"?>
<p:tagLst xmlns:a="http://schemas.openxmlformats.org/drawingml/2006/main" xmlns:r="http://schemas.openxmlformats.org/officeDocument/2006/relationships" xmlns:p="http://schemas.openxmlformats.org/presentationml/2006/main">
  <p:tag name="ANGLE" val="1"/>
</p:tagLst>
</file>

<file path=ppt/tags/tag2111.xml><?xml version="1.0" encoding="utf-8"?>
<p:tagLst xmlns:a="http://schemas.openxmlformats.org/drawingml/2006/main" xmlns:r="http://schemas.openxmlformats.org/officeDocument/2006/relationships" xmlns:p="http://schemas.openxmlformats.org/presentationml/2006/main">
  <p:tag name="ANGLE" val="1"/>
</p:tagLst>
</file>

<file path=ppt/tags/tag2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11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15.xml><?xml version="1.0" encoding="utf-8"?>
<p:tagLst xmlns:a="http://schemas.openxmlformats.org/drawingml/2006/main" xmlns:r="http://schemas.openxmlformats.org/officeDocument/2006/relationships" xmlns:p="http://schemas.openxmlformats.org/presentationml/2006/main">
  <p:tag name="SHAPENAME" val="Subtitle"/>
</p:tagLst>
</file>

<file path=ppt/tags/tag2116.xml><?xml version="1.0" encoding="utf-8"?>
<p:tagLst xmlns:a="http://schemas.openxmlformats.org/drawingml/2006/main" xmlns:r="http://schemas.openxmlformats.org/officeDocument/2006/relationships" xmlns:p="http://schemas.openxmlformats.org/presentationml/2006/main">
  <p:tag name="SHAPENAME" val="Title"/>
</p:tagLst>
</file>

<file path=ppt/tags/tag2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3.xml><?xml version="1.0" encoding="utf-8"?>
<p:tagLst xmlns:a="http://schemas.openxmlformats.org/drawingml/2006/main" xmlns:r="http://schemas.openxmlformats.org/officeDocument/2006/relationships" xmlns:p="http://schemas.openxmlformats.org/presentationml/2006/main">
  <p:tag name="SHAPENAME" val="5. Source"/>
</p:tagLst>
</file>

<file path=ppt/tags/tag2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0.xml><?xml version="1.0" encoding="utf-8"?>
<p:tagLst xmlns:a="http://schemas.openxmlformats.org/drawingml/2006/main" xmlns:r="http://schemas.openxmlformats.org/officeDocument/2006/relationships" xmlns:p="http://schemas.openxmlformats.org/presentationml/2006/main">
  <p:tag name="SHAPENAME" val="5. Source"/>
</p:tagLst>
</file>

<file path=ppt/tags/tag2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1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6.xml><?xml version="1.0" encoding="utf-8"?>
<p:tagLst xmlns:a="http://schemas.openxmlformats.org/drawingml/2006/main" xmlns:r="http://schemas.openxmlformats.org/officeDocument/2006/relationships" xmlns:p="http://schemas.openxmlformats.org/presentationml/2006/main">
  <p:tag name="SHAPENAME" val="5. Source"/>
</p:tagLst>
</file>

<file path=ppt/tags/tag2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2.xml><?xml version="1.0" encoding="utf-8"?>
<p:tagLst xmlns:a="http://schemas.openxmlformats.org/drawingml/2006/main" xmlns:r="http://schemas.openxmlformats.org/officeDocument/2006/relationships" xmlns:p="http://schemas.openxmlformats.org/presentationml/2006/main">
  <p:tag name="SHAPENAME" val="5. Source"/>
</p:tagLst>
</file>

<file path=ppt/tags/tag2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1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9.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1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56.xml><?xml version="1.0" encoding="utf-8"?>
<p:tagLst xmlns:a="http://schemas.openxmlformats.org/drawingml/2006/main" xmlns:r="http://schemas.openxmlformats.org/officeDocument/2006/relationships" xmlns:p="http://schemas.openxmlformats.org/presentationml/2006/main">
  <p:tag name="SHAPENAME" val="5. Source"/>
</p:tagLst>
</file>

<file path=ppt/tags/tag2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SHAPENAME" val="5. Source"/>
</p:tagLst>
</file>

<file path=ppt/tags/tag216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1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6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4.xml><?xml version="1.0" encoding="utf-8"?>
<p:tagLst xmlns:a="http://schemas.openxmlformats.org/drawingml/2006/main" xmlns:r="http://schemas.openxmlformats.org/officeDocument/2006/relationships" xmlns:p="http://schemas.openxmlformats.org/presentationml/2006/main">
  <p:tag name="SHAPENAME" val="5. Source"/>
</p:tagLst>
</file>

<file path=ppt/tags/tag21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21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3.xml><?xml version="1.0" encoding="utf-8"?>
<p:tagLst xmlns:a="http://schemas.openxmlformats.org/drawingml/2006/main" xmlns:r="http://schemas.openxmlformats.org/officeDocument/2006/relationships" xmlns:p="http://schemas.openxmlformats.org/presentationml/2006/main">
  <p:tag name="SHAPENAME" val="5. Source"/>
</p:tagLst>
</file>

<file path=ppt/tags/tag2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92.xml><?xml version="1.0" encoding="utf-8"?>
<p:tagLst xmlns:a="http://schemas.openxmlformats.org/drawingml/2006/main" xmlns:r="http://schemas.openxmlformats.org/officeDocument/2006/relationships" xmlns:p="http://schemas.openxmlformats.org/presentationml/2006/main">
  <p:tag name="SHAPENAME" val="5. Source"/>
</p:tagLst>
</file>

<file path=ppt/tags/tag2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6.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2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2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22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9.xml><?xml version="1.0" encoding="utf-8"?>
<p:tagLst xmlns:a="http://schemas.openxmlformats.org/drawingml/2006/main" xmlns:r="http://schemas.openxmlformats.org/officeDocument/2006/relationships" xmlns:p="http://schemas.openxmlformats.org/presentationml/2006/main">
  <p:tag name="NAME" val="ACET"/>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30.xml><?xml version="1.0" encoding="utf-8"?>
<p:tagLst xmlns:a="http://schemas.openxmlformats.org/drawingml/2006/main" xmlns:r="http://schemas.openxmlformats.org/officeDocument/2006/relationships" xmlns:p="http://schemas.openxmlformats.org/presentationml/2006/main">
  <p:tag name="NAME" val="Moon"/>
</p:tagLst>
</file>

<file path=ppt/tags/tag2231.xml><?xml version="1.0" encoding="utf-8"?>
<p:tagLst xmlns:a="http://schemas.openxmlformats.org/drawingml/2006/main" xmlns:r="http://schemas.openxmlformats.org/officeDocument/2006/relationships" xmlns:p="http://schemas.openxmlformats.org/presentationml/2006/main">
  <p:tag name="NAME" val="Moon"/>
</p:tagLst>
</file>

<file path=ppt/tags/tag2232.xml><?xml version="1.0" encoding="utf-8"?>
<p:tagLst xmlns:a="http://schemas.openxmlformats.org/drawingml/2006/main" xmlns:r="http://schemas.openxmlformats.org/officeDocument/2006/relationships" xmlns:p="http://schemas.openxmlformats.org/presentationml/2006/main">
  <p:tag name="NAME" val="Moon"/>
</p:tagLst>
</file>

<file path=ppt/tags/tag2233.xml><?xml version="1.0" encoding="utf-8"?>
<p:tagLst xmlns:a="http://schemas.openxmlformats.org/drawingml/2006/main" xmlns:r="http://schemas.openxmlformats.org/officeDocument/2006/relationships" xmlns:p="http://schemas.openxmlformats.org/presentationml/2006/main">
  <p:tag name="NAME" val="Moon"/>
</p:tagLst>
</file>

<file path=ppt/tags/tag2234.xml><?xml version="1.0" encoding="utf-8"?>
<p:tagLst xmlns:a="http://schemas.openxmlformats.org/drawingml/2006/main" xmlns:r="http://schemas.openxmlformats.org/officeDocument/2006/relationships" xmlns:p="http://schemas.openxmlformats.org/presentationml/2006/main">
  <p:tag name="NAME" val="Moon"/>
</p:tagLst>
</file>

<file path=ppt/tags/tag2235.xml><?xml version="1.0" encoding="utf-8"?>
<p:tagLst xmlns:a="http://schemas.openxmlformats.org/drawingml/2006/main" xmlns:r="http://schemas.openxmlformats.org/officeDocument/2006/relationships" xmlns:p="http://schemas.openxmlformats.org/presentationml/2006/main">
  <p:tag name="ANGLE" val="5"/>
</p:tagLst>
</file>

<file path=ppt/tags/tag2236.xml><?xml version="1.0" encoding="utf-8"?>
<p:tagLst xmlns:a="http://schemas.openxmlformats.org/drawingml/2006/main" xmlns:r="http://schemas.openxmlformats.org/officeDocument/2006/relationships" xmlns:p="http://schemas.openxmlformats.org/presentationml/2006/main">
  <p:tag name="ANGLE" val="5"/>
</p:tagLst>
</file>

<file path=ppt/tags/tag2237.xml><?xml version="1.0" encoding="utf-8"?>
<p:tagLst xmlns:a="http://schemas.openxmlformats.org/drawingml/2006/main" xmlns:r="http://schemas.openxmlformats.org/officeDocument/2006/relationships" xmlns:p="http://schemas.openxmlformats.org/presentationml/2006/main">
  <p:tag name="ANGLE" val="4"/>
</p:tagLst>
</file>

<file path=ppt/tags/tag2238.xml><?xml version="1.0" encoding="utf-8"?>
<p:tagLst xmlns:a="http://schemas.openxmlformats.org/drawingml/2006/main" xmlns:r="http://schemas.openxmlformats.org/officeDocument/2006/relationships" xmlns:p="http://schemas.openxmlformats.org/presentationml/2006/main">
  <p:tag name="ANGLE" val="4"/>
</p:tagLst>
</file>

<file path=ppt/tags/tag2239.xml><?xml version="1.0" encoding="utf-8"?>
<p:tagLst xmlns:a="http://schemas.openxmlformats.org/drawingml/2006/main" xmlns:r="http://schemas.openxmlformats.org/officeDocument/2006/relationships" xmlns:p="http://schemas.openxmlformats.org/presentationml/2006/main">
  <p:tag name="ANGLE" val="3"/>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0.xml><?xml version="1.0" encoding="utf-8"?>
<p:tagLst xmlns:a="http://schemas.openxmlformats.org/drawingml/2006/main" xmlns:r="http://schemas.openxmlformats.org/officeDocument/2006/relationships" xmlns:p="http://schemas.openxmlformats.org/presentationml/2006/main">
  <p:tag name="ANGLE" val="3"/>
</p:tagLst>
</file>

<file path=ppt/tags/tag2241.xml><?xml version="1.0" encoding="utf-8"?>
<p:tagLst xmlns:a="http://schemas.openxmlformats.org/drawingml/2006/main" xmlns:r="http://schemas.openxmlformats.org/officeDocument/2006/relationships" xmlns:p="http://schemas.openxmlformats.org/presentationml/2006/main">
  <p:tag name="ANGLE" val="2"/>
</p:tagLst>
</file>

<file path=ppt/tags/tag2242.xml><?xml version="1.0" encoding="utf-8"?>
<p:tagLst xmlns:a="http://schemas.openxmlformats.org/drawingml/2006/main" xmlns:r="http://schemas.openxmlformats.org/officeDocument/2006/relationships" xmlns:p="http://schemas.openxmlformats.org/presentationml/2006/main">
  <p:tag name="ANGLE" val="2"/>
</p:tagLst>
</file>

<file path=ppt/tags/tag2243.xml><?xml version="1.0" encoding="utf-8"?>
<p:tagLst xmlns:a="http://schemas.openxmlformats.org/drawingml/2006/main" xmlns:r="http://schemas.openxmlformats.org/officeDocument/2006/relationships" xmlns:p="http://schemas.openxmlformats.org/presentationml/2006/main">
  <p:tag name="ANGLE" val="1"/>
</p:tagLst>
</file>

<file path=ppt/tags/tag2244.xml><?xml version="1.0" encoding="utf-8"?>
<p:tagLst xmlns:a="http://schemas.openxmlformats.org/drawingml/2006/main" xmlns:r="http://schemas.openxmlformats.org/officeDocument/2006/relationships" xmlns:p="http://schemas.openxmlformats.org/presentationml/2006/main">
  <p:tag name="ANGLE" val="1"/>
</p:tagLst>
</file>

<file path=ppt/tags/tag2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4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248.xml><?xml version="1.0" encoding="utf-8"?>
<p:tagLst xmlns:a="http://schemas.openxmlformats.org/drawingml/2006/main" xmlns:r="http://schemas.openxmlformats.org/officeDocument/2006/relationships" xmlns:p="http://schemas.openxmlformats.org/presentationml/2006/main">
  <p:tag name="SHAPENAME" val="Subtitle"/>
</p:tagLst>
</file>

<file path=ppt/tags/tag2249.xml><?xml version="1.0" encoding="utf-8"?>
<p:tagLst xmlns:a="http://schemas.openxmlformats.org/drawingml/2006/main" xmlns:r="http://schemas.openxmlformats.org/officeDocument/2006/relationships" xmlns:p="http://schemas.openxmlformats.org/presentationml/2006/main">
  <p:tag name="SHAPENAME" val="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5.xml><?xml version="1.0" encoding="utf-8"?>
<p:tagLst xmlns:a="http://schemas.openxmlformats.org/drawingml/2006/main" xmlns:r="http://schemas.openxmlformats.org/officeDocument/2006/relationships" xmlns:p="http://schemas.openxmlformats.org/presentationml/2006/main">
  <p:tag name="SHAPENAME" val="5. Source"/>
</p:tagLst>
</file>

<file path=ppt/tags/tag22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2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2.xml><?xml version="1.0" encoding="utf-8"?>
<p:tagLst xmlns:a="http://schemas.openxmlformats.org/drawingml/2006/main" xmlns:r="http://schemas.openxmlformats.org/officeDocument/2006/relationships" xmlns:p="http://schemas.openxmlformats.org/presentationml/2006/main">
  <p:tag name="SHAPENAME" val="5. Source"/>
</p:tagLst>
</file>

<file path=ppt/tags/tag2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2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8.xml><?xml version="1.0" encoding="utf-8"?>
<p:tagLst xmlns:a="http://schemas.openxmlformats.org/drawingml/2006/main" xmlns:r="http://schemas.openxmlformats.org/officeDocument/2006/relationships" xmlns:p="http://schemas.openxmlformats.org/presentationml/2006/main">
  <p:tag name="SHAPENAME" val="5. Source"/>
</p:tagLst>
</file>

<file path=ppt/tags/tag2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4.xml><?xml version="1.0" encoding="utf-8"?>
<p:tagLst xmlns:a="http://schemas.openxmlformats.org/drawingml/2006/main" xmlns:r="http://schemas.openxmlformats.org/officeDocument/2006/relationships" xmlns:p="http://schemas.openxmlformats.org/presentationml/2006/main">
  <p:tag name="SHAPENAME" val="5. Source"/>
</p:tagLst>
</file>

<file path=ppt/tags/tag2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2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2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2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04.xml><?xml version="1.0" encoding="utf-8"?>
<p:tagLst xmlns:a="http://schemas.openxmlformats.org/drawingml/2006/main" xmlns:r="http://schemas.openxmlformats.org/officeDocument/2006/relationships" xmlns:p="http://schemas.openxmlformats.org/presentationml/2006/main">
  <p:tag name="SHAPENAME" val="5. Source"/>
</p:tagLst>
</file>

<file path=ppt/tags/tag2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12.xml><?xml version="1.0" encoding="utf-8"?>
<p:tagLst xmlns:a="http://schemas.openxmlformats.org/drawingml/2006/main" xmlns:r="http://schemas.openxmlformats.org/officeDocument/2006/relationships" xmlns:p="http://schemas.openxmlformats.org/presentationml/2006/main">
  <p:tag name="SHAPENAME" val="5. Source"/>
</p:tagLst>
</file>

<file path=ppt/tags/tag2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0.xml><?xml version="1.0" encoding="utf-8"?>
<p:tagLst xmlns:a="http://schemas.openxmlformats.org/drawingml/2006/main" xmlns:r="http://schemas.openxmlformats.org/officeDocument/2006/relationships" xmlns:p="http://schemas.openxmlformats.org/presentationml/2006/main">
  <p:tag name="SHAPENAME" val="5. Source"/>
</p:tagLst>
</file>

<file path=ppt/tags/tag2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28.xml><?xml version="1.0" encoding="utf-8"?>
<p:tagLst xmlns:a="http://schemas.openxmlformats.org/drawingml/2006/main" xmlns:r="http://schemas.openxmlformats.org/officeDocument/2006/relationships" xmlns:p="http://schemas.openxmlformats.org/presentationml/2006/main">
  <p:tag name="SHAPENAME" val="5. Source"/>
</p:tagLst>
</file>

<file path=ppt/tags/tag2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39.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45.xml><?xml version="1.0" encoding="utf-8"?>
<p:tagLst xmlns:a="http://schemas.openxmlformats.org/drawingml/2006/main" xmlns:r="http://schemas.openxmlformats.org/officeDocument/2006/relationships" xmlns:p="http://schemas.openxmlformats.org/presentationml/2006/main">
  <p:tag name="SHAPENAME" val="5. Source"/>
</p:tagLst>
</file>

<file path=ppt/tags/tag23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1.xml><?xml version="1.0" encoding="utf-8"?>
<p:tagLst xmlns:a="http://schemas.openxmlformats.org/drawingml/2006/main" xmlns:r="http://schemas.openxmlformats.org/officeDocument/2006/relationships" xmlns:p="http://schemas.openxmlformats.org/presentationml/2006/main">
  <p:tag name="SHAPENAME" val="5. Source"/>
</p:tagLst>
</file>

<file path=ppt/tags/tag23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9.xml><?xml version="1.0" encoding="utf-8"?>
<p:tagLst xmlns:a="http://schemas.openxmlformats.org/drawingml/2006/main" xmlns:r="http://schemas.openxmlformats.org/officeDocument/2006/relationships" xmlns:p="http://schemas.openxmlformats.org/presentationml/2006/main">
  <p:tag name="SHAPENAME" val="5. Source"/>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3.xml><?xml version="1.0" encoding="utf-8"?>
<p:tagLst xmlns:a="http://schemas.openxmlformats.org/drawingml/2006/main" xmlns:r="http://schemas.openxmlformats.org/officeDocument/2006/relationships" xmlns:p="http://schemas.openxmlformats.org/presentationml/2006/main">
  <p:tag name="SHAPENAME" val="5. Source"/>
</p:tagLst>
</file>

<file path=ppt/tags/tag2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3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72.xml><?xml version="1.0" encoding="utf-8"?>
<p:tagLst xmlns:a="http://schemas.openxmlformats.org/drawingml/2006/main" xmlns:r="http://schemas.openxmlformats.org/officeDocument/2006/relationships" xmlns:p="http://schemas.openxmlformats.org/presentationml/2006/main">
  <p:tag name="SHAPENAME" val="5. Source"/>
</p:tagLst>
</file>

<file path=ppt/tags/tag23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2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80.xml><?xml version="1.0" encoding="utf-8"?>
<p:tagLst xmlns:a="http://schemas.openxmlformats.org/drawingml/2006/main" xmlns:r="http://schemas.openxmlformats.org/officeDocument/2006/relationships" xmlns:p="http://schemas.openxmlformats.org/presentationml/2006/main">
  <p:tag name="SHAPENAME" val="5. Source"/>
</p:tagLst>
</file>

<file path=ppt/tags/tag23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3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88.xml><?xml version="1.0" encoding="utf-8"?>
<p:tagLst xmlns:a="http://schemas.openxmlformats.org/drawingml/2006/main" xmlns:r="http://schemas.openxmlformats.org/officeDocument/2006/relationships" xmlns:p="http://schemas.openxmlformats.org/presentationml/2006/main">
  <p:tag name="SHAPENAME" val="5. Source"/>
</p:tagLst>
</file>

<file path=ppt/tags/tag23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3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7.xml><?xml version="1.0" encoding="utf-8"?>
<p:tagLst xmlns:a="http://schemas.openxmlformats.org/drawingml/2006/main" xmlns:r="http://schemas.openxmlformats.org/officeDocument/2006/relationships" xmlns:p="http://schemas.openxmlformats.org/presentationml/2006/main">
  <p:tag name="SHAPENAME" val="5. Source"/>
</p:tagLst>
</file>

<file path=ppt/tags/tag23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4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04.xml><?xml version="1.0" encoding="utf-8"?>
<p:tagLst xmlns:a="http://schemas.openxmlformats.org/drawingml/2006/main" xmlns:r="http://schemas.openxmlformats.org/officeDocument/2006/relationships" xmlns:p="http://schemas.openxmlformats.org/presentationml/2006/main">
  <p:tag name="NAME" val="ACET"/>
</p:tagLst>
</file>

<file path=ppt/tags/tag24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06.xml><?xml version="1.0" encoding="utf-8"?>
<p:tagLst xmlns:a="http://schemas.openxmlformats.org/drawingml/2006/main" xmlns:r="http://schemas.openxmlformats.org/officeDocument/2006/relationships" xmlns:p="http://schemas.openxmlformats.org/presentationml/2006/main">
  <p:tag name="NAME" val="Moon"/>
</p:tagLst>
</file>

<file path=ppt/tags/tag2407.xml><?xml version="1.0" encoding="utf-8"?>
<p:tagLst xmlns:a="http://schemas.openxmlformats.org/drawingml/2006/main" xmlns:r="http://schemas.openxmlformats.org/officeDocument/2006/relationships" xmlns:p="http://schemas.openxmlformats.org/presentationml/2006/main">
  <p:tag name="NAME" val="Moon"/>
</p:tagLst>
</file>

<file path=ppt/tags/tag2408.xml><?xml version="1.0" encoding="utf-8"?>
<p:tagLst xmlns:a="http://schemas.openxmlformats.org/drawingml/2006/main" xmlns:r="http://schemas.openxmlformats.org/officeDocument/2006/relationships" xmlns:p="http://schemas.openxmlformats.org/presentationml/2006/main">
  <p:tag name="NAME" val="Moon"/>
</p:tagLst>
</file>

<file path=ppt/tags/tag2409.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410.xml><?xml version="1.0" encoding="utf-8"?>
<p:tagLst xmlns:a="http://schemas.openxmlformats.org/drawingml/2006/main" xmlns:r="http://schemas.openxmlformats.org/officeDocument/2006/relationships" xmlns:p="http://schemas.openxmlformats.org/presentationml/2006/main">
  <p:tag name="NAME" val="Moon"/>
</p:tagLst>
</file>

<file path=ppt/tags/tag2411.xml><?xml version="1.0" encoding="utf-8"?>
<p:tagLst xmlns:a="http://schemas.openxmlformats.org/drawingml/2006/main" xmlns:r="http://schemas.openxmlformats.org/officeDocument/2006/relationships" xmlns:p="http://schemas.openxmlformats.org/presentationml/2006/main">
  <p:tag name="ANGLE" val="5"/>
</p:tagLst>
</file>

<file path=ppt/tags/tag2412.xml><?xml version="1.0" encoding="utf-8"?>
<p:tagLst xmlns:a="http://schemas.openxmlformats.org/drawingml/2006/main" xmlns:r="http://schemas.openxmlformats.org/officeDocument/2006/relationships" xmlns:p="http://schemas.openxmlformats.org/presentationml/2006/main">
  <p:tag name="ANGLE" val="5"/>
</p:tagLst>
</file>

<file path=ppt/tags/tag2413.xml><?xml version="1.0" encoding="utf-8"?>
<p:tagLst xmlns:a="http://schemas.openxmlformats.org/drawingml/2006/main" xmlns:r="http://schemas.openxmlformats.org/officeDocument/2006/relationships" xmlns:p="http://schemas.openxmlformats.org/presentationml/2006/main">
  <p:tag name="ANGLE" val="4"/>
</p:tagLst>
</file>

<file path=ppt/tags/tag2414.xml><?xml version="1.0" encoding="utf-8"?>
<p:tagLst xmlns:a="http://schemas.openxmlformats.org/drawingml/2006/main" xmlns:r="http://schemas.openxmlformats.org/officeDocument/2006/relationships" xmlns:p="http://schemas.openxmlformats.org/presentationml/2006/main">
  <p:tag name="ANGLE" val="4"/>
</p:tagLst>
</file>

<file path=ppt/tags/tag2415.xml><?xml version="1.0" encoding="utf-8"?>
<p:tagLst xmlns:a="http://schemas.openxmlformats.org/drawingml/2006/main" xmlns:r="http://schemas.openxmlformats.org/officeDocument/2006/relationships" xmlns:p="http://schemas.openxmlformats.org/presentationml/2006/main">
  <p:tag name="ANGLE" val="3"/>
</p:tagLst>
</file>

<file path=ppt/tags/tag2416.xml><?xml version="1.0" encoding="utf-8"?>
<p:tagLst xmlns:a="http://schemas.openxmlformats.org/drawingml/2006/main" xmlns:r="http://schemas.openxmlformats.org/officeDocument/2006/relationships" xmlns:p="http://schemas.openxmlformats.org/presentationml/2006/main">
  <p:tag name="ANGLE" val="3"/>
</p:tagLst>
</file>

<file path=ppt/tags/tag2417.xml><?xml version="1.0" encoding="utf-8"?>
<p:tagLst xmlns:a="http://schemas.openxmlformats.org/drawingml/2006/main" xmlns:r="http://schemas.openxmlformats.org/officeDocument/2006/relationships" xmlns:p="http://schemas.openxmlformats.org/presentationml/2006/main">
  <p:tag name="ANGLE" val="2"/>
</p:tagLst>
</file>

<file path=ppt/tags/tag2418.xml><?xml version="1.0" encoding="utf-8"?>
<p:tagLst xmlns:a="http://schemas.openxmlformats.org/drawingml/2006/main" xmlns:r="http://schemas.openxmlformats.org/officeDocument/2006/relationships" xmlns:p="http://schemas.openxmlformats.org/presentationml/2006/main">
  <p:tag name="ANGLE" val="2"/>
</p:tagLst>
</file>

<file path=ppt/tags/tag2419.xml><?xml version="1.0" encoding="utf-8"?>
<p:tagLst xmlns:a="http://schemas.openxmlformats.org/drawingml/2006/main" xmlns:r="http://schemas.openxmlformats.org/officeDocument/2006/relationships" xmlns:p="http://schemas.openxmlformats.org/presentationml/2006/main">
  <p:tag name="ANGLE" val="1"/>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20.xml><?xml version="1.0" encoding="utf-8"?>
<p:tagLst xmlns:a="http://schemas.openxmlformats.org/drawingml/2006/main" xmlns:r="http://schemas.openxmlformats.org/officeDocument/2006/relationships" xmlns:p="http://schemas.openxmlformats.org/presentationml/2006/main">
  <p:tag name="ANGLE" val="1"/>
</p:tagLst>
</file>

<file path=ppt/tags/tag2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25.xml><?xml version="1.0" encoding="utf-8"?>
<p:tagLst xmlns:a="http://schemas.openxmlformats.org/drawingml/2006/main" xmlns:r="http://schemas.openxmlformats.org/officeDocument/2006/relationships" xmlns:p="http://schemas.openxmlformats.org/presentationml/2006/main">
  <p:tag name="SHAPENAME" val="Title"/>
</p:tagLst>
</file>

<file path=ppt/tags/tag24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4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3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39.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1.xml><?xml version="1.0" encoding="utf-8"?>
<p:tagLst xmlns:a="http://schemas.openxmlformats.org/drawingml/2006/main" xmlns:r="http://schemas.openxmlformats.org/officeDocument/2006/relationships" xmlns:p="http://schemas.openxmlformats.org/presentationml/2006/main">
  <p:tag name="SHAPENAME" val="5. Source"/>
</p:tagLst>
</file>

<file path=ppt/tags/tag2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8.xml><?xml version="1.0" encoding="utf-8"?>
<p:tagLst xmlns:a="http://schemas.openxmlformats.org/drawingml/2006/main" xmlns:r="http://schemas.openxmlformats.org/officeDocument/2006/relationships" xmlns:p="http://schemas.openxmlformats.org/presentationml/2006/main">
  <p:tag name="SHAPENAME" val="5. Source"/>
</p:tagLst>
</file>

<file path=ppt/tags/tag2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SHAPENAME" val="5. Source"/>
</p:tagLst>
</file>

<file path=ppt/tags/tag24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4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6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74.xml><?xml version="1.0" encoding="utf-8"?>
<p:tagLst xmlns:a="http://schemas.openxmlformats.org/drawingml/2006/main" xmlns:r="http://schemas.openxmlformats.org/officeDocument/2006/relationships" xmlns:p="http://schemas.openxmlformats.org/presentationml/2006/main">
  <p:tag name="SHAPENAME" val="5. Source"/>
</p:tagLst>
</file>

<file path=ppt/tags/tag2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4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3.xml><?xml version="1.0" encoding="utf-8"?>
<p:tagLst xmlns:a="http://schemas.openxmlformats.org/drawingml/2006/main" xmlns:r="http://schemas.openxmlformats.org/officeDocument/2006/relationships" xmlns:p="http://schemas.openxmlformats.org/presentationml/2006/main">
  <p:tag name="SHAPENAME" val="5. Source"/>
</p:tagLst>
</file>

<file path=ppt/tags/tag24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4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92.xml><?xml version="1.0" encoding="utf-8"?>
<p:tagLst xmlns:a="http://schemas.openxmlformats.org/drawingml/2006/main" xmlns:r="http://schemas.openxmlformats.org/officeDocument/2006/relationships" xmlns:p="http://schemas.openxmlformats.org/presentationml/2006/main">
  <p:tag name="SHAPENAME" val="5. Source"/>
</p:tagLst>
</file>

<file path=ppt/tags/tag2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4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01.xml><?xml version="1.0" encoding="utf-8"?>
<p:tagLst xmlns:a="http://schemas.openxmlformats.org/drawingml/2006/main" xmlns:r="http://schemas.openxmlformats.org/officeDocument/2006/relationships" xmlns:p="http://schemas.openxmlformats.org/presentationml/2006/main">
  <p:tag name="SHAPENAME" val="5. Source"/>
</p:tagLst>
</file>

<file path=ppt/tags/tag25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5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09.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5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19.xml><?xml version="1.0" encoding="utf-8"?>
<p:tagLst xmlns:a="http://schemas.openxmlformats.org/drawingml/2006/main" xmlns:r="http://schemas.openxmlformats.org/officeDocument/2006/relationships" xmlns:p="http://schemas.openxmlformats.org/presentationml/2006/main">
  <p:tag name="SHAPENAME" val="5. Source"/>
</p:tagLst>
</file>

<file path=ppt/tags/tag2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5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28.xml><?xml version="1.0" encoding="utf-8"?>
<p:tagLst xmlns:a="http://schemas.openxmlformats.org/drawingml/2006/main" xmlns:r="http://schemas.openxmlformats.org/officeDocument/2006/relationships" xmlns:p="http://schemas.openxmlformats.org/presentationml/2006/main">
  <p:tag name="SHAPENAME" val="5. Source"/>
</p:tagLst>
</file>

<file path=ppt/tags/tag25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5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37.xml><?xml version="1.0" encoding="utf-8"?>
<p:tagLst xmlns:a="http://schemas.openxmlformats.org/drawingml/2006/main" xmlns:r="http://schemas.openxmlformats.org/officeDocument/2006/relationships" xmlns:p="http://schemas.openxmlformats.org/presentationml/2006/main">
  <p:tag name="SHAPENAME" val="5. Source"/>
</p:tagLst>
</file>

<file path=ppt/tags/tag2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5. Source"/>
</p:tagLst>
</file>

<file path=ppt/tags/tag2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5.xml><?xml version="1.0" encoding="utf-8"?>
<p:tagLst xmlns:a="http://schemas.openxmlformats.org/drawingml/2006/main" xmlns:r="http://schemas.openxmlformats.org/officeDocument/2006/relationships" xmlns:p="http://schemas.openxmlformats.org/presentationml/2006/main">
  <p:tag name="SHAPENAME" val="5. Source"/>
</p:tagLst>
</file>

<file path=ppt/tags/tag2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53.xml><?xml version="1.0" encoding="utf-8"?>
<p:tagLst xmlns:a="http://schemas.openxmlformats.org/drawingml/2006/main" xmlns:r="http://schemas.openxmlformats.org/officeDocument/2006/relationships" xmlns:p="http://schemas.openxmlformats.org/presentationml/2006/main">
  <p:tag name="SHAPENAME" val="5. Source"/>
</p:tagLst>
</file>

<file path=ppt/tags/tag2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61.xml><?xml version="1.0" encoding="utf-8"?>
<p:tagLst xmlns:a="http://schemas.openxmlformats.org/drawingml/2006/main" xmlns:r="http://schemas.openxmlformats.org/officeDocument/2006/relationships" xmlns:p="http://schemas.openxmlformats.org/presentationml/2006/main">
  <p:tag name="SHAPENAME" val="5. Source"/>
</p:tagLst>
</file>

<file path=ppt/tags/tag2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69.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5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77.xml><?xml version="1.0" encoding="utf-8"?>
<p:tagLst xmlns:a="http://schemas.openxmlformats.org/drawingml/2006/main" xmlns:r="http://schemas.openxmlformats.org/officeDocument/2006/relationships" xmlns:p="http://schemas.openxmlformats.org/presentationml/2006/main">
  <p:tag name="SHAPENAME" val="5. Source"/>
</p:tagLst>
</file>

<file path=ppt/tags/tag25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2.xml><?xml version="1.0" encoding="utf-8"?>
<p:tagLst xmlns:a="http://schemas.openxmlformats.org/drawingml/2006/main" xmlns:r="http://schemas.openxmlformats.org/officeDocument/2006/relationships" xmlns:p="http://schemas.openxmlformats.org/presentationml/2006/main">
  <p:tag name="SHAPENAME" val="5. Source"/>
</p:tagLst>
</file>

<file path=ppt/tags/tag25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8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89.xml><?xml version="1.0" encoding="utf-8"?>
<p:tagLst xmlns:a="http://schemas.openxmlformats.org/drawingml/2006/main" xmlns:r="http://schemas.openxmlformats.org/officeDocument/2006/relationships" xmlns:p="http://schemas.openxmlformats.org/presentationml/2006/main">
  <p:tag name="SHAPENAME" val="Subtitle"/>
</p:tagLst>
</file>

<file path=ppt/tags/tag2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90.xml><?xml version="1.0" encoding="utf-8"?>
<p:tagLst xmlns:a="http://schemas.openxmlformats.org/drawingml/2006/main" xmlns:r="http://schemas.openxmlformats.org/officeDocument/2006/relationships" xmlns:p="http://schemas.openxmlformats.org/presentationml/2006/main">
  <p:tag name="SHAPENAME" val="Title"/>
</p:tagLst>
</file>

<file path=ppt/tags/tag2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5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97.xml><?xml version="1.0" encoding="utf-8"?>
<p:tagLst xmlns:a="http://schemas.openxmlformats.org/drawingml/2006/main" xmlns:r="http://schemas.openxmlformats.org/officeDocument/2006/relationships" xmlns:p="http://schemas.openxmlformats.org/presentationml/2006/main">
  <p:tag name="SHAPENAME" val="5. Source"/>
</p:tagLst>
</file>

<file path=ppt/tags/tag25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6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05.xml><?xml version="1.0" encoding="utf-8"?>
<p:tagLst xmlns:a="http://schemas.openxmlformats.org/drawingml/2006/main" xmlns:r="http://schemas.openxmlformats.org/officeDocument/2006/relationships" xmlns:p="http://schemas.openxmlformats.org/presentationml/2006/main">
  <p:tag name="SHAPENAME" val="5. Source"/>
</p:tagLst>
</file>

<file path=ppt/tags/tag26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6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13.xml><?xml version="1.0" encoding="utf-8"?>
<p:tagLst xmlns:a="http://schemas.openxmlformats.org/drawingml/2006/main" xmlns:r="http://schemas.openxmlformats.org/officeDocument/2006/relationships" xmlns:p="http://schemas.openxmlformats.org/presentationml/2006/main">
  <p:tag name="SHAPENAME" val="5. Source"/>
</p:tagLst>
</file>

<file path=ppt/tags/tag26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xml><?xml version="1.0" encoding="utf-8"?>
<p:tagLst xmlns:a="http://schemas.openxmlformats.org/drawingml/2006/main" xmlns:r="http://schemas.openxmlformats.org/officeDocument/2006/relationships" xmlns:p="http://schemas.openxmlformats.org/presentationml/2006/main">
  <p:tag name="SHAPENAME" val="5. Source"/>
</p:tagLst>
</file>

<file path=ppt/tags/tag2620.xml><?xml version="1.0" encoding="utf-8"?>
<p:tagLst xmlns:a="http://schemas.openxmlformats.org/drawingml/2006/main" xmlns:r="http://schemas.openxmlformats.org/officeDocument/2006/relationships" xmlns:p="http://schemas.openxmlformats.org/presentationml/2006/main">
  <p:tag name="SHAPENAME" val="5. Source"/>
</p:tagLst>
</file>

<file path=ppt/tags/tag26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6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6.xml><?xml version="1.0" encoding="utf-8"?>
<p:tagLst xmlns:a="http://schemas.openxmlformats.org/drawingml/2006/main" xmlns:r="http://schemas.openxmlformats.org/officeDocument/2006/relationships" xmlns:p="http://schemas.openxmlformats.org/presentationml/2006/main">
  <p:tag name="SHAPENAME" val="5. Source"/>
</p:tagLst>
</file>

<file path=ppt/tags/tag26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31.xml><?xml version="1.0" encoding="utf-8"?>
<p:tagLst xmlns:a="http://schemas.openxmlformats.org/drawingml/2006/main" xmlns:r="http://schemas.openxmlformats.org/officeDocument/2006/relationships" xmlns:p="http://schemas.openxmlformats.org/presentationml/2006/main">
  <p:tag name="SHAPENAME" val="Subtitle"/>
</p:tagLst>
</file>

<file path=ppt/tags/tag2632.xml><?xml version="1.0" encoding="utf-8"?>
<p:tagLst xmlns:a="http://schemas.openxmlformats.org/drawingml/2006/main" xmlns:r="http://schemas.openxmlformats.org/officeDocument/2006/relationships" xmlns:p="http://schemas.openxmlformats.org/presentationml/2006/main">
  <p:tag name="SHAPENAME" val="Title"/>
</p:tagLst>
</file>

<file path=ppt/tags/tag2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6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38.xml><?xml version="1.0" encoding="utf-8"?>
<p:tagLst xmlns:a="http://schemas.openxmlformats.org/drawingml/2006/main" xmlns:r="http://schemas.openxmlformats.org/officeDocument/2006/relationships" xmlns:p="http://schemas.openxmlformats.org/presentationml/2006/main">
  <p:tag name="SHAPENAME" val="5. Source"/>
</p:tagLst>
</file>

<file path=ppt/tags/tag2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42.xml><?xml version="1.0" encoding="utf-8"?>
<p:tagLst xmlns:a="http://schemas.openxmlformats.org/drawingml/2006/main" xmlns:r="http://schemas.openxmlformats.org/officeDocument/2006/relationships" xmlns:p="http://schemas.openxmlformats.org/presentationml/2006/main">
  <p:tag name="SHAPENAME" val="5. Source"/>
</p:tagLst>
</file>

<file path=ppt/tags/tag2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46.xml><?xml version="1.0" encoding="utf-8"?>
<p:tagLst xmlns:a="http://schemas.openxmlformats.org/drawingml/2006/main" xmlns:r="http://schemas.openxmlformats.org/officeDocument/2006/relationships" xmlns:p="http://schemas.openxmlformats.org/presentationml/2006/main">
  <p:tag name="SHAPENAME" val="5. Source"/>
</p:tagLst>
</file>

<file path=ppt/tags/tag2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26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6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2.xml><?xml version="1.0" encoding="utf-8"?>
<p:tagLst xmlns:a="http://schemas.openxmlformats.org/drawingml/2006/main" xmlns:r="http://schemas.openxmlformats.org/officeDocument/2006/relationships" xmlns:p="http://schemas.openxmlformats.org/presentationml/2006/main">
  <p:tag name="SHAPENAME" val="5. Source"/>
</p:tagLst>
</file>

<file path=ppt/tags/tag26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6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6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68.xml><?xml version="1.0" encoding="utf-8"?>
<p:tagLst xmlns:a="http://schemas.openxmlformats.org/drawingml/2006/main" xmlns:r="http://schemas.openxmlformats.org/officeDocument/2006/relationships" xmlns:p="http://schemas.openxmlformats.org/presentationml/2006/main">
  <p:tag name="SHAPENAME" val="5. Source"/>
</p:tagLst>
</file>

<file path=ppt/tags/tag26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72.xml><?xml version="1.0" encoding="utf-8"?>
<p:tagLst xmlns:a="http://schemas.openxmlformats.org/drawingml/2006/main" xmlns:r="http://schemas.openxmlformats.org/officeDocument/2006/relationships" xmlns:p="http://schemas.openxmlformats.org/presentationml/2006/main">
  <p:tag name="SHAPENAME" val="Subtitle"/>
</p:tagLst>
</file>

<file path=ppt/tags/tag2673.xml><?xml version="1.0" encoding="utf-8"?>
<p:tagLst xmlns:a="http://schemas.openxmlformats.org/drawingml/2006/main" xmlns:r="http://schemas.openxmlformats.org/officeDocument/2006/relationships" xmlns:p="http://schemas.openxmlformats.org/presentationml/2006/main">
  <p:tag name="SHAPENAME" val="Title"/>
</p:tagLst>
</file>

<file path=ppt/tags/tag2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8.xml><?xml version="1.0" encoding="utf-8"?>
<p:tagLst xmlns:a="http://schemas.openxmlformats.org/drawingml/2006/main" xmlns:r="http://schemas.openxmlformats.org/officeDocument/2006/relationships" xmlns:p="http://schemas.openxmlformats.org/presentationml/2006/main">
  <p:tag name="SHAPENAME" val="5. Source"/>
</p:tagLst>
</file>

<file path=ppt/tags/tag26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1.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5.xml><?xml version="1.0" encoding="utf-8"?>
<p:tagLst xmlns:a="http://schemas.openxmlformats.org/drawingml/2006/main" xmlns:r="http://schemas.openxmlformats.org/officeDocument/2006/relationships" xmlns:p="http://schemas.openxmlformats.org/presentationml/2006/main">
  <p:tag name="SHAPENAME" val="5. Source"/>
</p:tagLst>
</file>

<file path=ppt/tags/tag2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9.xml><?xml version="1.0" encoding="utf-8"?>
<p:tagLst xmlns:a="http://schemas.openxmlformats.org/drawingml/2006/main" xmlns:r="http://schemas.openxmlformats.org/officeDocument/2006/relationships" xmlns:p="http://schemas.openxmlformats.org/presentationml/2006/main">
  <p:tag name="SHAPENAME" val="5. Source"/>
</p:tagLst>
</file>

<file path=ppt/tags/tag269.xml><?xml version="1.0" encoding="utf-8"?>
<p:tagLst xmlns:a="http://schemas.openxmlformats.org/drawingml/2006/main" xmlns:r="http://schemas.openxmlformats.org/officeDocument/2006/relationships" xmlns:p="http://schemas.openxmlformats.org/presentationml/2006/main">
  <p:tag name="SHAPENAME" val="5. Source"/>
</p:tagLst>
</file>

<file path=ppt/tags/tag2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6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96.xml><?xml version="1.0" encoding="utf-8"?>
<p:tagLst xmlns:a="http://schemas.openxmlformats.org/drawingml/2006/main" xmlns:r="http://schemas.openxmlformats.org/officeDocument/2006/relationships" xmlns:p="http://schemas.openxmlformats.org/presentationml/2006/main">
  <p:tag name="SHAPENAME" val="5. Source"/>
</p:tagLst>
</file>

<file path=ppt/tags/tag26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7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02.xml><?xml version="1.0" encoding="utf-8"?>
<p:tagLst xmlns:a="http://schemas.openxmlformats.org/drawingml/2006/main" xmlns:r="http://schemas.openxmlformats.org/officeDocument/2006/relationships" xmlns:p="http://schemas.openxmlformats.org/presentationml/2006/main">
  <p:tag name="NAME" val="ACET"/>
</p:tagLst>
</file>

<file path=ppt/tags/tag2703.xml><?xml version="1.0" encoding="utf-8"?>
<p:tagLst xmlns:a="http://schemas.openxmlformats.org/drawingml/2006/main" xmlns:r="http://schemas.openxmlformats.org/officeDocument/2006/relationships" xmlns:p="http://schemas.openxmlformats.org/presentationml/2006/main">
  <p:tag name="NAME" val="Moon"/>
</p:tagLst>
</file>

<file path=ppt/tags/tag2704.xml><?xml version="1.0" encoding="utf-8"?>
<p:tagLst xmlns:a="http://schemas.openxmlformats.org/drawingml/2006/main" xmlns:r="http://schemas.openxmlformats.org/officeDocument/2006/relationships" xmlns:p="http://schemas.openxmlformats.org/presentationml/2006/main">
  <p:tag name="NAME" val="Moon"/>
</p:tagLst>
</file>

<file path=ppt/tags/tag2705.xml><?xml version="1.0" encoding="utf-8"?>
<p:tagLst xmlns:a="http://schemas.openxmlformats.org/drawingml/2006/main" xmlns:r="http://schemas.openxmlformats.org/officeDocument/2006/relationships" xmlns:p="http://schemas.openxmlformats.org/presentationml/2006/main">
  <p:tag name="NAME" val="Moon"/>
</p:tagLst>
</file>

<file path=ppt/tags/tag2706.xml><?xml version="1.0" encoding="utf-8"?>
<p:tagLst xmlns:a="http://schemas.openxmlformats.org/drawingml/2006/main" xmlns:r="http://schemas.openxmlformats.org/officeDocument/2006/relationships" xmlns:p="http://schemas.openxmlformats.org/presentationml/2006/main">
  <p:tag name="NAME" val="Moon"/>
</p:tagLst>
</file>

<file path=ppt/tags/tag2707.xml><?xml version="1.0" encoding="utf-8"?>
<p:tagLst xmlns:a="http://schemas.openxmlformats.org/drawingml/2006/main" xmlns:r="http://schemas.openxmlformats.org/officeDocument/2006/relationships" xmlns:p="http://schemas.openxmlformats.org/presentationml/2006/main">
  <p:tag name="NAME" val="Moon"/>
</p:tagLst>
</file>

<file path=ppt/tags/tag2708.xml><?xml version="1.0" encoding="utf-8"?>
<p:tagLst xmlns:a="http://schemas.openxmlformats.org/drawingml/2006/main" xmlns:r="http://schemas.openxmlformats.org/officeDocument/2006/relationships" xmlns:p="http://schemas.openxmlformats.org/presentationml/2006/main">
  <p:tag name="ANGLE" val="5"/>
</p:tagLst>
</file>

<file path=ppt/tags/tag2709.xml><?xml version="1.0" encoding="utf-8"?>
<p:tagLst xmlns:a="http://schemas.openxmlformats.org/drawingml/2006/main" xmlns:r="http://schemas.openxmlformats.org/officeDocument/2006/relationships" xmlns:p="http://schemas.openxmlformats.org/presentationml/2006/main">
  <p:tag name="ANGLE" val="5"/>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10.xml><?xml version="1.0" encoding="utf-8"?>
<p:tagLst xmlns:a="http://schemas.openxmlformats.org/drawingml/2006/main" xmlns:r="http://schemas.openxmlformats.org/officeDocument/2006/relationships" xmlns:p="http://schemas.openxmlformats.org/presentationml/2006/main">
  <p:tag name="ANGLE" val="4"/>
</p:tagLst>
</file>

<file path=ppt/tags/tag2711.xml><?xml version="1.0" encoding="utf-8"?>
<p:tagLst xmlns:a="http://schemas.openxmlformats.org/drawingml/2006/main" xmlns:r="http://schemas.openxmlformats.org/officeDocument/2006/relationships" xmlns:p="http://schemas.openxmlformats.org/presentationml/2006/main">
  <p:tag name="ANGLE" val="4"/>
</p:tagLst>
</file>

<file path=ppt/tags/tag2712.xml><?xml version="1.0" encoding="utf-8"?>
<p:tagLst xmlns:a="http://schemas.openxmlformats.org/drawingml/2006/main" xmlns:r="http://schemas.openxmlformats.org/officeDocument/2006/relationships" xmlns:p="http://schemas.openxmlformats.org/presentationml/2006/main">
  <p:tag name="ANGLE" val="3"/>
</p:tagLst>
</file>

<file path=ppt/tags/tag2713.xml><?xml version="1.0" encoding="utf-8"?>
<p:tagLst xmlns:a="http://schemas.openxmlformats.org/drawingml/2006/main" xmlns:r="http://schemas.openxmlformats.org/officeDocument/2006/relationships" xmlns:p="http://schemas.openxmlformats.org/presentationml/2006/main">
  <p:tag name="ANGLE" val="3"/>
</p:tagLst>
</file>

<file path=ppt/tags/tag2714.xml><?xml version="1.0" encoding="utf-8"?>
<p:tagLst xmlns:a="http://schemas.openxmlformats.org/drawingml/2006/main" xmlns:r="http://schemas.openxmlformats.org/officeDocument/2006/relationships" xmlns:p="http://schemas.openxmlformats.org/presentationml/2006/main">
  <p:tag name="ANGLE" val="2"/>
</p:tagLst>
</file>

<file path=ppt/tags/tag2715.xml><?xml version="1.0" encoding="utf-8"?>
<p:tagLst xmlns:a="http://schemas.openxmlformats.org/drawingml/2006/main" xmlns:r="http://schemas.openxmlformats.org/officeDocument/2006/relationships" xmlns:p="http://schemas.openxmlformats.org/presentationml/2006/main">
  <p:tag name="ANGLE" val="2"/>
</p:tagLst>
</file>

<file path=ppt/tags/tag2716.xml><?xml version="1.0" encoding="utf-8"?>
<p:tagLst xmlns:a="http://schemas.openxmlformats.org/drawingml/2006/main" xmlns:r="http://schemas.openxmlformats.org/officeDocument/2006/relationships" xmlns:p="http://schemas.openxmlformats.org/presentationml/2006/main">
  <p:tag name="ANGLE" val="1"/>
</p:tagLst>
</file>

<file path=ppt/tags/tag2717.xml><?xml version="1.0" encoding="utf-8"?>
<p:tagLst xmlns:a="http://schemas.openxmlformats.org/drawingml/2006/main" xmlns:r="http://schemas.openxmlformats.org/officeDocument/2006/relationships" xmlns:p="http://schemas.openxmlformats.org/presentationml/2006/main">
  <p:tag name="ANGLE" val="1"/>
</p:tagLst>
</file>

<file path=ppt/tags/tag2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1.xml><?xml version="1.0" encoding="utf-8"?>
<p:tagLst xmlns:a="http://schemas.openxmlformats.org/drawingml/2006/main" xmlns:r="http://schemas.openxmlformats.org/officeDocument/2006/relationships" xmlns:p="http://schemas.openxmlformats.org/presentationml/2006/main">
  <p:tag name="SHAPENAME" val="Subtitle"/>
</p:tagLst>
</file>

<file path=ppt/tags/tag2722.xml><?xml version="1.0" encoding="utf-8"?>
<p:tagLst xmlns:a="http://schemas.openxmlformats.org/drawingml/2006/main" xmlns:r="http://schemas.openxmlformats.org/officeDocument/2006/relationships" xmlns:p="http://schemas.openxmlformats.org/presentationml/2006/main">
  <p:tag name="SHAPENAME" val="Title"/>
</p:tagLst>
</file>

<file path=ppt/tags/tag2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8.xml><?xml version="1.0" encoding="utf-8"?>
<p:tagLst xmlns:a="http://schemas.openxmlformats.org/drawingml/2006/main" xmlns:r="http://schemas.openxmlformats.org/officeDocument/2006/relationships" xmlns:p="http://schemas.openxmlformats.org/presentationml/2006/main">
  <p:tag name="SHAPENAME" val="5. Source"/>
</p:tagLst>
</file>

<file path=ppt/tags/tag27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3.xml><?xml version="1.0" encoding="utf-8"?>
<p:tagLst xmlns:a="http://schemas.openxmlformats.org/drawingml/2006/main" xmlns:r="http://schemas.openxmlformats.org/officeDocument/2006/relationships" xmlns:p="http://schemas.openxmlformats.org/presentationml/2006/main">
  <p:tag name="SHAPENAME" val="5. Source"/>
</p:tagLst>
</file>

<file path=ppt/tags/tag2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1.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35.xml><?xml version="1.0" encoding="utf-8"?>
<p:tagLst xmlns:a="http://schemas.openxmlformats.org/drawingml/2006/main" xmlns:r="http://schemas.openxmlformats.org/officeDocument/2006/relationships" xmlns:p="http://schemas.openxmlformats.org/presentationml/2006/main">
  <p:tag name="SHAPENAME" val="5. Source"/>
</p:tagLst>
</file>

<file path=ppt/tags/tag2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7.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41.xml><?xml version="1.0" encoding="utf-8"?>
<p:tagLst xmlns:a="http://schemas.openxmlformats.org/drawingml/2006/main" xmlns:r="http://schemas.openxmlformats.org/officeDocument/2006/relationships" xmlns:p="http://schemas.openxmlformats.org/presentationml/2006/main">
  <p:tag name="SHAPENAME" val="5. Source"/>
</p:tagLst>
</file>

<file path=ppt/tags/tag2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7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47.xml><?xml version="1.0" encoding="utf-8"?>
<p:tagLst xmlns:a="http://schemas.openxmlformats.org/drawingml/2006/main" xmlns:r="http://schemas.openxmlformats.org/officeDocument/2006/relationships" xmlns:p="http://schemas.openxmlformats.org/presentationml/2006/main">
  <p:tag name="SHAPENAME" val="5. Source"/>
</p:tagLst>
</file>

<file path=ppt/tags/tag27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9.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54.xml><?xml version="1.0" encoding="utf-8"?>
<p:tagLst xmlns:a="http://schemas.openxmlformats.org/drawingml/2006/main" xmlns:r="http://schemas.openxmlformats.org/officeDocument/2006/relationships" xmlns:p="http://schemas.openxmlformats.org/presentationml/2006/main">
  <p:tag name="SHAPENAME" val="5. Source"/>
</p:tagLst>
</file>

<file path=ppt/tags/tag27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6.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7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1.xml><?xml version="1.0" encoding="utf-8"?>
<p:tagLst xmlns:a="http://schemas.openxmlformats.org/drawingml/2006/main" xmlns:r="http://schemas.openxmlformats.org/officeDocument/2006/relationships" xmlns:p="http://schemas.openxmlformats.org/presentationml/2006/main">
  <p:tag name="SHAPENAME" val="5. Source"/>
</p:tagLst>
</file>

<file path=ppt/tags/tag27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7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9.xml><?xml version="1.0" encoding="utf-8"?>
<p:tagLst xmlns:a="http://schemas.openxmlformats.org/drawingml/2006/main" xmlns:r="http://schemas.openxmlformats.org/officeDocument/2006/relationships" xmlns:p="http://schemas.openxmlformats.org/presentationml/2006/main">
  <p:tag name="SHAPENAME" val="5. Source"/>
</p:tagLst>
</file>

<file path=ppt/tags/tag277.xml><?xml version="1.0" encoding="utf-8"?>
<p:tagLst xmlns:a="http://schemas.openxmlformats.org/drawingml/2006/main" xmlns:r="http://schemas.openxmlformats.org/officeDocument/2006/relationships" xmlns:p="http://schemas.openxmlformats.org/presentationml/2006/main">
  <p:tag name="SHAPENAME" val="5. Source"/>
</p:tagLst>
</file>

<file path=ppt/tags/tag27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7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77.xml><?xml version="1.0" encoding="utf-8"?>
<p:tagLst xmlns:a="http://schemas.openxmlformats.org/drawingml/2006/main" xmlns:r="http://schemas.openxmlformats.org/officeDocument/2006/relationships" xmlns:p="http://schemas.openxmlformats.org/presentationml/2006/main">
  <p:tag name="SHAPENAME" val="5. Source"/>
</p:tagLst>
</file>

<file path=ppt/tags/tag27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7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85.xml><?xml version="1.0" encoding="utf-8"?>
<p:tagLst xmlns:a="http://schemas.openxmlformats.org/drawingml/2006/main" xmlns:r="http://schemas.openxmlformats.org/officeDocument/2006/relationships" xmlns:p="http://schemas.openxmlformats.org/presentationml/2006/main">
  <p:tag name="SHAPENAME" val="5. Source"/>
</p:tagLst>
</file>

<file path=ppt/tags/tag27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7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93.xml><?xml version="1.0" encoding="utf-8"?>
<p:tagLst xmlns:a="http://schemas.openxmlformats.org/drawingml/2006/main" xmlns:r="http://schemas.openxmlformats.org/officeDocument/2006/relationships" xmlns:p="http://schemas.openxmlformats.org/presentationml/2006/main">
  <p:tag name="SHAPENAME" val="5. Source"/>
</p:tagLst>
</file>

<file path=ppt/tags/tag27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7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01.xml><?xml version="1.0" encoding="utf-8"?>
<p:tagLst xmlns:a="http://schemas.openxmlformats.org/drawingml/2006/main" xmlns:r="http://schemas.openxmlformats.org/officeDocument/2006/relationships" xmlns:p="http://schemas.openxmlformats.org/presentationml/2006/main">
  <p:tag name="SHAPENAME" val="5. Source"/>
</p:tagLst>
</file>

<file path=ppt/tags/tag28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6.xml><?xml version="1.0" encoding="utf-8"?>
<p:tagLst xmlns:a="http://schemas.openxmlformats.org/drawingml/2006/main" xmlns:r="http://schemas.openxmlformats.org/officeDocument/2006/relationships" xmlns:p="http://schemas.openxmlformats.org/presentationml/2006/main">
  <p:tag name="SHAPENAME" val="5. Source"/>
</p:tagLst>
</file>

<file path=ppt/tags/tag28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8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12.xml><?xml version="1.0" encoding="utf-8"?>
<p:tagLst xmlns:a="http://schemas.openxmlformats.org/drawingml/2006/main" xmlns:r="http://schemas.openxmlformats.org/officeDocument/2006/relationships" xmlns:p="http://schemas.openxmlformats.org/presentationml/2006/main">
  <p:tag name="SHAPENAME" val="5. Source"/>
</p:tagLst>
</file>

<file path=ppt/tags/tag28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18.xml><?xml version="1.0" encoding="utf-8"?>
<p:tagLst xmlns:a="http://schemas.openxmlformats.org/drawingml/2006/main" xmlns:r="http://schemas.openxmlformats.org/officeDocument/2006/relationships" xmlns:p="http://schemas.openxmlformats.org/presentationml/2006/main">
  <p:tag name="SHAPENAME" val="5. Source"/>
</p:tagLst>
</file>

<file path=ppt/tags/tag28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24.xml><?xml version="1.0" encoding="utf-8"?>
<p:tagLst xmlns:a="http://schemas.openxmlformats.org/drawingml/2006/main" xmlns:r="http://schemas.openxmlformats.org/officeDocument/2006/relationships" xmlns:p="http://schemas.openxmlformats.org/presentationml/2006/main">
  <p:tag name="SHAPENAME" val="5. Source"/>
</p:tagLst>
</file>

<file path=ppt/tags/tag28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8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2.xml><?xml version="1.0" encoding="utf-8"?>
<p:tagLst xmlns:a="http://schemas.openxmlformats.org/drawingml/2006/main" xmlns:r="http://schemas.openxmlformats.org/officeDocument/2006/relationships" xmlns:p="http://schemas.openxmlformats.org/presentationml/2006/main">
  <p:tag name="SHAPENAME" val="5. Source"/>
</p:tagLst>
</file>

<file path=ppt/tags/tag2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6.xml><?xml version="1.0" encoding="utf-8"?>
<p:tagLst xmlns:a="http://schemas.openxmlformats.org/drawingml/2006/main" xmlns:r="http://schemas.openxmlformats.org/officeDocument/2006/relationships" xmlns:p="http://schemas.openxmlformats.org/presentationml/2006/main">
  <p:tag name="SHAPENAME" val="5. Source"/>
</p:tagLst>
</file>

<file path=ppt/tags/tag2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44.xml><?xml version="1.0" encoding="utf-8"?>
<p:tagLst xmlns:a="http://schemas.openxmlformats.org/drawingml/2006/main" xmlns:r="http://schemas.openxmlformats.org/officeDocument/2006/relationships" xmlns:p="http://schemas.openxmlformats.org/presentationml/2006/main">
  <p:tag name="SHAPENAME" val="5. Source"/>
</p:tagLst>
</file>

<file path=ppt/tags/tag28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28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52.xml><?xml version="1.0" encoding="utf-8"?>
<p:tagLst xmlns:a="http://schemas.openxmlformats.org/drawingml/2006/main" xmlns:r="http://schemas.openxmlformats.org/officeDocument/2006/relationships" xmlns:p="http://schemas.openxmlformats.org/presentationml/2006/main">
  <p:tag name="SHAPENAME" val="5. Source"/>
</p:tagLst>
</file>

<file path=ppt/tags/tag28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8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0.xml><?xml version="1.0" encoding="utf-8"?>
<p:tagLst xmlns:a="http://schemas.openxmlformats.org/drawingml/2006/main" xmlns:r="http://schemas.openxmlformats.org/officeDocument/2006/relationships" xmlns:p="http://schemas.openxmlformats.org/presentationml/2006/main">
  <p:tag name="SHAPENAME" val="5. Source"/>
</p:tagLst>
</file>

<file path=ppt/tags/tag28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8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9.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8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7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8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8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3.xml><?xml version="1.0" encoding="utf-8"?>
<p:tagLst xmlns:a="http://schemas.openxmlformats.org/drawingml/2006/main" xmlns:r="http://schemas.openxmlformats.org/officeDocument/2006/relationships" xmlns:p="http://schemas.openxmlformats.org/presentationml/2006/main">
  <p:tag name="NAME" val="ACET"/>
</p:tagLst>
</file>

<file path=ppt/tags/tag28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5.xml><?xml version="1.0" encoding="utf-8"?>
<p:tagLst xmlns:a="http://schemas.openxmlformats.org/drawingml/2006/main" xmlns:r="http://schemas.openxmlformats.org/officeDocument/2006/relationships" xmlns:p="http://schemas.openxmlformats.org/presentationml/2006/main">
  <p:tag name="NAME" val="Moon"/>
</p:tagLst>
</file>

<file path=ppt/tags/tag2886.xml><?xml version="1.0" encoding="utf-8"?>
<p:tagLst xmlns:a="http://schemas.openxmlformats.org/drawingml/2006/main" xmlns:r="http://schemas.openxmlformats.org/officeDocument/2006/relationships" xmlns:p="http://schemas.openxmlformats.org/presentationml/2006/main">
  <p:tag name="NAME" val="Moon"/>
</p:tagLst>
</file>

<file path=ppt/tags/tag2887.xml><?xml version="1.0" encoding="utf-8"?>
<p:tagLst xmlns:a="http://schemas.openxmlformats.org/drawingml/2006/main" xmlns:r="http://schemas.openxmlformats.org/officeDocument/2006/relationships" xmlns:p="http://schemas.openxmlformats.org/presentationml/2006/main">
  <p:tag name="NAME" val="Moon"/>
</p:tagLst>
</file>

<file path=ppt/tags/tag2888.xml><?xml version="1.0" encoding="utf-8"?>
<p:tagLst xmlns:a="http://schemas.openxmlformats.org/drawingml/2006/main" xmlns:r="http://schemas.openxmlformats.org/officeDocument/2006/relationships" xmlns:p="http://schemas.openxmlformats.org/presentationml/2006/main">
  <p:tag name="NAME" val="Moon"/>
</p:tagLst>
</file>

<file path=ppt/tags/tag2889.xml><?xml version="1.0" encoding="utf-8"?>
<p:tagLst xmlns:a="http://schemas.openxmlformats.org/drawingml/2006/main" xmlns:r="http://schemas.openxmlformats.org/officeDocument/2006/relationships" xmlns:p="http://schemas.openxmlformats.org/presentationml/2006/main">
  <p:tag name="NAME" val="Moon"/>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90.xml><?xml version="1.0" encoding="utf-8"?>
<p:tagLst xmlns:a="http://schemas.openxmlformats.org/drawingml/2006/main" xmlns:r="http://schemas.openxmlformats.org/officeDocument/2006/relationships" xmlns:p="http://schemas.openxmlformats.org/presentationml/2006/main">
  <p:tag name="ANGLE" val="5"/>
</p:tagLst>
</file>

<file path=ppt/tags/tag2891.xml><?xml version="1.0" encoding="utf-8"?>
<p:tagLst xmlns:a="http://schemas.openxmlformats.org/drawingml/2006/main" xmlns:r="http://schemas.openxmlformats.org/officeDocument/2006/relationships" xmlns:p="http://schemas.openxmlformats.org/presentationml/2006/main">
  <p:tag name="ANGLE" val="5"/>
</p:tagLst>
</file>

<file path=ppt/tags/tag2892.xml><?xml version="1.0" encoding="utf-8"?>
<p:tagLst xmlns:a="http://schemas.openxmlformats.org/drawingml/2006/main" xmlns:r="http://schemas.openxmlformats.org/officeDocument/2006/relationships" xmlns:p="http://schemas.openxmlformats.org/presentationml/2006/main">
  <p:tag name="ANGLE" val="4"/>
</p:tagLst>
</file>

<file path=ppt/tags/tag2893.xml><?xml version="1.0" encoding="utf-8"?>
<p:tagLst xmlns:a="http://schemas.openxmlformats.org/drawingml/2006/main" xmlns:r="http://schemas.openxmlformats.org/officeDocument/2006/relationships" xmlns:p="http://schemas.openxmlformats.org/presentationml/2006/main">
  <p:tag name="ANGLE" val="4"/>
</p:tagLst>
</file>

<file path=ppt/tags/tag2894.xml><?xml version="1.0" encoding="utf-8"?>
<p:tagLst xmlns:a="http://schemas.openxmlformats.org/drawingml/2006/main" xmlns:r="http://schemas.openxmlformats.org/officeDocument/2006/relationships" xmlns:p="http://schemas.openxmlformats.org/presentationml/2006/main">
  <p:tag name="ANGLE" val="3"/>
</p:tagLst>
</file>

<file path=ppt/tags/tag2895.xml><?xml version="1.0" encoding="utf-8"?>
<p:tagLst xmlns:a="http://schemas.openxmlformats.org/drawingml/2006/main" xmlns:r="http://schemas.openxmlformats.org/officeDocument/2006/relationships" xmlns:p="http://schemas.openxmlformats.org/presentationml/2006/main">
  <p:tag name="ANGLE" val="3"/>
</p:tagLst>
</file>

<file path=ppt/tags/tag2896.xml><?xml version="1.0" encoding="utf-8"?>
<p:tagLst xmlns:a="http://schemas.openxmlformats.org/drawingml/2006/main" xmlns:r="http://schemas.openxmlformats.org/officeDocument/2006/relationships" xmlns:p="http://schemas.openxmlformats.org/presentationml/2006/main">
  <p:tag name="ANGLE" val="2"/>
</p:tagLst>
</file>

<file path=ppt/tags/tag2897.xml><?xml version="1.0" encoding="utf-8"?>
<p:tagLst xmlns:a="http://schemas.openxmlformats.org/drawingml/2006/main" xmlns:r="http://schemas.openxmlformats.org/officeDocument/2006/relationships" xmlns:p="http://schemas.openxmlformats.org/presentationml/2006/main">
  <p:tag name="ANGLE" val="2"/>
</p:tagLst>
</file>

<file path=ppt/tags/tag2898.xml><?xml version="1.0" encoding="utf-8"?>
<p:tagLst xmlns:a="http://schemas.openxmlformats.org/drawingml/2006/main" xmlns:r="http://schemas.openxmlformats.org/officeDocument/2006/relationships" xmlns:p="http://schemas.openxmlformats.org/presentationml/2006/main">
  <p:tag name="ANGLE" val="1"/>
</p:tagLst>
</file>

<file path=ppt/tags/tag2899.xml><?xml version="1.0" encoding="utf-8"?>
<p:tagLst xmlns:a="http://schemas.openxmlformats.org/drawingml/2006/main" xmlns:r="http://schemas.openxmlformats.org/officeDocument/2006/relationships" xmlns:p="http://schemas.openxmlformats.org/presentationml/2006/main">
  <p:tag name="ANGLE" val="1"/>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3.xml><?xml version="1.0" encoding="utf-8"?>
<p:tagLst xmlns:a="http://schemas.openxmlformats.org/drawingml/2006/main" xmlns:r="http://schemas.openxmlformats.org/officeDocument/2006/relationships" xmlns:p="http://schemas.openxmlformats.org/presentationml/2006/main">
  <p:tag name="SHAPENAME" val="Subtitle"/>
</p:tagLst>
</file>

<file path=ppt/tags/tag2904.xml><?xml version="1.0" encoding="utf-8"?>
<p:tagLst xmlns:a="http://schemas.openxmlformats.org/drawingml/2006/main" xmlns:r="http://schemas.openxmlformats.org/officeDocument/2006/relationships" xmlns:p="http://schemas.openxmlformats.org/presentationml/2006/main">
  <p:tag name="SHAPENAME" val="Title"/>
</p:tagLst>
</file>

<file path=ppt/tags/tag29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29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1.xml><?xml version="1.0" encoding="utf-8"?>
<p:tagLst xmlns:a="http://schemas.openxmlformats.org/drawingml/2006/main" xmlns:r="http://schemas.openxmlformats.org/officeDocument/2006/relationships" xmlns:p="http://schemas.openxmlformats.org/presentationml/2006/main">
  <p:tag name="SHAPENAME" val="5. Source"/>
</p:tagLst>
</file>

<file path=ppt/tags/tag29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18.xml><?xml version="1.0" encoding="utf-8"?>
<p:tagLst xmlns:a="http://schemas.openxmlformats.org/drawingml/2006/main" xmlns:r="http://schemas.openxmlformats.org/officeDocument/2006/relationships" xmlns:p="http://schemas.openxmlformats.org/presentationml/2006/main">
  <p:tag name="SHAPENAME" val="5. Source"/>
</p:tagLst>
</file>

<file path=ppt/tags/tag2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24.xml><?xml version="1.0" encoding="utf-8"?>
<p:tagLst xmlns:a="http://schemas.openxmlformats.org/drawingml/2006/main" xmlns:r="http://schemas.openxmlformats.org/officeDocument/2006/relationships" xmlns:p="http://schemas.openxmlformats.org/presentationml/2006/main">
  <p:tag name="SHAPENAME" val="5. Source"/>
</p:tagLst>
</file>

<file path=ppt/tags/tag2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9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3.xml><?xml version="1.0" encoding="utf-8"?>
<p:tagLst xmlns:a="http://schemas.openxmlformats.org/drawingml/2006/main" xmlns:r="http://schemas.openxmlformats.org/officeDocument/2006/relationships" xmlns:p="http://schemas.openxmlformats.org/presentationml/2006/main">
  <p:tag name="SHAPENAME" val="Grid"/>
</p:tagLst>
</file>

<file path=ppt/tags/tag2930.xml><?xml version="1.0" encoding="utf-8"?>
<p:tagLst xmlns:a="http://schemas.openxmlformats.org/drawingml/2006/main" xmlns:r="http://schemas.openxmlformats.org/officeDocument/2006/relationships" xmlns:p="http://schemas.openxmlformats.org/presentationml/2006/main">
  <p:tag name="SHAPENAME" val="5. Source"/>
</p:tagLst>
</file>

<file path=ppt/tags/tag2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9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37.xml><?xml version="1.0" encoding="utf-8"?>
<p:tagLst xmlns:a="http://schemas.openxmlformats.org/drawingml/2006/main" xmlns:r="http://schemas.openxmlformats.org/officeDocument/2006/relationships" xmlns:p="http://schemas.openxmlformats.org/presentationml/2006/main">
  <p:tag name="SHAPENAME" val="5. Source"/>
</p:tagLst>
</file>

<file path=ppt/tags/tag2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29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44.xml><?xml version="1.0" encoding="utf-8"?>
<p:tagLst xmlns:a="http://schemas.openxmlformats.org/drawingml/2006/main" xmlns:r="http://schemas.openxmlformats.org/officeDocument/2006/relationships" xmlns:p="http://schemas.openxmlformats.org/presentationml/2006/main">
  <p:tag name="SHAPENAME" val="5. Source"/>
</p:tagLst>
</file>

<file path=ppt/tags/tag29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94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xml><?xml version="1.0" encoding="utf-8"?>
<p:tagLst xmlns:a="http://schemas.openxmlformats.org/drawingml/2006/main" xmlns:r="http://schemas.openxmlformats.org/officeDocument/2006/relationships" xmlns:p="http://schemas.openxmlformats.org/presentationml/2006/main">
  <p:tag name="NAME" val="ACET"/>
</p:tagLst>
</file>

<file path=ppt/tags/tag29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53.xml><?xml version="1.0" encoding="utf-8"?>
<p:tagLst xmlns:a="http://schemas.openxmlformats.org/drawingml/2006/main" xmlns:r="http://schemas.openxmlformats.org/officeDocument/2006/relationships" xmlns:p="http://schemas.openxmlformats.org/presentationml/2006/main">
  <p:tag name="SHAPENAME" val="5. Source"/>
</p:tagLst>
</file>

<file path=ppt/tags/tag29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95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6.xml><?xml version="1.0" encoding="utf-8"?>
<p:tagLst xmlns:a="http://schemas.openxmlformats.org/drawingml/2006/main" xmlns:r="http://schemas.openxmlformats.org/officeDocument/2006/relationships" xmlns:p="http://schemas.openxmlformats.org/presentationml/2006/main">
  <p:tag name="NAME" val="Moon"/>
</p:tagLst>
</file>

<file path=ppt/tags/tag29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62.xml><?xml version="1.0" encoding="utf-8"?>
<p:tagLst xmlns:a="http://schemas.openxmlformats.org/drawingml/2006/main" xmlns:r="http://schemas.openxmlformats.org/officeDocument/2006/relationships" xmlns:p="http://schemas.openxmlformats.org/presentationml/2006/main">
  <p:tag name="SHAPENAME" val="5. Source"/>
</p:tagLst>
</file>

<file path=ppt/tags/tag29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9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7.xml><?xml version="1.0" encoding="utf-8"?>
<p:tagLst xmlns:a="http://schemas.openxmlformats.org/drawingml/2006/main" xmlns:r="http://schemas.openxmlformats.org/officeDocument/2006/relationships" xmlns:p="http://schemas.openxmlformats.org/presentationml/2006/main">
  <p:tag name="NAME" val="Moon"/>
</p:tagLst>
</file>

<file path=ppt/tags/tag29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71.xml><?xml version="1.0" encoding="utf-8"?>
<p:tagLst xmlns:a="http://schemas.openxmlformats.org/drawingml/2006/main" xmlns:r="http://schemas.openxmlformats.org/officeDocument/2006/relationships" xmlns:p="http://schemas.openxmlformats.org/presentationml/2006/main">
  <p:tag name="SHAPENAME" val="5. Source"/>
</p:tagLst>
</file>

<file path=ppt/tags/tag29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9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8.xml><?xml version="1.0" encoding="utf-8"?>
<p:tagLst xmlns:a="http://schemas.openxmlformats.org/drawingml/2006/main" xmlns:r="http://schemas.openxmlformats.org/officeDocument/2006/relationships" xmlns:p="http://schemas.openxmlformats.org/presentationml/2006/main">
  <p:tag name="NAME" val="Moon"/>
</p:tagLst>
</file>

<file path=ppt/tags/tag2980.xml><?xml version="1.0" encoding="utf-8"?>
<p:tagLst xmlns:a="http://schemas.openxmlformats.org/drawingml/2006/main" xmlns:r="http://schemas.openxmlformats.org/officeDocument/2006/relationships" xmlns:p="http://schemas.openxmlformats.org/presentationml/2006/main">
  <p:tag name="SHAPENAME" val="5. Source"/>
</p:tagLst>
</file>

<file path=ppt/tags/tag29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9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8.xml><?xml version="1.0" encoding="utf-8"?>
<p:tagLst xmlns:a="http://schemas.openxmlformats.org/drawingml/2006/main" xmlns:r="http://schemas.openxmlformats.org/officeDocument/2006/relationships" xmlns:p="http://schemas.openxmlformats.org/presentationml/2006/main">
  <p:tag name="SHAPENAME" val="5. Source"/>
</p:tagLst>
</file>

<file path=ppt/tags/tag29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29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9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NAME" val="Moon"/>
</p:tagLst>
</file>

<file path=ppt/tags/tag30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0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8.xml><?xml version="1.0" encoding="utf-8"?>
<p:tagLst xmlns:a="http://schemas.openxmlformats.org/drawingml/2006/main" xmlns:r="http://schemas.openxmlformats.org/officeDocument/2006/relationships" xmlns:p="http://schemas.openxmlformats.org/presentationml/2006/main">
  <p:tag name="NAME" val="ACET"/>
</p:tagLst>
</file>

<file path=ppt/tags/tag3009.xml><?xml version="1.0" encoding="utf-8"?>
<p:tagLst xmlns:a="http://schemas.openxmlformats.org/drawingml/2006/main" xmlns:r="http://schemas.openxmlformats.org/officeDocument/2006/relationships" xmlns:p="http://schemas.openxmlformats.org/presentationml/2006/main">
  <p:tag name="NAME" val="Moon"/>
</p:tagLst>
</file>

<file path=ppt/tags/tag301.xml><?xml version="1.0" encoding="utf-8"?>
<p:tagLst xmlns:a="http://schemas.openxmlformats.org/drawingml/2006/main" xmlns:r="http://schemas.openxmlformats.org/officeDocument/2006/relationships" xmlns:p="http://schemas.openxmlformats.org/presentationml/2006/main">
  <p:tag name="ANGLE" val="5"/>
</p:tagLst>
</file>

<file path=ppt/tags/tag3010.xml><?xml version="1.0" encoding="utf-8"?>
<p:tagLst xmlns:a="http://schemas.openxmlformats.org/drawingml/2006/main" xmlns:r="http://schemas.openxmlformats.org/officeDocument/2006/relationships" xmlns:p="http://schemas.openxmlformats.org/presentationml/2006/main">
  <p:tag name="NAME" val="Moon"/>
</p:tagLst>
</file>

<file path=ppt/tags/tag3011.xml><?xml version="1.0" encoding="utf-8"?>
<p:tagLst xmlns:a="http://schemas.openxmlformats.org/drawingml/2006/main" xmlns:r="http://schemas.openxmlformats.org/officeDocument/2006/relationships" xmlns:p="http://schemas.openxmlformats.org/presentationml/2006/main">
  <p:tag name="NAME" val="Moon"/>
</p:tagLst>
</file>

<file path=ppt/tags/tag3012.xml><?xml version="1.0" encoding="utf-8"?>
<p:tagLst xmlns:a="http://schemas.openxmlformats.org/drawingml/2006/main" xmlns:r="http://schemas.openxmlformats.org/officeDocument/2006/relationships" xmlns:p="http://schemas.openxmlformats.org/presentationml/2006/main">
  <p:tag name="NAME" val="Moon"/>
</p:tagLst>
</file>

<file path=ppt/tags/tag3013.xml><?xml version="1.0" encoding="utf-8"?>
<p:tagLst xmlns:a="http://schemas.openxmlformats.org/drawingml/2006/main" xmlns:r="http://schemas.openxmlformats.org/officeDocument/2006/relationships" xmlns:p="http://schemas.openxmlformats.org/presentationml/2006/main">
  <p:tag name="NAME" val="Moon"/>
</p:tagLst>
</file>

<file path=ppt/tags/tag3014.xml><?xml version="1.0" encoding="utf-8"?>
<p:tagLst xmlns:a="http://schemas.openxmlformats.org/drawingml/2006/main" xmlns:r="http://schemas.openxmlformats.org/officeDocument/2006/relationships" xmlns:p="http://schemas.openxmlformats.org/presentationml/2006/main">
  <p:tag name="ANGLE" val="5"/>
</p:tagLst>
</file>

<file path=ppt/tags/tag3015.xml><?xml version="1.0" encoding="utf-8"?>
<p:tagLst xmlns:a="http://schemas.openxmlformats.org/drawingml/2006/main" xmlns:r="http://schemas.openxmlformats.org/officeDocument/2006/relationships" xmlns:p="http://schemas.openxmlformats.org/presentationml/2006/main">
  <p:tag name="ANGLE" val="5"/>
</p:tagLst>
</file>

<file path=ppt/tags/tag3016.xml><?xml version="1.0" encoding="utf-8"?>
<p:tagLst xmlns:a="http://schemas.openxmlformats.org/drawingml/2006/main" xmlns:r="http://schemas.openxmlformats.org/officeDocument/2006/relationships" xmlns:p="http://schemas.openxmlformats.org/presentationml/2006/main">
  <p:tag name="ANGLE" val="4"/>
</p:tagLst>
</file>

<file path=ppt/tags/tag3017.xml><?xml version="1.0" encoding="utf-8"?>
<p:tagLst xmlns:a="http://schemas.openxmlformats.org/drawingml/2006/main" xmlns:r="http://schemas.openxmlformats.org/officeDocument/2006/relationships" xmlns:p="http://schemas.openxmlformats.org/presentationml/2006/main">
  <p:tag name="ANGLE" val="4"/>
</p:tagLst>
</file>

<file path=ppt/tags/tag3018.xml><?xml version="1.0" encoding="utf-8"?>
<p:tagLst xmlns:a="http://schemas.openxmlformats.org/drawingml/2006/main" xmlns:r="http://schemas.openxmlformats.org/officeDocument/2006/relationships" xmlns:p="http://schemas.openxmlformats.org/presentationml/2006/main">
  <p:tag name="ANGLE" val="3"/>
</p:tagLst>
</file>

<file path=ppt/tags/tag3019.xml><?xml version="1.0" encoding="utf-8"?>
<p:tagLst xmlns:a="http://schemas.openxmlformats.org/drawingml/2006/main" xmlns:r="http://schemas.openxmlformats.org/officeDocument/2006/relationships" xmlns:p="http://schemas.openxmlformats.org/presentationml/2006/main">
  <p:tag name="ANGLE" val="3"/>
</p:tagLst>
</file>

<file path=ppt/tags/tag302.xml><?xml version="1.0" encoding="utf-8"?>
<p:tagLst xmlns:a="http://schemas.openxmlformats.org/drawingml/2006/main" xmlns:r="http://schemas.openxmlformats.org/officeDocument/2006/relationships" xmlns:p="http://schemas.openxmlformats.org/presentationml/2006/main">
  <p:tag name="ANGLE" val="5"/>
</p:tagLst>
</file>

<file path=ppt/tags/tag3020.xml><?xml version="1.0" encoding="utf-8"?>
<p:tagLst xmlns:a="http://schemas.openxmlformats.org/drawingml/2006/main" xmlns:r="http://schemas.openxmlformats.org/officeDocument/2006/relationships" xmlns:p="http://schemas.openxmlformats.org/presentationml/2006/main">
  <p:tag name="ANGLE" val="2"/>
</p:tagLst>
</file>

<file path=ppt/tags/tag3021.xml><?xml version="1.0" encoding="utf-8"?>
<p:tagLst xmlns:a="http://schemas.openxmlformats.org/drawingml/2006/main" xmlns:r="http://schemas.openxmlformats.org/officeDocument/2006/relationships" xmlns:p="http://schemas.openxmlformats.org/presentationml/2006/main">
  <p:tag name="ANGLE" val="2"/>
</p:tagLst>
</file>

<file path=ppt/tags/tag3022.xml><?xml version="1.0" encoding="utf-8"?>
<p:tagLst xmlns:a="http://schemas.openxmlformats.org/drawingml/2006/main" xmlns:r="http://schemas.openxmlformats.org/officeDocument/2006/relationships" xmlns:p="http://schemas.openxmlformats.org/presentationml/2006/main">
  <p:tag name="ANGLE" val="1"/>
</p:tagLst>
</file>

<file path=ppt/tags/tag3023.xml><?xml version="1.0" encoding="utf-8"?>
<p:tagLst xmlns:a="http://schemas.openxmlformats.org/drawingml/2006/main" xmlns:r="http://schemas.openxmlformats.org/officeDocument/2006/relationships" xmlns:p="http://schemas.openxmlformats.org/presentationml/2006/main">
  <p:tag name="ANGLE" val="1"/>
</p:tagLst>
</file>

<file path=ppt/tags/tag3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0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27.xml><?xml version="1.0" encoding="utf-8"?>
<p:tagLst xmlns:a="http://schemas.openxmlformats.org/drawingml/2006/main" xmlns:r="http://schemas.openxmlformats.org/officeDocument/2006/relationships" xmlns:p="http://schemas.openxmlformats.org/presentationml/2006/main">
  <p:tag name="SHAPENAME" val="Subtitle"/>
</p:tagLst>
</file>

<file path=ppt/tags/tag3028.xml><?xml version="1.0" encoding="utf-8"?>
<p:tagLst xmlns:a="http://schemas.openxmlformats.org/drawingml/2006/main" xmlns:r="http://schemas.openxmlformats.org/officeDocument/2006/relationships" xmlns:p="http://schemas.openxmlformats.org/presentationml/2006/main">
  <p:tag name="SHAPENAME" val="Title"/>
</p:tagLst>
</file>

<file path=ppt/tags/tag3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ANGLE" val="4"/>
</p:tagLst>
</file>

<file path=ppt/tags/tag30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0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34.xml><?xml version="1.0" encoding="utf-8"?>
<p:tagLst xmlns:a="http://schemas.openxmlformats.org/drawingml/2006/main" xmlns:r="http://schemas.openxmlformats.org/officeDocument/2006/relationships" xmlns:p="http://schemas.openxmlformats.org/presentationml/2006/main">
  <p:tag name="SHAPENAME" val="5. Source"/>
</p:tagLst>
</file>

<file path=ppt/tags/tag30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0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4.xml><?xml version="1.0" encoding="utf-8"?>
<p:tagLst xmlns:a="http://schemas.openxmlformats.org/drawingml/2006/main" xmlns:r="http://schemas.openxmlformats.org/officeDocument/2006/relationships" xmlns:p="http://schemas.openxmlformats.org/presentationml/2006/main">
  <p:tag name="ANGLE" val="4"/>
</p:tagLst>
</file>

<file path=ppt/tags/tag30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41.xml><?xml version="1.0" encoding="utf-8"?>
<p:tagLst xmlns:a="http://schemas.openxmlformats.org/drawingml/2006/main" xmlns:r="http://schemas.openxmlformats.org/officeDocument/2006/relationships" xmlns:p="http://schemas.openxmlformats.org/presentationml/2006/main">
  <p:tag name="SHAPENAME" val="5. Source"/>
</p:tagLst>
</file>

<file path=ppt/tags/tag3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0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47.xml><?xml version="1.0" encoding="utf-8"?>
<p:tagLst xmlns:a="http://schemas.openxmlformats.org/drawingml/2006/main" xmlns:r="http://schemas.openxmlformats.org/officeDocument/2006/relationships" xmlns:p="http://schemas.openxmlformats.org/presentationml/2006/main">
  <p:tag name="SHAPENAME" val="5. Source"/>
</p:tagLst>
</file>

<file path=ppt/tags/tag3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5.xml><?xml version="1.0" encoding="utf-8"?>
<p:tagLst xmlns:a="http://schemas.openxmlformats.org/drawingml/2006/main" xmlns:r="http://schemas.openxmlformats.org/officeDocument/2006/relationships" xmlns:p="http://schemas.openxmlformats.org/presentationml/2006/main">
  <p:tag name="ANGLE" val="3"/>
</p:tagLst>
</file>

<file path=ppt/tags/tag30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53.xml><?xml version="1.0" encoding="utf-8"?>
<p:tagLst xmlns:a="http://schemas.openxmlformats.org/drawingml/2006/main" xmlns:r="http://schemas.openxmlformats.org/officeDocument/2006/relationships" xmlns:p="http://schemas.openxmlformats.org/presentationml/2006/main">
  <p:tag name="SHAPENAME" val="5. Source"/>
</p:tagLst>
</file>

<file path=ppt/tags/tag3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ANGLE" val="3"/>
</p:tagLst>
</file>

<file path=ppt/tags/tag3060.xml><?xml version="1.0" encoding="utf-8"?>
<p:tagLst xmlns:a="http://schemas.openxmlformats.org/drawingml/2006/main" xmlns:r="http://schemas.openxmlformats.org/officeDocument/2006/relationships" xmlns:p="http://schemas.openxmlformats.org/presentationml/2006/main">
  <p:tag name="SHAPENAME" val="5. Source"/>
</p:tagLst>
</file>

<file path=ppt/tags/tag30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0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67.xml><?xml version="1.0" encoding="utf-8"?>
<p:tagLst xmlns:a="http://schemas.openxmlformats.org/drawingml/2006/main" xmlns:r="http://schemas.openxmlformats.org/officeDocument/2006/relationships" xmlns:p="http://schemas.openxmlformats.org/presentationml/2006/main">
  <p:tag name="SHAPENAME" val="5. Source"/>
</p:tagLst>
</file>

<file path=ppt/tags/tag30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ANGLE" val="2"/>
</p:tagLst>
</file>

<file path=ppt/tags/tag307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75.xml><?xml version="1.0" encoding="utf-8"?>
<p:tagLst xmlns:a="http://schemas.openxmlformats.org/drawingml/2006/main" xmlns:r="http://schemas.openxmlformats.org/officeDocument/2006/relationships" xmlns:p="http://schemas.openxmlformats.org/presentationml/2006/main">
  <p:tag name="SHAPENAME" val="5. Source"/>
</p:tagLst>
</file>

<file path=ppt/tags/tag30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0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8.xml><?xml version="1.0" encoding="utf-8"?>
<p:tagLst xmlns:a="http://schemas.openxmlformats.org/drawingml/2006/main" xmlns:r="http://schemas.openxmlformats.org/officeDocument/2006/relationships" xmlns:p="http://schemas.openxmlformats.org/presentationml/2006/main">
  <p:tag name="ANGLE" val="2"/>
</p:tagLst>
</file>

<file path=ppt/tags/tag30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83.xml><?xml version="1.0" encoding="utf-8"?>
<p:tagLst xmlns:a="http://schemas.openxmlformats.org/drawingml/2006/main" xmlns:r="http://schemas.openxmlformats.org/officeDocument/2006/relationships" xmlns:p="http://schemas.openxmlformats.org/presentationml/2006/main">
  <p:tag name="SHAPENAME" val="5. Source"/>
</p:tagLst>
</file>

<file path=ppt/tags/tag30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0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9.xml><?xml version="1.0" encoding="utf-8"?>
<p:tagLst xmlns:a="http://schemas.openxmlformats.org/drawingml/2006/main" xmlns:r="http://schemas.openxmlformats.org/officeDocument/2006/relationships" xmlns:p="http://schemas.openxmlformats.org/presentationml/2006/main">
  <p:tag name="ANGLE" val="1"/>
</p:tagLst>
</file>

<file path=ppt/tags/tag30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91.xml><?xml version="1.0" encoding="utf-8"?>
<p:tagLst xmlns:a="http://schemas.openxmlformats.org/drawingml/2006/main" xmlns:r="http://schemas.openxmlformats.org/officeDocument/2006/relationships" xmlns:p="http://schemas.openxmlformats.org/presentationml/2006/main">
  <p:tag name="SHAPENAME" val="5. Source"/>
</p:tagLst>
</file>

<file path=ppt/tags/tag30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0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99.xml><?xml version="1.0" encoding="utf-8"?>
<p:tagLst xmlns:a="http://schemas.openxmlformats.org/drawingml/2006/main" xmlns:r="http://schemas.openxmlformats.org/officeDocument/2006/relationships" xmlns:p="http://schemas.openxmlformats.org/presentationml/2006/main">
  <p:tag name="SHAPENAME" val="5. Sourc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ANGLE" val="1"/>
</p:tagLst>
</file>

<file path=ppt/tags/tag31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06.xml><?xml version="1.0" encoding="utf-8"?>
<p:tagLst xmlns:a="http://schemas.openxmlformats.org/drawingml/2006/main" xmlns:r="http://schemas.openxmlformats.org/officeDocument/2006/relationships" xmlns:p="http://schemas.openxmlformats.org/presentationml/2006/main">
  <p:tag name="SHAPENAME" val="5. Source"/>
</p:tagLst>
</file>

<file path=ppt/tags/tag3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0.xml><?xml version="1.0" encoding="utf-8"?>
<p:tagLst xmlns:a="http://schemas.openxmlformats.org/drawingml/2006/main" xmlns:r="http://schemas.openxmlformats.org/officeDocument/2006/relationships" xmlns:p="http://schemas.openxmlformats.org/presentationml/2006/main">
  <p:tag name="SHAPENAME" val="5. Source"/>
</p:tagLst>
</file>

<file path=ppt/tags/tag3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8.xml><?xml version="1.0" encoding="utf-8"?>
<p:tagLst xmlns:a="http://schemas.openxmlformats.org/drawingml/2006/main" xmlns:r="http://schemas.openxmlformats.org/officeDocument/2006/relationships" xmlns:p="http://schemas.openxmlformats.org/presentationml/2006/main">
  <p:tag name="SHAPENAME" val="5. Source"/>
</p:tagLst>
</file>

<file path=ppt/tags/tag31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23.xml><?xml version="1.0" encoding="utf-8"?>
<p:tagLst xmlns:a="http://schemas.openxmlformats.org/drawingml/2006/main" xmlns:r="http://schemas.openxmlformats.org/officeDocument/2006/relationships" xmlns:p="http://schemas.openxmlformats.org/presentationml/2006/main">
  <p:tag name="SHAPENAME" val="Subtitle"/>
</p:tagLst>
</file>

<file path=ppt/tags/tag3124.xml><?xml version="1.0" encoding="utf-8"?>
<p:tagLst xmlns:a="http://schemas.openxmlformats.org/drawingml/2006/main" xmlns:r="http://schemas.openxmlformats.org/officeDocument/2006/relationships" xmlns:p="http://schemas.openxmlformats.org/presentationml/2006/main">
  <p:tag name="SHAPENAME" val="Title"/>
</p:tagLst>
</file>

<file path=ppt/tags/tag3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2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3.xml><?xml version="1.0" encoding="utf-8"?>
<p:tagLst xmlns:a="http://schemas.openxmlformats.org/drawingml/2006/main" xmlns:r="http://schemas.openxmlformats.org/officeDocument/2006/relationships" xmlns:p="http://schemas.openxmlformats.org/presentationml/2006/main">
  <p:tag name="SHAPENAME" val="Subtitle"/>
</p:tagLst>
</file>

<file path=ppt/tags/tag31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3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4.xml><?xml version="1.0" encoding="utf-8"?>
<p:tagLst xmlns:a="http://schemas.openxmlformats.org/drawingml/2006/main" xmlns:r="http://schemas.openxmlformats.org/officeDocument/2006/relationships" xmlns:p="http://schemas.openxmlformats.org/presentationml/2006/main">
  <p:tag name="SHAPENAME" val="Title"/>
</p:tagLst>
</file>

<file path=ppt/tags/tag3140.xml><?xml version="1.0" encoding="utf-8"?>
<p:tagLst xmlns:a="http://schemas.openxmlformats.org/drawingml/2006/main" xmlns:r="http://schemas.openxmlformats.org/officeDocument/2006/relationships" xmlns:p="http://schemas.openxmlformats.org/presentationml/2006/main">
  <p:tag name="SHAPENAME" val="5. Source"/>
</p:tagLst>
</file>

<file path=ppt/tags/tag3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14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49.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6.xml><?xml version="1.0" encoding="utf-8"?>
<p:tagLst xmlns:a="http://schemas.openxmlformats.org/drawingml/2006/main" xmlns:r="http://schemas.openxmlformats.org/officeDocument/2006/relationships" xmlns:p="http://schemas.openxmlformats.org/presentationml/2006/main">
  <p:tag name="SHAPENAME" val="5. Source"/>
</p:tagLst>
</file>

<file path=ppt/tags/tag3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316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16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63.xml><?xml version="1.0" encoding="utf-8"?>
<p:tagLst xmlns:a="http://schemas.openxmlformats.org/drawingml/2006/main" xmlns:r="http://schemas.openxmlformats.org/officeDocument/2006/relationships" xmlns:p="http://schemas.openxmlformats.org/presentationml/2006/main">
  <p:tag name="NAME" val="ACET"/>
</p:tagLst>
</file>

<file path=ppt/tags/tag3164.xml><?xml version="1.0" encoding="utf-8"?>
<p:tagLst xmlns:a="http://schemas.openxmlformats.org/drawingml/2006/main" xmlns:r="http://schemas.openxmlformats.org/officeDocument/2006/relationships" xmlns:p="http://schemas.openxmlformats.org/presentationml/2006/main">
  <p:tag name="NAME" val="Moon"/>
</p:tagLst>
</file>

<file path=ppt/tags/tag3165.xml><?xml version="1.0" encoding="utf-8"?>
<p:tagLst xmlns:a="http://schemas.openxmlformats.org/drawingml/2006/main" xmlns:r="http://schemas.openxmlformats.org/officeDocument/2006/relationships" xmlns:p="http://schemas.openxmlformats.org/presentationml/2006/main">
  <p:tag name="NAME" val="Moon"/>
</p:tagLst>
</file>

<file path=ppt/tags/tag3166.xml><?xml version="1.0" encoding="utf-8"?>
<p:tagLst xmlns:a="http://schemas.openxmlformats.org/drawingml/2006/main" xmlns:r="http://schemas.openxmlformats.org/officeDocument/2006/relationships" xmlns:p="http://schemas.openxmlformats.org/presentationml/2006/main">
  <p:tag name="NAME" val="Moon"/>
</p:tagLst>
</file>

<file path=ppt/tags/tag3167.xml><?xml version="1.0" encoding="utf-8"?>
<p:tagLst xmlns:a="http://schemas.openxmlformats.org/drawingml/2006/main" xmlns:r="http://schemas.openxmlformats.org/officeDocument/2006/relationships" xmlns:p="http://schemas.openxmlformats.org/presentationml/2006/main">
  <p:tag name="NAME" val="Moon"/>
</p:tagLst>
</file>

<file path=ppt/tags/tag3168.xml><?xml version="1.0" encoding="utf-8"?>
<p:tagLst xmlns:a="http://schemas.openxmlformats.org/drawingml/2006/main" xmlns:r="http://schemas.openxmlformats.org/officeDocument/2006/relationships" xmlns:p="http://schemas.openxmlformats.org/presentationml/2006/main">
  <p:tag name="NAME" val="Moon"/>
</p:tagLst>
</file>

<file path=ppt/tags/tag3169.xml><?xml version="1.0" encoding="utf-8"?>
<p:tagLst xmlns:a="http://schemas.openxmlformats.org/drawingml/2006/main" xmlns:r="http://schemas.openxmlformats.org/officeDocument/2006/relationships" xmlns:p="http://schemas.openxmlformats.org/presentationml/2006/main">
  <p:tag name="ANGLE" val="5"/>
</p:tagLst>
</file>

<file path=ppt/tags/tag3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0.xml><?xml version="1.0" encoding="utf-8"?>
<p:tagLst xmlns:a="http://schemas.openxmlformats.org/drawingml/2006/main" xmlns:r="http://schemas.openxmlformats.org/officeDocument/2006/relationships" xmlns:p="http://schemas.openxmlformats.org/presentationml/2006/main">
  <p:tag name="ANGLE" val="5"/>
</p:tagLst>
</file>

<file path=ppt/tags/tag3171.xml><?xml version="1.0" encoding="utf-8"?>
<p:tagLst xmlns:a="http://schemas.openxmlformats.org/drawingml/2006/main" xmlns:r="http://schemas.openxmlformats.org/officeDocument/2006/relationships" xmlns:p="http://schemas.openxmlformats.org/presentationml/2006/main">
  <p:tag name="ANGLE" val="4"/>
</p:tagLst>
</file>

<file path=ppt/tags/tag3172.xml><?xml version="1.0" encoding="utf-8"?>
<p:tagLst xmlns:a="http://schemas.openxmlformats.org/drawingml/2006/main" xmlns:r="http://schemas.openxmlformats.org/officeDocument/2006/relationships" xmlns:p="http://schemas.openxmlformats.org/presentationml/2006/main">
  <p:tag name="ANGLE" val="4"/>
</p:tagLst>
</file>

<file path=ppt/tags/tag3173.xml><?xml version="1.0" encoding="utf-8"?>
<p:tagLst xmlns:a="http://schemas.openxmlformats.org/drawingml/2006/main" xmlns:r="http://schemas.openxmlformats.org/officeDocument/2006/relationships" xmlns:p="http://schemas.openxmlformats.org/presentationml/2006/main">
  <p:tag name="ANGLE" val="3"/>
</p:tagLst>
</file>

<file path=ppt/tags/tag3174.xml><?xml version="1.0" encoding="utf-8"?>
<p:tagLst xmlns:a="http://schemas.openxmlformats.org/drawingml/2006/main" xmlns:r="http://schemas.openxmlformats.org/officeDocument/2006/relationships" xmlns:p="http://schemas.openxmlformats.org/presentationml/2006/main">
  <p:tag name="ANGLE" val="3"/>
</p:tagLst>
</file>

<file path=ppt/tags/tag3175.xml><?xml version="1.0" encoding="utf-8"?>
<p:tagLst xmlns:a="http://schemas.openxmlformats.org/drawingml/2006/main" xmlns:r="http://schemas.openxmlformats.org/officeDocument/2006/relationships" xmlns:p="http://schemas.openxmlformats.org/presentationml/2006/main">
  <p:tag name="ANGLE" val="2"/>
</p:tagLst>
</file>

<file path=ppt/tags/tag3176.xml><?xml version="1.0" encoding="utf-8"?>
<p:tagLst xmlns:a="http://schemas.openxmlformats.org/drawingml/2006/main" xmlns:r="http://schemas.openxmlformats.org/officeDocument/2006/relationships" xmlns:p="http://schemas.openxmlformats.org/presentationml/2006/main">
  <p:tag name="ANGLE" val="2"/>
</p:tagLst>
</file>

<file path=ppt/tags/tag3177.xml><?xml version="1.0" encoding="utf-8"?>
<p:tagLst xmlns:a="http://schemas.openxmlformats.org/drawingml/2006/main" xmlns:r="http://schemas.openxmlformats.org/officeDocument/2006/relationships" xmlns:p="http://schemas.openxmlformats.org/presentationml/2006/main">
  <p:tag name="ANGLE" val="1"/>
</p:tagLst>
</file>

<file path=ppt/tags/tag3178.xml><?xml version="1.0" encoding="utf-8"?>
<p:tagLst xmlns:a="http://schemas.openxmlformats.org/drawingml/2006/main" xmlns:r="http://schemas.openxmlformats.org/officeDocument/2006/relationships" xmlns:p="http://schemas.openxmlformats.org/presentationml/2006/main">
  <p:tag name="ANGLE" val="1"/>
</p:tagLst>
</file>

<file path=ppt/tags/tag3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1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82.xml><?xml version="1.0" encoding="utf-8"?>
<p:tagLst xmlns:a="http://schemas.openxmlformats.org/drawingml/2006/main" xmlns:r="http://schemas.openxmlformats.org/officeDocument/2006/relationships" xmlns:p="http://schemas.openxmlformats.org/presentationml/2006/main">
  <p:tag name="SHAPENAME" val="Subtitle"/>
</p:tagLst>
</file>

<file path=ppt/tags/tag3183.xml><?xml version="1.0" encoding="utf-8"?>
<p:tagLst xmlns:a="http://schemas.openxmlformats.org/drawingml/2006/main" xmlns:r="http://schemas.openxmlformats.org/officeDocument/2006/relationships" xmlns:p="http://schemas.openxmlformats.org/presentationml/2006/main">
  <p:tag name="SHAPENAME" val="Title"/>
</p:tagLst>
</file>

<file path=ppt/tags/tag3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9.xml><?xml version="1.0" encoding="utf-8"?>
<p:tagLst xmlns:a="http://schemas.openxmlformats.org/drawingml/2006/main" xmlns:r="http://schemas.openxmlformats.org/officeDocument/2006/relationships" xmlns:p="http://schemas.openxmlformats.org/presentationml/2006/main">
  <p:tag name="SHAPENAME" val="5. Source"/>
</p:tagLst>
</file>

<file path=ppt/tags/tag3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96.xml><?xml version="1.0" encoding="utf-8"?>
<p:tagLst xmlns:a="http://schemas.openxmlformats.org/drawingml/2006/main" xmlns:r="http://schemas.openxmlformats.org/officeDocument/2006/relationships" xmlns:p="http://schemas.openxmlformats.org/presentationml/2006/main">
  <p:tag name="SHAPENAME" val="5. Source"/>
</p:tagLst>
</file>

<file path=ppt/tags/tag3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1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8.xml><?xml version="1.0" encoding="utf-8"?>
<p:tagLst xmlns:a="http://schemas.openxmlformats.org/drawingml/2006/main" xmlns:r="http://schemas.openxmlformats.org/officeDocument/2006/relationships" xmlns:p="http://schemas.openxmlformats.org/presentationml/2006/main">
  <p:tag name="SHAPENAME" val="5. Source"/>
</p:tagLst>
</file>

<file path=ppt/tags/tag3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1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2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15.xml><?xml version="1.0" encoding="utf-8"?>
<p:tagLst xmlns:a="http://schemas.openxmlformats.org/drawingml/2006/main" xmlns:r="http://schemas.openxmlformats.org/officeDocument/2006/relationships" xmlns:p="http://schemas.openxmlformats.org/presentationml/2006/main">
  <p:tag name="SHAPENAME" val="5. Source"/>
</p:tagLst>
</file>

<file path=ppt/tags/tag3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22.xml><?xml version="1.0" encoding="utf-8"?>
<p:tagLst xmlns:a="http://schemas.openxmlformats.org/drawingml/2006/main" xmlns:r="http://schemas.openxmlformats.org/officeDocument/2006/relationships" xmlns:p="http://schemas.openxmlformats.org/presentationml/2006/main">
  <p:tag name="SHAPENAME" val="5. Source"/>
</p:tagLst>
</file>

<file path=ppt/tags/tag3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3230.xml><?xml version="1.0" encoding="utf-8"?>
<p:tagLst xmlns:a="http://schemas.openxmlformats.org/drawingml/2006/main" xmlns:r="http://schemas.openxmlformats.org/officeDocument/2006/relationships" xmlns:p="http://schemas.openxmlformats.org/presentationml/2006/main">
  <p:tag name="SHAPENAME" val="5. Source"/>
</p:tagLst>
</file>

<file path=ppt/tags/tag3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2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38.xml><?xml version="1.0" encoding="utf-8"?>
<p:tagLst xmlns:a="http://schemas.openxmlformats.org/drawingml/2006/main" xmlns:r="http://schemas.openxmlformats.org/officeDocument/2006/relationships" xmlns:p="http://schemas.openxmlformats.org/presentationml/2006/main">
  <p:tag name="SHAPENAME" val="5. Source"/>
</p:tagLst>
</file>

<file path=ppt/tags/tag3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46.xml><?xml version="1.0" encoding="utf-8"?>
<p:tagLst xmlns:a="http://schemas.openxmlformats.org/drawingml/2006/main" xmlns:r="http://schemas.openxmlformats.org/officeDocument/2006/relationships" xmlns:p="http://schemas.openxmlformats.org/presentationml/2006/main">
  <p:tag name="SHAPENAME" val="5. Source"/>
</p:tagLst>
</file>

<file path=ppt/tags/tag32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54.xml><?xml version="1.0" encoding="utf-8"?>
<p:tagLst xmlns:a="http://schemas.openxmlformats.org/drawingml/2006/main" xmlns:r="http://schemas.openxmlformats.org/officeDocument/2006/relationships" xmlns:p="http://schemas.openxmlformats.org/presentationml/2006/main">
  <p:tag name="SHAPENAME" val="5. Source"/>
</p:tagLst>
</file>

<file path=ppt/tags/tag32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2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61.xml><?xml version="1.0" encoding="utf-8"?>
<p:tagLst xmlns:a="http://schemas.openxmlformats.org/drawingml/2006/main" xmlns:r="http://schemas.openxmlformats.org/officeDocument/2006/relationships" xmlns:p="http://schemas.openxmlformats.org/presentationml/2006/main">
  <p:tag name="SHAPENAME" val="5. Source"/>
</p:tagLst>
</file>

<file path=ppt/tags/tag3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65.xml><?xml version="1.0" encoding="utf-8"?>
<p:tagLst xmlns:a="http://schemas.openxmlformats.org/drawingml/2006/main" xmlns:r="http://schemas.openxmlformats.org/officeDocument/2006/relationships" xmlns:p="http://schemas.openxmlformats.org/presentationml/2006/main">
  <p:tag name="SHAPENAME" val="5. Source"/>
</p:tagLst>
</file>

<file path=ppt/tags/tag3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5. Source"/>
</p:tagLst>
</file>

<file path=ppt/tags/tag32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71.xml><?xml version="1.0" encoding="utf-8"?>
<p:tagLst xmlns:a="http://schemas.openxmlformats.org/drawingml/2006/main" xmlns:r="http://schemas.openxmlformats.org/officeDocument/2006/relationships" xmlns:p="http://schemas.openxmlformats.org/presentationml/2006/main">
  <p:tag name="SHAPENAME" val="5. Source"/>
</p:tagLst>
</file>

<file path=ppt/tags/tag32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27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2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8.xml><?xml version="1.0" encoding="utf-8"?>
<p:tagLst xmlns:a="http://schemas.openxmlformats.org/drawingml/2006/main" xmlns:r="http://schemas.openxmlformats.org/officeDocument/2006/relationships" xmlns:p="http://schemas.openxmlformats.org/presentationml/2006/main">
  <p:tag name="NAME" val="ACET"/>
</p:tagLst>
</file>

<file path=ppt/tags/tag32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0.xml><?xml version="1.0" encoding="utf-8"?>
<p:tagLst xmlns:a="http://schemas.openxmlformats.org/drawingml/2006/main" xmlns:r="http://schemas.openxmlformats.org/officeDocument/2006/relationships" xmlns:p="http://schemas.openxmlformats.org/presentationml/2006/main">
  <p:tag name="NAME" val="Moon"/>
</p:tagLst>
</file>

<file path=ppt/tags/tag3281.xml><?xml version="1.0" encoding="utf-8"?>
<p:tagLst xmlns:a="http://schemas.openxmlformats.org/drawingml/2006/main" xmlns:r="http://schemas.openxmlformats.org/officeDocument/2006/relationships" xmlns:p="http://schemas.openxmlformats.org/presentationml/2006/main">
  <p:tag name="NAME" val="Moon"/>
</p:tagLst>
</file>

<file path=ppt/tags/tag3282.xml><?xml version="1.0" encoding="utf-8"?>
<p:tagLst xmlns:a="http://schemas.openxmlformats.org/drawingml/2006/main" xmlns:r="http://schemas.openxmlformats.org/officeDocument/2006/relationships" xmlns:p="http://schemas.openxmlformats.org/presentationml/2006/main">
  <p:tag name="NAME" val="Moon"/>
</p:tagLst>
</file>

<file path=ppt/tags/tag3283.xml><?xml version="1.0" encoding="utf-8"?>
<p:tagLst xmlns:a="http://schemas.openxmlformats.org/drawingml/2006/main" xmlns:r="http://schemas.openxmlformats.org/officeDocument/2006/relationships" xmlns:p="http://schemas.openxmlformats.org/presentationml/2006/main">
  <p:tag name="NAME" val="Moon"/>
</p:tagLst>
</file>

<file path=ppt/tags/tag3284.xml><?xml version="1.0" encoding="utf-8"?>
<p:tagLst xmlns:a="http://schemas.openxmlformats.org/drawingml/2006/main" xmlns:r="http://schemas.openxmlformats.org/officeDocument/2006/relationships" xmlns:p="http://schemas.openxmlformats.org/presentationml/2006/main">
  <p:tag name="NAME" val="Moon"/>
</p:tagLst>
</file>

<file path=ppt/tags/tag3285.xml><?xml version="1.0" encoding="utf-8"?>
<p:tagLst xmlns:a="http://schemas.openxmlformats.org/drawingml/2006/main" xmlns:r="http://schemas.openxmlformats.org/officeDocument/2006/relationships" xmlns:p="http://schemas.openxmlformats.org/presentationml/2006/main">
  <p:tag name="ANGLE" val="5"/>
</p:tagLst>
</file>

<file path=ppt/tags/tag3286.xml><?xml version="1.0" encoding="utf-8"?>
<p:tagLst xmlns:a="http://schemas.openxmlformats.org/drawingml/2006/main" xmlns:r="http://schemas.openxmlformats.org/officeDocument/2006/relationships" xmlns:p="http://schemas.openxmlformats.org/presentationml/2006/main">
  <p:tag name="ANGLE" val="5"/>
</p:tagLst>
</file>

<file path=ppt/tags/tag3287.xml><?xml version="1.0" encoding="utf-8"?>
<p:tagLst xmlns:a="http://schemas.openxmlformats.org/drawingml/2006/main" xmlns:r="http://schemas.openxmlformats.org/officeDocument/2006/relationships" xmlns:p="http://schemas.openxmlformats.org/presentationml/2006/main">
  <p:tag name="ANGLE" val="4"/>
</p:tagLst>
</file>

<file path=ppt/tags/tag3288.xml><?xml version="1.0" encoding="utf-8"?>
<p:tagLst xmlns:a="http://schemas.openxmlformats.org/drawingml/2006/main" xmlns:r="http://schemas.openxmlformats.org/officeDocument/2006/relationships" xmlns:p="http://schemas.openxmlformats.org/presentationml/2006/main">
  <p:tag name="ANGLE" val="4"/>
</p:tagLst>
</file>

<file path=ppt/tags/tag3289.xml><?xml version="1.0" encoding="utf-8"?>
<p:tagLst xmlns:a="http://schemas.openxmlformats.org/drawingml/2006/main" xmlns:r="http://schemas.openxmlformats.org/officeDocument/2006/relationships" xmlns:p="http://schemas.openxmlformats.org/presentationml/2006/main">
  <p:tag name="ANGLE" val="3"/>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3290.xml><?xml version="1.0" encoding="utf-8"?>
<p:tagLst xmlns:a="http://schemas.openxmlformats.org/drawingml/2006/main" xmlns:r="http://schemas.openxmlformats.org/officeDocument/2006/relationships" xmlns:p="http://schemas.openxmlformats.org/presentationml/2006/main">
  <p:tag name="ANGLE" val="3"/>
</p:tagLst>
</file>

<file path=ppt/tags/tag3291.xml><?xml version="1.0" encoding="utf-8"?>
<p:tagLst xmlns:a="http://schemas.openxmlformats.org/drawingml/2006/main" xmlns:r="http://schemas.openxmlformats.org/officeDocument/2006/relationships" xmlns:p="http://schemas.openxmlformats.org/presentationml/2006/main">
  <p:tag name="ANGLE" val="2"/>
</p:tagLst>
</file>

<file path=ppt/tags/tag3292.xml><?xml version="1.0" encoding="utf-8"?>
<p:tagLst xmlns:a="http://schemas.openxmlformats.org/drawingml/2006/main" xmlns:r="http://schemas.openxmlformats.org/officeDocument/2006/relationships" xmlns:p="http://schemas.openxmlformats.org/presentationml/2006/main">
  <p:tag name="ANGLE" val="2"/>
</p:tagLst>
</file>

<file path=ppt/tags/tag3293.xml><?xml version="1.0" encoding="utf-8"?>
<p:tagLst xmlns:a="http://schemas.openxmlformats.org/drawingml/2006/main" xmlns:r="http://schemas.openxmlformats.org/officeDocument/2006/relationships" xmlns:p="http://schemas.openxmlformats.org/presentationml/2006/main">
  <p:tag name="ANGLE" val="1"/>
</p:tagLst>
</file>

<file path=ppt/tags/tag3294.xml><?xml version="1.0" encoding="utf-8"?>
<p:tagLst xmlns:a="http://schemas.openxmlformats.org/drawingml/2006/main" xmlns:r="http://schemas.openxmlformats.org/officeDocument/2006/relationships" xmlns:p="http://schemas.openxmlformats.org/presentationml/2006/main">
  <p:tag name="ANGLE" val="1"/>
</p:tagLst>
</file>

<file path=ppt/tags/tag3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9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98.xml><?xml version="1.0" encoding="utf-8"?>
<p:tagLst xmlns:a="http://schemas.openxmlformats.org/drawingml/2006/main" xmlns:r="http://schemas.openxmlformats.org/officeDocument/2006/relationships" xmlns:p="http://schemas.openxmlformats.org/presentationml/2006/main">
  <p:tag name="SHAPENAME" val="Subtitle"/>
</p:tagLst>
</file>

<file path=ppt/tags/tag3299.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3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13.xml><?xml version="1.0" encoding="utf-8"?>
<p:tagLst xmlns:a="http://schemas.openxmlformats.org/drawingml/2006/main" xmlns:r="http://schemas.openxmlformats.org/officeDocument/2006/relationships" xmlns:p="http://schemas.openxmlformats.org/presentationml/2006/main">
  <p:tag name="SHAPENAME" val="5. Source"/>
</p:tagLst>
</file>

<file path=ppt/tags/tag3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19.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3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25.xml><?xml version="1.0" encoding="utf-8"?>
<p:tagLst xmlns:a="http://schemas.openxmlformats.org/drawingml/2006/main" xmlns:r="http://schemas.openxmlformats.org/officeDocument/2006/relationships" xmlns:p="http://schemas.openxmlformats.org/presentationml/2006/main">
  <p:tag name="SHAPENAME" val="5. Source"/>
</p:tagLst>
</file>

<file path=ppt/tags/tag3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3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39.xml><?xml version="1.0" encoding="utf-8"?>
<p:tagLst xmlns:a="http://schemas.openxmlformats.org/drawingml/2006/main" xmlns:r="http://schemas.openxmlformats.org/officeDocument/2006/relationships" xmlns:p="http://schemas.openxmlformats.org/presentationml/2006/main">
  <p:tag name="SHAPENAME" val="5. Sourc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3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48.xml><?xml version="1.0" encoding="utf-8"?>
<p:tagLst xmlns:a="http://schemas.openxmlformats.org/drawingml/2006/main" xmlns:r="http://schemas.openxmlformats.org/officeDocument/2006/relationships" xmlns:p="http://schemas.openxmlformats.org/presentationml/2006/main">
  <p:tag name="SHAPENAME" val="5. Source"/>
</p:tagLst>
</file>

<file path=ppt/tags/tag33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3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3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6.xml><?xml version="1.0" encoding="utf-8"?>
<p:tagLst xmlns:a="http://schemas.openxmlformats.org/drawingml/2006/main" xmlns:r="http://schemas.openxmlformats.org/officeDocument/2006/relationships" xmlns:p="http://schemas.openxmlformats.org/presentationml/2006/main">
  <p:tag name="SHAPENAME" val="5. Source"/>
</p:tagLst>
</file>

<file path=ppt/tags/tag33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3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75.xml><?xml version="1.0" encoding="utf-8"?>
<p:tagLst xmlns:a="http://schemas.openxmlformats.org/drawingml/2006/main" xmlns:r="http://schemas.openxmlformats.org/officeDocument/2006/relationships" xmlns:p="http://schemas.openxmlformats.org/presentationml/2006/main">
  <p:tag name="SHAPENAME" val="5. Source"/>
</p:tagLst>
</file>

<file path=ppt/tags/tag33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3.xml><?xml version="1.0" encoding="utf-8"?>
<p:tagLst xmlns:a="http://schemas.openxmlformats.org/drawingml/2006/main" xmlns:r="http://schemas.openxmlformats.org/officeDocument/2006/relationships" xmlns:p="http://schemas.openxmlformats.org/presentationml/2006/main">
  <p:tag name="SHAPENAME" val="5. Source"/>
</p:tagLst>
</file>

<file path=ppt/tags/tag33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3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9.xml><?xml version="1.0" encoding="utf-8"?>
<p:tagLst xmlns:a="http://schemas.openxmlformats.org/drawingml/2006/main" xmlns:r="http://schemas.openxmlformats.org/officeDocument/2006/relationships" xmlns:p="http://schemas.openxmlformats.org/presentationml/2006/main">
  <p:tag name="SHAPENAME" val="5. Source"/>
</p:tagLst>
</file>

<file path=ppt/tags/tag3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3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3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4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06.xml><?xml version="1.0" encoding="utf-8"?>
<p:tagLst xmlns:a="http://schemas.openxmlformats.org/drawingml/2006/main" xmlns:r="http://schemas.openxmlformats.org/officeDocument/2006/relationships" xmlns:p="http://schemas.openxmlformats.org/presentationml/2006/main">
  <p:tag name="SHAPENAME" val="5. Source"/>
</p:tagLst>
</file>

<file path=ppt/tags/tag34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3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1.xml><?xml version="1.0" encoding="utf-8"?>
<p:tagLst xmlns:a="http://schemas.openxmlformats.org/drawingml/2006/main" xmlns:r="http://schemas.openxmlformats.org/officeDocument/2006/relationships" xmlns:p="http://schemas.openxmlformats.org/presentationml/2006/main">
  <p:tag name="SHAPENAME" val="Grid"/>
</p:tagLst>
</file>

<file path=ppt/tags/tag341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13.xml><?xml version="1.0" encoding="utf-8"?>
<p:tagLst xmlns:a="http://schemas.openxmlformats.org/drawingml/2006/main" xmlns:r="http://schemas.openxmlformats.org/officeDocument/2006/relationships" xmlns:p="http://schemas.openxmlformats.org/presentationml/2006/main">
  <p:tag name="NAME" val="ACET"/>
</p:tagLst>
</file>

<file path=ppt/tags/tag3414.xml><?xml version="1.0" encoding="utf-8"?>
<p:tagLst xmlns:a="http://schemas.openxmlformats.org/drawingml/2006/main" xmlns:r="http://schemas.openxmlformats.org/officeDocument/2006/relationships" xmlns:p="http://schemas.openxmlformats.org/presentationml/2006/main">
  <p:tag name="NAME" val="Moon"/>
</p:tagLst>
</file>

<file path=ppt/tags/tag3415.xml><?xml version="1.0" encoding="utf-8"?>
<p:tagLst xmlns:a="http://schemas.openxmlformats.org/drawingml/2006/main" xmlns:r="http://schemas.openxmlformats.org/officeDocument/2006/relationships" xmlns:p="http://schemas.openxmlformats.org/presentationml/2006/main">
  <p:tag name="NAME" val="Moon"/>
</p:tagLst>
</file>

<file path=ppt/tags/tag3416.xml><?xml version="1.0" encoding="utf-8"?>
<p:tagLst xmlns:a="http://schemas.openxmlformats.org/drawingml/2006/main" xmlns:r="http://schemas.openxmlformats.org/officeDocument/2006/relationships" xmlns:p="http://schemas.openxmlformats.org/presentationml/2006/main">
  <p:tag name="NAME" val="Moon"/>
</p:tagLst>
</file>

<file path=ppt/tags/tag3417.xml><?xml version="1.0" encoding="utf-8"?>
<p:tagLst xmlns:a="http://schemas.openxmlformats.org/drawingml/2006/main" xmlns:r="http://schemas.openxmlformats.org/officeDocument/2006/relationships" xmlns:p="http://schemas.openxmlformats.org/presentationml/2006/main">
  <p:tag name="NAME" val="Moon"/>
</p:tagLst>
</file>

<file path=ppt/tags/tag3418.xml><?xml version="1.0" encoding="utf-8"?>
<p:tagLst xmlns:a="http://schemas.openxmlformats.org/drawingml/2006/main" xmlns:r="http://schemas.openxmlformats.org/officeDocument/2006/relationships" xmlns:p="http://schemas.openxmlformats.org/presentationml/2006/main">
  <p:tag name="NAME" val="Moon"/>
</p:tagLst>
</file>

<file path=ppt/tags/tag3419.xml><?xml version="1.0" encoding="utf-8"?>
<p:tagLst xmlns:a="http://schemas.openxmlformats.org/drawingml/2006/main" xmlns:r="http://schemas.openxmlformats.org/officeDocument/2006/relationships" xmlns:p="http://schemas.openxmlformats.org/presentationml/2006/main">
  <p:tag name="ANGLE" val="5"/>
</p:tagLst>
</file>

<file path=ppt/tags/tag3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20.xml><?xml version="1.0" encoding="utf-8"?>
<p:tagLst xmlns:a="http://schemas.openxmlformats.org/drawingml/2006/main" xmlns:r="http://schemas.openxmlformats.org/officeDocument/2006/relationships" xmlns:p="http://schemas.openxmlformats.org/presentationml/2006/main">
  <p:tag name="ANGLE" val="5"/>
</p:tagLst>
</file>

<file path=ppt/tags/tag3421.xml><?xml version="1.0" encoding="utf-8"?>
<p:tagLst xmlns:a="http://schemas.openxmlformats.org/drawingml/2006/main" xmlns:r="http://schemas.openxmlformats.org/officeDocument/2006/relationships" xmlns:p="http://schemas.openxmlformats.org/presentationml/2006/main">
  <p:tag name="ANGLE" val="4"/>
</p:tagLst>
</file>

<file path=ppt/tags/tag3422.xml><?xml version="1.0" encoding="utf-8"?>
<p:tagLst xmlns:a="http://schemas.openxmlformats.org/drawingml/2006/main" xmlns:r="http://schemas.openxmlformats.org/officeDocument/2006/relationships" xmlns:p="http://schemas.openxmlformats.org/presentationml/2006/main">
  <p:tag name="ANGLE" val="4"/>
</p:tagLst>
</file>

<file path=ppt/tags/tag3423.xml><?xml version="1.0" encoding="utf-8"?>
<p:tagLst xmlns:a="http://schemas.openxmlformats.org/drawingml/2006/main" xmlns:r="http://schemas.openxmlformats.org/officeDocument/2006/relationships" xmlns:p="http://schemas.openxmlformats.org/presentationml/2006/main">
  <p:tag name="ANGLE" val="3"/>
</p:tagLst>
</file>

<file path=ppt/tags/tag3424.xml><?xml version="1.0" encoding="utf-8"?>
<p:tagLst xmlns:a="http://schemas.openxmlformats.org/drawingml/2006/main" xmlns:r="http://schemas.openxmlformats.org/officeDocument/2006/relationships" xmlns:p="http://schemas.openxmlformats.org/presentationml/2006/main">
  <p:tag name="ANGLE" val="3"/>
</p:tagLst>
</file>

<file path=ppt/tags/tag3425.xml><?xml version="1.0" encoding="utf-8"?>
<p:tagLst xmlns:a="http://schemas.openxmlformats.org/drawingml/2006/main" xmlns:r="http://schemas.openxmlformats.org/officeDocument/2006/relationships" xmlns:p="http://schemas.openxmlformats.org/presentationml/2006/main">
  <p:tag name="ANGLE" val="2"/>
</p:tagLst>
</file>

<file path=ppt/tags/tag3426.xml><?xml version="1.0" encoding="utf-8"?>
<p:tagLst xmlns:a="http://schemas.openxmlformats.org/drawingml/2006/main" xmlns:r="http://schemas.openxmlformats.org/officeDocument/2006/relationships" xmlns:p="http://schemas.openxmlformats.org/presentationml/2006/main">
  <p:tag name="ANGLE" val="2"/>
</p:tagLst>
</file>

<file path=ppt/tags/tag3427.xml><?xml version="1.0" encoding="utf-8"?>
<p:tagLst xmlns:a="http://schemas.openxmlformats.org/drawingml/2006/main" xmlns:r="http://schemas.openxmlformats.org/officeDocument/2006/relationships" xmlns:p="http://schemas.openxmlformats.org/presentationml/2006/main">
  <p:tag name="ANGLE" val="1"/>
</p:tagLst>
</file>

<file path=ppt/tags/tag3428.xml><?xml version="1.0" encoding="utf-8"?>
<p:tagLst xmlns:a="http://schemas.openxmlformats.org/drawingml/2006/main" xmlns:r="http://schemas.openxmlformats.org/officeDocument/2006/relationships" xmlns:p="http://schemas.openxmlformats.org/presentationml/2006/main">
  <p:tag name="ANGLE" val="1"/>
</p:tagLst>
</file>

<file path=ppt/tags/tag3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31.xml><?xml version="1.0" encoding="utf-8"?>
<p:tagLst xmlns:a="http://schemas.openxmlformats.org/drawingml/2006/main" xmlns:r="http://schemas.openxmlformats.org/officeDocument/2006/relationships" xmlns:p="http://schemas.openxmlformats.org/presentationml/2006/main">
  <p:tag name="SHAPENAME" val="Subtitle"/>
</p:tagLst>
</file>

<file path=ppt/tags/tag3432.xml><?xml version="1.0" encoding="utf-8"?>
<p:tagLst xmlns:a="http://schemas.openxmlformats.org/drawingml/2006/main" xmlns:r="http://schemas.openxmlformats.org/officeDocument/2006/relationships" xmlns:p="http://schemas.openxmlformats.org/presentationml/2006/main">
  <p:tag name="SHAPENAME" val="Title"/>
</p:tagLst>
</file>

<file path=ppt/tags/tag3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4.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34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8.xml><?xml version="1.0" encoding="utf-8"?>
<p:tagLst xmlns:a="http://schemas.openxmlformats.org/drawingml/2006/main" xmlns:r="http://schemas.openxmlformats.org/officeDocument/2006/relationships" xmlns:p="http://schemas.openxmlformats.org/presentationml/2006/main">
  <p:tag name="SHAPENAME" val="5. Source"/>
</p:tagLst>
</file>

<file path=ppt/tags/tag34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1.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3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45.xml><?xml version="1.0" encoding="utf-8"?>
<p:tagLst xmlns:a="http://schemas.openxmlformats.org/drawingml/2006/main" xmlns:r="http://schemas.openxmlformats.org/officeDocument/2006/relationships" xmlns:p="http://schemas.openxmlformats.org/presentationml/2006/main">
  <p:tag name="SHAPENAME" val="5. Source"/>
</p:tagLst>
</file>

<file path=ppt/tags/tag3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7.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3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51.xml><?xml version="1.0" encoding="utf-8"?>
<p:tagLst xmlns:a="http://schemas.openxmlformats.org/drawingml/2006/main" xmlns:r="http://schemas.openxmlformats.org/officeDocument/2006/relationships" xmlns:p="http://schemas.openxmlformats.org/presentationml/2006/main">
  <p:tag name="SHAPENAME" val="5. Source"/>
</p:tagLst>
</file>

<file path=ppt/tags/tag3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3.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3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57.xml><?xml version="1.0" encoding="utf-8"?>
<p:tagLst xmlns:a="http://schemas.openxmlformats.org/drawingml/2006/main" xmlns:r="http://schemas.openxmlformats.org/officeDocument/2006/relationships" xmlns:p="http://schemas.openxmlformats.org/presentationml/2006/main">
  <p:tag name="SHAPENAME" val="5. Source"/>
</p:tagLst>
</file>

<file path=ppt/tags/tag3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9.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346.xml><?xml version="1.0" encoding="utf-8"?>
<p:tagLst xmlns:a="http://schemas.openxmlformats.org/drawingml/2006/main" xmlns:r="http://schemas.openxmlformats.org/officeDocument/2006/relationships" xmlns:p="http://schemas.openxmlformats.org/presentationml/2006/main">
  <p:tag name="SHAPENAME" val="5. Source"/>
</p:tagLst>
</file>

<file path=ppt/tags/tag34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4.xml><?xml version="1.0" encoding="utf-8"?>
<p:tagLst xmlns:a="http://schemas.openxmlformats.org/drawingml/2006/main" xmlns:r="http://schemas.openxmlformats.org/officeDocument/2006/relationships" xmlns:p="http://schemas.openxmlformats.org/presentationml/2006/main">
  <p:tag name="SHAPENAME" val="5. Source"/>
</p:tagLst>
</file>

<file path=ppt/tags/tag3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6.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34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71.xml><?xml version="1.0" encoding="utf-8"?>
<p:tagLst xmlns:a="http://schemas.openxmlformats.org/drawingml/2006/main" xmlns:r="http://schemas.openxmlformats.org/officeDocument/2006/relationships" xmlns:p="http://schemas.openxmlformats.org/presentationml/2006/main">
  <p:tag name="SHAPENAME" val="5. Source"/>
</p:tagLst>
</file>

<file path=ppt/tags/tag34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4.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34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79.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34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348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8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9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49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95.xml><?xml version="1.0" encoding="utf-8"?>
<p:tagLst xmlns:a="http://schemas.openxmlformats.org/drawingml/2006/main" xmlns:r="http://schemas.openxmlformats.org/officeDocument/2006/relationships" xmlns:p="http://schemas.openxmlformats.org/presentationml/2006/main">
  <p:tag name="SHAPENAME" val="5. Source"/>
</p:tagLst>
</file>

<file path=ppt/tags/tag34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349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03.xml><?xml version="1.0" encoding="utf-8"?>
<p:tagLst xmlns:a="http://schemas.openxmlformats.org/drawingml/2006/main" xmlns:r="http://schemas.openxmlformats.org/officeDocument/2006/relationships" xmlns:p="http://schemas.openxmlformats.org/presentationml/2006/main">
  <p:tag name="SHAPENAME" val="5. Source"/>
</p:tagLst>
</file>

<file path=ppt/tags/tag35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35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4.xml><?xml version="1.0" encoding="utf-8"?>
<p:tagLst xmlns:a="http://schemas.openxmlformats.org/drawingml/2006/main" xmlns:r="http://schemas.openxmlformats.org/officeDocument/2006/relationships" xmlns:p="http://schemas.openxmlformats.org/presentationml/2006/main">
  <p:tag name="SHAPENAME" val="5. Source"/>
</p:tagLst>
</file>

<file path=ppt/tags/tag3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8.xml><?xml version="1.0" encoding="utf-8"?>
<p:tagLst xmlns:a="http://schemas.openxmlformats.org/drawingml/2006/main" xmlns:r="http://schemas.openxmlformats.org/officeDocument/2006/relationships" xmlns:p="http://schemas.openxmlformats.org/presentationml/2006/main">
  <p:tag name="SHAPENAME" val="5. Source"/>
</p:tagLst>
</file>

<file path=ppt/tags/tag3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22.xml><?xml version="1.0" encoding="utf-8"?>
<p:tagLst xmlns:a="http://schemas.openxmlformats.org/drawingml/2006/main" xmlns:r="http://schemas.openxmlformats.org/officeDocument/2006/relationships" xmlns:p="http://schemas.openxmlformats.org/presentationml/2006/main">
  <p:tag name="SHAPENAME" val="5. Source"/>
</p:tagLst>
</file>

<file path=ppt/tags/tag3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29.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SHAPENAME" val="5. Source"/>
</p:tagLst>
</file>

<file path=ppt/tags/tag3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2.xml><?xml version="1.0" encoding="utf-8"?>
<p:tagLst xmlns:a="http://schemas.openxmlformats.org/drawingml/2006/main" xmlns:r="http://schemas.openxmlformats.org/officeDocument/2006/relationships" xmlns:p="http://schemas.openxmlformats.org/presentationml/2006/main">
  <p:tag name="NAME" val="CustomIcon"/>
</p:tagLst>
</file>

<file path=ppt/tags/tag3533.xml><?xml version="1.0" encoding="utf-8"?>
<p:tagLst xmlns:a="http://schemas.openxmlformats.org/drawingml/2006/main" xmlns:r="http://schemas.openxmlformats.org/officeDocument/2006/relationships" xmlns:p="http://schemas.openxmlformats.org/presentationml/2006/main">
  <p:tag name="NAME" val="CustomIcon"/>
</p:tagLst>
</file>

<file path=ppt/tags/tag3534.xml><?xml version="1.0" encoding="utf-8"?>
<p:tagLst xmlns:a="http://schemas.openxmlformats.org/drawingml/2006/main" xmlns:r="http://schemas.openxmlformats.org/officeDocument/2006/relationships" xmlns:p="http://schemas.openxmlformats.org/presentationml/2006/main">
  <p:tag name="NAME" val="CustomIcon"/>
</p:tagLst>
</file>

<file path=ppt/tags/tag3535.xml><?xml version="1.0" encoding="utf-8"?>
<p:tagLst xmlns:a="http://schemas.openxmlformats.org/drawingml/2006/main" xmlns:r="http://schemas.openxmlformats.org/officeDocument/2006/relationships" xmlns:p="http://schemas.openxmlformats.org/presentationml/2006/main">
  <p:tag name="NAME" val="CustomIcon"/>
</p:tagLst>
</file>

<file path=ppt/tags/tag3536.xml><?xml version="1.0" encoding="utf-8"?>
<p:tagLst xmlns:a="http://schemas.openxmlformats.org/drawingml/2006/main" xmlns:r="http://schemas.openxmlformats.org/officeDocument/2006/relationships" xmlns:p="http://schemas.openxmlformats.org/presentationml/2006/main">
  <p:tag name="NAME" val="CustomIcon"/>
</p:tagLst>
</file>

<file path=ppt/tags/tag3537.xml><?xml version="1.0" encoding="utf-8"?>
<p:tagLst xmlns:a="http://schemas.openxmlformats.org/drawingml/2006/main" xmlns:r="http://schemas.openxmlformats.org/officeDocument/2006/relationships" xmlns:p="http://schemas.openxmlformats.org/presentationml/2006/main">
  <p:tag name="NAME" val="CustomIcon"/>
</p:tagLst>
</file>

<file path=ppt/tags/tag3538.xml><?xml version="1.0" encoding="utf-8"?>
<p:tagLst xmlns:a="http://schemas.openxmlformats.org/drawingml/2006/main" xmlns:r="http://schemas.openxmlformats.org/officeDocument/2006/relationships" xmlns:p="http://schemas.openxmlformats.org/presentationml/2006/main">
  <p:tag name="NAME" val="CustomIcon"/>
</p:tagLst>
</file>

<file path=ppt/tags/tag3539.xml><?xml version="1.0" encoding="utf-8"?>
<p:tagLst xmlns:a="http://schemas.openxmlformats.org/drawingml/2006/main" xmlns:r="http://schemas.openxmlformats.org/officeDocument/2006/relationships" xmlns:p="http://schemas.openxmlformats.org/presentationml/2006/main">
  <p:tag name="NAME" val="CustomIcon"/>
</p:tagLst>
</file>

<file path=ppt/tags/tag3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40.xml><?xml version="1.0" encoding="utf-8"?>
<p:tagLst xmlns:a="http://schemas.openxmlformats.org/drawingml/2006/main" xmlns:r="http://schemas.openxmlformats.org/officeDocument/2006/relationships" xmlns:p="http://schemas.openxmlformats.org/presentationml/2006/main">
  <p:tag name="NAME" val="CustomIcon"/>
</p:tagLst>
</file>

<file path=ppt/tags/tag3541.xml><?xml version="1.0" encoding="utf-8"?>
<p:tagLst xmlns:a="http://schemas.openxmlformats.org/drawingml/2006/main" xmlns:r="http://schemas.openxmlformats.org/officeDocument/2006/relationships" xmlns:p="http://schemas.openxmlformats.org/presentationml/2006/main">
  <p:tag name="NAME" val="CustomIcon"/>
</p:tagLst>
</file>

<file path=ppt/tags/tag3542.xml><?xml version="1.0" encoding="utf-8"?>
<p:tagLst xmlns:a="http://schemas.openxmlformats.org/drawingml/2006/main" xmlns:r="http://schemas.openxmlformats.org/officeDocument/2006/relationships" xmlns:p="http://schemas.openxmlformats.org/presentationml/2006/main">
  <p:tag name="NAME" val="CustomIcon"/>
</p:tagLst>
</file>

<file path=ppt/tags/tag3543.xml><?xml version="1.0" encoding="utf-8"?>
<p:tagLst xmlns:a="http://schemas.openxmlformats.org/drawingml/2006/main" xmlns:r="http://schemas.openxmlformats.org/officeDocument/2006/relationships" xmlns:p="http://schemas.openxmlformats.org/presentationml/2006/main">
  <p:tag name="NAME" val="CustomIcon"/>
</p:tagLst>
</file>

<file path=ppt/tags/tag3544.xml><?xml version="1.0" encoding="utf-8"?>
<p:tagLst xmlns:a="http://schemas.openxmlformats.org/drawingml/2006/main" xmlns:r="http://schemas.openxmlformats.org/officeDocument/2006/relationships" xmlns:p="http://schemas.openxmlformats.org/presentationml/2006/main">
  <p:tag name="NAME" val="CustomIcon"/>
</p:tagLst>
</file>

<file path=ppt/tags/tag3545.xml><?xml version="1.0" encoding="utf-8"?>
<p:tagLst xmlns:a="http://schemas.openxmlformats.org/drawingml/2006/main" xmlns:r="http://schemas.openxmlformats.org/officeDocument/2006/relationships" xmlns:p="http://schemas.openxmlformats.org/presentationml/2006/main">
  <p:tag name="NAME" val="CustomIcon"/>
</p:tagLst>
</file>

<file path=ppt/tags/tag3546.xml><?xml version="1.0" encoding="utf-8"?>
<p:tagLst xmlns:a="http://schemas.openxmlformats.org/drawingml/2006/main" xmlns:r="http://schemas.openxmlformats.org/officeDocument/2006/relationships" xmlns:p="http://schemas.openxmlformats.org/presentationml/2006/main">
  <p:tag name="NAME" val="CustomIcon"/>
</p:tagLst>
</file>

<file path=ppt/tags/tag3547.xml><?xml version="1.0" encoding="utf-8"?>
<p:tagLst xmlns:a="http://schemas.openxmlformats.org/drawingml/2006/main" xmlns:r="http://schemas.openxmlformats.org/officeDocument/2006/relationships" xmlns:p="http://schemas.openxmlformats.org/presentationml/2006/main">
  <p:tag name="NAME" val="CustomIcon"/>
</p:tagLst>
</file>

<file path=ppt/tags/tag3548.xml><?xml version="1.0" encoding="utf-8"?>
<p:tagLst xmlns:a="http://schemas.openxmlformats.org/drawingml/2006/main" xmlns:r="http://schemas.openxmlformats.org/officeDocument/2006/relationships" xmlns:p="http://schemas.openxmlformats.org/presentationml/2006/main">
  <p:tag name="NAME" val="CustomIcon"/>
</p:tagLst>
</file>

<file path=ppt/tags/tag3549.xml><?xml version="1.0" encoding="utf-8"?>
<p:tagLst xmlns:a="http://schemas.openxmlformats.org/drawingml/2006/main" xmlns:r="http://schemas.openxmlformats.org/officeDocument/2006/relationships" xmlns:p="http://schemas.openxmlformats.org/presentationml/2006/main">
  <p:tag name="NAME" val="CustomIcon"/>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0.xml><?xml version="1.0" encoding="utf-8"?>
<p:tagLst xmlns:a="http://schemas.openxmlformats.org/drawingml/2006/main" xmlns:r="http://schemas.openxmlformats.org/officeDocument/2006/relationships" xmlns:p="http://schemas.openxmlformats.org/presentationml/2006/main">
  <p:tag name="NAME" val="CustomIcon"/>
</p:tagLst>
</file>

<file path=ppt/tags/tag3551.xml><?xml version="1.0" encoding="utf-8"?>
<p:tagLst xmlns:a="http://schemas.openxmlformats.org/drawingml/2006/main" xmlns:r="http://schemas.openxmlformats.org/officeDocument/2006/relationships" xmlns:p="http://schemas.openxmlformats.org/presentationml/2006/main">
  <p:tag name="NAME" val="CustomIcon"/>
</p:tagLst>
</file>

<file path=ppt/tags/tag3552.xml><?xml version="1.0" encoding="utf-8"?>
<p:tagLst xmlns:a="http://schemas.openxmlformats.org/drawingml/2006/main" xmlns:r="http://schemas.openxmlformats.org/officeDocument/2006/relationships" xmlns:p="http://schemas.openxmlformats.org/presentationml/2006/main">
  <p:tag name="MTTABLE" val="Cell"/>
  <p:tag name="MTNUMBER" val="0.362846226134732"/>
  <p:tag name="LEFT" val="45"/>
  <p:tag name="WIDTH" val="202.5"/>
  <p:tag name="TOP" val="139.3875"/>
  <p:tag name="HEIGHT" val="70.15315"/>
</p:tagLst>
</file>

<file path=ppt/tags/tag3553.xml><?xml version="1.0" encoding="utf-8"?>
<p:tagLst xmlns:a="http://schemas.openxmlformats.org/drawingml/2006/main" xmlns:r="http://schemas.openxmlformats.org/officeDocument/2006/relationships" xmlns:p="http://schemas.openxmlformats.org/presentationml/2006/main">
  <p:tag name="MTTABLE" val="Cell"/>
  <p:tag name="MTNUMBER" val="0.362846226134732"/>
  <p:tag name="LEFT" val="45"/>
  <p:tag name="WIDTH" val="202.5"/>
  <p:tag name="TOP" val="139.3875"/>
  <p:tag name="HEIGHT" val="70.15315"/>
</p:tagLst>
</file>

<file path=ppt/tags/tag3554.xml><?xml version="1.0" encoding="utf-8"?>
<p:tagLst xmlns:a="http://schemas.openxmlformats.org/drawingml/2006/main" xmlns:r="http://schemas.openxmlformats.org/officeDocument/2006/relationships" xmlns:p="http://schemas.openxmlformats.org/presentationml/2006/main">
  <p:tag name="MTTABLE" val="Cell"/>
  <p:tag name="MTNUMBER" val="0.362846226134732"/>
  <p:tag name="LEFT" val="45"/>
  <p:tag name="WIDTH" val="202.5"/>
  <p:tag name="TOP" val="139.3875"/>
  <p:tag name="HEIGHT" val="70.15315"/>
</p:tagLst>
</file>

<file path=ppt/tags/tag3555.xml><?xml version="1.0" encoding="utf-8"?>
<p:tagLst xmlns:a="http://schemas.openxmlformats.org/drawingml/2006/main" xmlns:r="http://schemas.openxmlformats.org/officeDocument/2006/relationships" xmlns:p="http://schemas.openxmlformats.org/presentationml/2006/main">
  <p:tag name="MTTABLE" val="Cell"/>
  <p:tag name="MTNUMBER" val="0.362846226134732"/>
  <p:tag name="LEFT" val="45"/>
  <p:tag name="WIDTH" val="202.5"/>
  <p:tag name="TOP" val="139.3875"/>
  <p:tag name="HEIGHT" val="70.15315"/>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35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1.xml><?xml version="1.0" encoding="utf-8"?>
<p:tagLst xmlns:a="http://schemas.openxmlformats.org/drawingml/2006/main" xmlns:r="http://schemas.openxmlformats.org/officeDocument/2006/relationships" xmlns:p="http://schemas.openxmlformats.org/presentationml/2006/main">
  <p:tag name="SHAPENAME" val="5. Source"/>
</p:tagLst>
</file>

<file path=ppt/tags/tag3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36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9.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3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5.xml><?xml version="1.0" encoding="utf-8"?>
<p:tagLst xmlns:a="http://schemas.openxmlformats.org/drawingml/2006/main" xmlns:r="http://schemas.openxmlformats.org/officeDocument/2006/relationships" xmlns:p="http://schemas.openxmlformats.org/presentationml/2006/main">
  <p:tag name="SHAPENAME" val="5. Source"/>
</p:tagLst>
</file>

<file path=ppt/tags/tag3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3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6.xml><?xml version="1.0" encoding="utf-8"?>
<p:tagLst xmlns:a="http://schemas.openxmlformats.org/drawingml/2006/main" xmlns:r="http://schemas.openxmlformats.org/officeDocument/2006/relationships" xmlns:p="http://schemas.openxmlformats.org/presentationml/2006/main">
  <p:tag name="SHAPENAME" val="5. Sourc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SHAPENAME" val="5. Sourc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9.xml><?xml version="1.0" encoding="utf-8"?>
<p:tagLst xmlns:a="http://schemas.openxmlformats.org/drawingml/2006/main" xmlns:r="http://schemas.openxmlformats.org/officeDocument/2006/relationships" xmlns:p="http://schemas.openxmlformats.org/presentationml/2006/main">
  <p:tag name="SHAPENAME" val="Grid"/>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1.xml><?xml version="1.0" encoding="utf-8"?>
<p:tagLst xmlns:a="http://schemas.openxmlformats.org/drawingml/2006/main" xmlns:r="http://schemas.openxmlformats.org/officeDocument/2006/relationships" xmlns:p="http://schemas.openxmlformats.org/presentationml/2006/main">
  <p:tag name="NAME" val="ACET"/>
</p:tagLst>
</file>

<file path=ppt/tags/tag412.xml><?xml version="1.0" encoding="utf-8"?>
<p:tagLst xmlns:a="http://schemas.openxmlformats.org/drawingml/2006/main" xmlns:r="http://schemas.openxmlformats.org/officeDocument/2006/relationships" xmlns:p="http://schemas.openxmlformats.org/presentationml/2006/main">
  <p:tag name="NAME" val="Moon"/>
</p:tagLst>
</file>

<file path=ppt/tags/tag413.xml><?xml version="1.0" encoding="utf-8"?>
<p:tagLst xmlns:a="http://schemas.openxmlformats.org/drawingml/2006/main" xmlns:r="http://schemas.openxmlformats.org/officeDocument/2006/relationships" xmlns:p="http://schemas.openxmlformats.org/presentationml/2006/main">
  <p:tag name="NAME" val="Moon"/>
</p:tagLst>
</file>

<file path=ppt/tags/tag414.xml><?xml version="1.0" encoding="utf-8"?>
<p:tagLst xmlns:a="http://schemas.openxmlformats.org/drawingml/2006/main" xmlns:r="http://schemas.openxmlformats.org/officeDocument/2006/relationships" xmlns:p="http://schemas.openxmlformats.org/presentationml/2006/main">
  <p:tag name="NAME" val="Moon"/>
</p:tagLst>
</file>

<file path=ppt/tags/tag415.xml><?xml version="1.0" encoding="utf-8"?>
<p:tagLst xmlns:a="http://schemas.openxmlformats.org/drawingml/2006/main" xmlns:r="http://schemas.openxmlformats.org/officeDocument/2006/relationships" xmlns:p="http://schemas.openxmlformats.org/presentationml/2006/main">
  <p:tag name="NAME" val="Moon"/>
</p:tagLst>
</file>

<file path=ppt/tags/tag416.xml><?xml version="1.0" encoding="utf-8"?>
<p:tagLst xmlns:a="http://schemas.openxmlformats.org/drawingml/2006/main" xmlns:r="http://schemas.openxmlformats.org/officeDocument/2006/relationships" xmlns:p="http://schemas.openxmlformats.org/presentationml/2006/main">
  <p:tag name="NAME" val="Moon"/>
</p:tagLst>
</file>

<file path=ppt/tags/tag417.xml><?xml version="1.0" encoding="utf-8"?>
<p:tagLst xmlns:a="http://schemas.openxmlformats.org/drawingml/2006/main" xmlns:r="http://schemas.openxmlformats.org/officeDocument/2006/relationships" xmlns:p="http://schemas.openxmlformats.org/presentationml/2006/main">
  <p:tag name="ANGLE" val="5"/>
</p:tagLst>
</file>

<file path=ppt/tags/tag418.xml><?xml version="1.0" encoding="utf-8"?>
<p:tagLst xmlns:a="http://schemas.openxmlformats.org/drawingml/2006/main" xmlns:r="http://schemas.openxmlformats.org/officeDocument/2006/relationships" xmlns:p="http://schemas.openxmlformats.org/presentationml/2006/main">
  <p:tag name="ANGLE" val="5"/>
</p:tagLst>
</file>

<file path=ppt/tags/tag419.xml><?xml version="1.0" encoding="utf-8"?>
<p:tagLst xmlns:a="http://schemas.openxmlformats.org/drawingml/2006/main" xmlns:r="http://schemas.openxmlformats.org/officeDocument/2006/relationships" xmlns:p="http://schemas.openxmlformats.org/presentationml/2006/main">
  <p:tag name="ANGLE" val="4"/>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ANGLE" val="4"/>
</p:tagLst>
</file>

<file path=ppt/tags/tag421.xml><?xml version="1.0" encoding="utf-8"?>
<p:tagLst xmlns:a="http://schemas.openxmlformats.org/drawingml/2006/main" xmlns:r="http://schemas.openxmlformats.org/officeDocument/2006/relationships" xmlns:p="http://schemas.openxmlformats.org/presentationml/2006/main">
  <p:tag name="ANGLE" val="3"/>
</p:tagLst>
</file>

<file path=ppt/tags/tag422.xml><?xml version="1.0" encoding="utf-8"?>
<p:tagLst xmlns:a="http://schemas.openxmlformats.org/drawingml/2006/main" xmlns:r="http://schemas.openxmlformats.org/officeDocument/2006/relationships" xmlns:p="http://schemas.openxmlformats.org/presentationml/2006/main">
  <p:tag name="ANGLE" val="3"/>
</p:tagLst>
</file>

<file path=ppt/tags/tag423.xml><?xml version="1.0" encoding="utf-8"?>
<p:tagLst xmlns:a="http://schemas.openxmlformats.org/drawingml/2006/main" xmlns:r="http://schemas.openxmlformats.org/officeDocument/2006/relationships" xmlns:p="http://schemas.openxmlformats.org/presentationml/2006/main">
  <p:tag name="ANGLE" val="2"/>
</p:tagLst>
</file>

<file path=ppt/tags/tag424.xml><?xml version="1.0" encoding="utf-8"?>
<p:tagLst xmlns:a="http://schemas.openxmlformats.org/drawingml/2006/main" xmlns:r="http://schemas.openxmlformats.org/officeDocument/2006/relationships" xmlns:p="http://schemas.openxmlformats.org/presentationml/2006/main">
  <p:tag name="ANGLE" val="2"/>
</p:tagLst>
</file>

<file path=ppt/tags/tag425.xml><?xml version="1.0" encoding="utf-8"?>
<p:tagLst xmlns:a="http://schemas.openxmlformats.org/drawingml/2006/main" xmlns:r="http://schemas.openxmlformats.org/officeDocument/2006/relationships" xmlns:p="http://schemas.openxmlformats.org/presentationml/2006/main">
  <p:tag name="ANGLE" val="1"/>
</p:tagLst>
</file>

<file path=ppt/tags/tag426.xml><?xml version="1.0" encoding="utf-8"?>
<p:tagLst xmlns:a="http://schemas.openxmlformats.org/drawingml/2006/main" xmlns:r="http://schemas.openxmlformats.org/officeDocument/2006/relationships" xmlns:p="http://schemas.openxmlformats.org/presentationml/2006/main">
  <p:tag name="ANGLE" val="1"/>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29.xml><?xml version="1.0" encoding="utf-8"?>
<p:tagLst xmlns:a="http://schemas.openxmlformats.org/drawingml/2006/main" xmlns:r="http://schemas.openxmlformats.org/officeDocument/2006/relationships" xmlns:p="http://schemas.openxmlformats.org/presentationml/2006/main">
  <p:tag name="SHAPENAME" val="Sub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Titl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6.xml><?xml version="1.0" encoding="utf-8"?>
<p:tagLst xmlns:a="http://schemas.openxmlformats.org/drawingml/2006/main" xmlns:r="http://schemas.openxmlformats.org/officeDocument/2006/relationships" xmlns:p="http://schemas.openxmlformats.org/presentationml/2006/main">
  <p:tag name="SHAPENAME" val="5. Source"/>
</p:tagLst>
</file>

<file path=ppt/tags/tag4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9.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4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5.xml><?xml version="1.0" encoding="utf-8"?>
<p:tagLst xmlns:a="http://schemas.openxmlformats.org/drawingml/2006/main" xmlns:r="http://schemas.openxmlformats.org/officeDocument/2006/relationships" xmlns:p="http://schemas.openxmlformats.org/presentationml/2006/main">
  <p:tag name="SHAPENAME" val="5. Sourc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4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2.xml><?xml version="1.0" encoding="utf-8"?>
<p:tagLst xmlns:a="http://schemas.openxmlformats.org/drawingml/2006/main" xmlns:r="http://schemas.openxmlformats.org/officeDocument/2006/relationships" xmlns:p="http://schemas.openxmlformats.org/presentationml/2006/main">
  <p:tag name="SHAPENAME" val="5. Sourc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46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9.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4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7.xml><?xml version="1.0" encoding="utf-8"?>
<p:tagLst xmlns:a="http://schemas.openxmlformats.org/drawingml/2006/main" xmlns:r="http://schemas.openxmlformats.org/officeDocument/2006/relationships" xmlns:p="http://schemas.openxmlformats.org/presentationml/2006/main">
  <p:tag name="SHAPENAME" val="5. Source"/>
</p:tagLst>
</file>

<file path=ppt/tags/tag4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4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5.xml><?xml version="1.0" encoding="utf-8"?>
<p:tagLst xmlns:a="http://schemas.openxmlformats.org/drawingml/2006/main" xmlns:r="http://schemas.openxmlformats.org/officeDocument/2006/relationships" xmlns:p="http://schemas.openxmlformats.org/presentationml/2006/main">
  <p:tag name="SHAPENAME" val="5. Source"/>
</p:tagLst>
</file>

<file path=ppt/tags/tag4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8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3.xml><?xml version="1.0" encoding="utf-8"?>
<p:tagLst xmlns:a="http://schemas.openxmlformats.org/drawingml/2006/main" xmlns:r="http://schemas.openxmlformats.org/officeDocument/2006/relationships" xmlns:p="http://schemas.openxmlformats.org/presentationml/2006/main">
  <p:tag name="SHAPENAME" val="5. Source"/>
</p:tagLst>
</file>

<file path=ppt/tags/tag4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1.xml><?xml version="1.0" encoding="utf-8"?>
<p:tagLst xmlns:a="http://schemas.openxmlformats.org/drawingml/2006/main" xmlns:r="http://schemas.openxmlformats.org/officeDocument/2006/relationships" xmlns:p="http://schemas.openxmlformats.org/presentationml/2006/main">
  <p:tag name="SHAPENAME" val="5. Source"/>
</p:tagLst>
</file>

<file path=ppt/tags/tag5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5. Sourc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2.xml><?xml version="1.0" encoding="utf-8"?>
<p:tagLst xmlns:a="http://schemas.openxmlformats.org/drawingml/2006/main" xmlns:r="http://schemas.openxmlformats.org/officeDocument/2006/relationships" xmlns:p="http://schemas.openxmlformats.org/presentationml/2006/main">
  <p:tag name="SHAPENAME" val="5. Sourc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8.xml><?xml version="1.0" encoding="utf-8"?>
<p:tagLst xmlns:a="http://schemas.openxmlformats.org/drawingml/2006/main" xmlns:r="http://schemas.openxmlformats.org/officeDocument/2006/relationships" xmlns:p="http://schemas.openxmlformats.org/presentationml/2006/main">
  <p:tag name="NAME" val="ACET"/>
</p:tagLst>
</file>

<file path=ppt/tags/tag5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NAME" val="Moon"/>
</p:tagLst>
</file>

<file path=ppt/tags/tag521.xml><?xml version="1.0" encoding="utf-8"?>
<p:tagLst xmlns:a="http://schemas.openxmlformats.org/drawingml/2006/main" xmlns:r="http://schemas.openxmlformats.org/officeDocument/2006/relationships" xmlns:p="http://schemas.openxmlformats.org/presentationml/2006/main">
  <p:tag name="NAME" val="Moon"/>
</p:tagLst>
</file>

<file path=ppt/tags/tag522.xml><?xml version="1.0" encoding="utf-8"?>
<p:tagLst xmlns:a="http://schemas.openxmlformats.org/drawingml/2006/main" xmlns:r="http://schemas.openxmlformats.org/officeDocument/2006/relationships" xmlns:p="http://schemas.openxmlformats.org/presentationml/2006/main">
  <p:tag name="NAME" val="Moon"/>
</p:tagLst>
</file>

<file path=ppt/tags/tag523.xml><?xml version="1.0" encoding="utf-8"?>
<p:tagLst xmlns:a="http://schemas.openxmlformats.org/drawingml/2006/main" xmlns:r="http://schemas.openxmlformats.org/officeDocument/2006/relationships" xmlns:p="http://schemas.openxmlformats.org/presentationml/2006/main">
  <p:tag name="NAME" val="Moon"/>
</p:tagLst>
</file>

<file path=ppt/tags/tag524.xml><?xml version="1.0" encoding="utf-8"?>
<p:tagLst xmlns:a="http://schemas.openxmlformats.org/drawingml/2006/main" xmlns:r="http://schemas.openxmlformats.org/officeDocument/2006/relationships" xmlns:p="http://schemas.openxmlformats.org/presentationml/2006/main">
  <p:tag name="NAME" val="Moon"/>
</p:tagLst>
</file>

<file path=ppt/tags/tag525.xml><?xml version="1.0" encoding="utf-8"?>
<p:tagLst xmlns:a="http://schemas.openxmlformats.org/drawingml/2006/main" xmlns:r="http://schemas.openxmlformats.org/officeDocument/2006/relationships" xmlns:p="http://schemas.openxmlformats.org/presentationml/2006/main">
  <p:tag name="ANGLE" val="5"/>
</p:tagLst>
</file>

<file path=ppt/tags/tag526.xml><?xml version="1.0" encoding="utf-8"?>
<p:tagLst xmlns:a="http://schemas.openxmlformats.org/drawingml/2006/main" xmlns:r="http://schemas.openxmlformats.org/officeDocument/2006/relationships" xmlns:p="http://schemas.openxmlformats.org/presentationml/2006/main">
  <p:tag name="ANGLE" val="5"/>
</p:tagLst>
</file>

<file path=ppt/tags/tag527.xml><?xml version="1.0" encoding="utf-8"?>
<p:tagLst xmlns:a="http://schemas.openxmlformats.org/drawingml/2006/main" xmlns:r="http://schemas.openxmlformats.org/officeDocument/2006/relationships" xmlns:p="http://schemas.openxmlformats.org/presentationml/2006/main">
  <p:tag name="ANGLE" val="4"/>
</p:tagLst>
</file>

<file path=ppt/tags/tag528.xml><?xml version="1.0" encoding="utf-8"?>
<p:tagLst xmlns:a="http://schemas.openxmlformats.org/drawingml/2006/main" xmlns:r="http://schemas.openxmlformats.org/officeDocument/2006/relationships" xmlns:p="http://schemas.openxmlformats.org/presentationml/2006/main">
  <p:tag name="ANGLE" val="4"/>
</p:tagLst>
</file>

<file path=ppt/tags/tag529.xml><?xml version="1.0" encoding="utf-8"?>
<p:tagLst xmlns:a="http://schemas.openxmlformats.org/drawingml/2006/main" xmlns:r="http://schemas.openxmlformats.org/officeDocument/2006/relationships" xmlns:p="http://schemas.openxmlformats.org/presentationml/2006/main">
  <p:tag name="ANGLE" val="3"/>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0.xml><?xml version="1.0" encoding="utf-8"?>
<p:tagLst xmlns:a="http://schemas.openxmlformats.org/drawingml/2006/main" xmlns:r="http://schemas.openxmlformats.org/officeDocument/2006/relationships" xmlns:p="http://schemas.openxmlformats.org/presentationml/2006/main">
  <p:tag name="ANGLE" val="3"/>
</p:tagLst>
</file>

<file path=ppt/tags/tag531.xml><?xml version="1.0" encoding="utf-8"?>
<p:tagLst xmlns:a="http://schemas.openxmlformats.org/drawingml/2006/main" xmlns:r="http://schemas.openxmlformats.org/officeDocument/2006/relationships" xmlns:p="http://schemas.openxmlformats.org/presentationml/2006/main">
  <p:tag name="ANGLE" val="2"/>
</p:tagLst>
</file>

<file path=ppt/tags/tag532.xml><?xml version="1.0" encoding="utf-8"?>
<p:tagLst xmlns:a="http://schemas.openxmlformats.org/drawingml/2006/main" xmlns:r="http://schemas.openxmlformats.org/officeDocument/2006/relationships" xmlns:p="http://schemas.openxmlformats.org/presentationml/2006/main">
  <p:tag name="ANGLE" val="2"/>
</p:tagLst>
</file>

<file path=ppt/tags/tag533.xml><?xml version="1.0" encoding="utf-8"?>
<p:tagLst xmlns:a="http://schemas.openxmlformats.org/drawingml/2006/main" xmlns:r="http://schemas.openxmlformats.org/officeDocument/2006/relationships" xmlns:p="http://schemas.openxmlformats.org/presentationml/2006/main">
  <p:tag name="ANGLE" val="1"/>
</p:tagLst>
</file>

<file path=ppt/tags/tag534.xml><?xml version="1.0" encoding="utf-8"?>
<p:tagLst xmlns:a="http://schemas.openxmlformats.org/drawingml/2006/main" xmlns:r="http://schemas.openxmlformats.org/officeDocument/2006/relationships" xmlns:p="http://schemas.openxmlformats.org/presentationml/2006/main">
  <p:tag name="ANGLE" val="1"/>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8.xml><?xml version="1.0" encoding="utf-8"?>
<p:tagLst xmlns:a="http://schemas.openxmlformats.org/drawingml/2006/main" xmlns:r="http://schemas.openxmlformats.org/officeDocument/2006/relationships" xmlns:p="http://schemas.openxmlformats.org/presentationml/2006/main">
  <p:tag name="SHAPENAME" val="Subtitle"/>
</p:tagLst>
</file>

<file path=ppt/tags/tag539.xml><?xml version="1.0" encoding="utf-8"?>
<p:tagLst xmlns:a="http://schemas.openxmlformats.org/drawingml/2006/main" xmlns:r="http://schemas.openxmlformats.org/officeDocument/2006/relationships" xmlns:p="http://schemas.openxmlformats.org/presentationml/2006/main">
  <p:tag name="SHAPENAME" val="Title"/>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6.xml><?xml version="1.0" encoding="utf-8"?>
<p:tagLst xmlns:a="http://schemas.openxmlformats.org/drawingml/2006/main" xmlns:r="http://schemas.openxmlformats.org/officeDocument/2006/relationships" xmlns:p="http://schemas.openxmlformats.org/presentationml/2006/main">
  <p:tag name="SHAPENAME" val="5. Source"/>
</p:tagLst>
</file>

<file path=ppt/tags/tag5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3.xml><?xml version="1.0" encoding="utf-8"?>
<p:tagLst xmlns:a="http://schemas.openxmlformats.org/drawingml/2006/main" xmlns:r="http://schemas.openxmlformats.org/officeDocument/2006/relationships" xmlns:p="http://schemas.openxmlformats.org/presentationml/2006/main">
  <p:tag name="SHAPENAME" val="5. Sourc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5.xml><?xml version="1.0" encoding="utf-8"?>
<p:tagLst xmlns:a="http://schemas.openxmlformats.org/drawingml/2006/main" xmlns:r="http://schemas.openxmlformats.org/officeDocument/2006/relationships" xmlns:p="http://schemas.openxmlformats.org/presentationml/2006/main">
  <p:tag name="SHAPENAME" val="5. Sourc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2.xml><?xml version="1.0" encoding="utf-8"?>
<p:tagLst xmlns:a="http://schemas.openxmlformats.org/drawingml/2006/main" xmlns:r="http://schemas.openxmlformats.org/officeDocument/2006/relationships" xmlns:p="http://schemas.openxmlformats.org/presentationml/2006/main">
  <p:tag name="SHAPENAME" val="5. Sourc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9.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8.xml><?xml version="1.0" encoding="utf-8"?>
<p:tagLst xmlns:a="http://schemas.openxmlformats.org/drawingml/2006/main" xmlns:r="http://schemas.openxmlformats.org/officeDocument/2006/relationships" xmlns:p="http://schemas.openxmlformats.org/presentationml/2006/main">
  <p:tag name="SHAPENAME" val="5. Source"/>
</p:tagLst>
</file>

<file path=ppt/tags/tag5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5. Source"/>
</p:tagLst>
</file>

<file path=ppt/tags/tag5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5.xml><?xml version="1.0" encoding="utf-8"?>
<p:tagLst xmlns:a="http://schemas.openxmlformats.org/drawingml/2006/main" xmlns:r="http://schemas.openxmlformats.org/officeDocument/2006/relationships" xmlns:p="http://schemas.openxmlformats.org/presentationml/2006/main">
  <p:tag name="SHAPENAME" val="5. Source"/>
</p:tagLst>
</file>

<file path=ppt/tags/tag6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3.xml><?xml version="1.0" encoding="utf-8"?>
<p:tagLst xmlns:a="http://schemas.openxmlformats.org/drawingml/2006/main" xmlns:r="http://schemas.openxmlformats.org/officeDocument/2006/relationships" xmlns:p="http://schemas.openxmlformats.org/presentationml/2006/main">
  <p:tag name="SHAPENAME" val="5. Source"/>
</p:tagLst>
</file>

<file path=ppt/tags/tag6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8.xml><?xml version="1.0" encoding="utf-8"?>
<p:tagLst xmlns:a="http://schemas.openxmlformats.org/drawingml/2006/main" xmlns:r="http://schemas.openxmlformats.org/officeDocument/2006/relationships" xmlns:p="http://schemas.openxmlformats.org/presentationml/2006/main">
  <p:tag name="SHAPENAME" val="5. Source"/>
</p:tagLst>
</file>

<file path=ppt/tags/tag6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3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6.xml><?xml version="1.0" encoding="utf-8"?>
<p:tagLst xmlns:a="http://schemas.openxmlformats.org/drawingml/2006/main" xmlns:r="http://schemas.openxmlformats.org/officeDocument/2006/relationships" xmlns:p="http://schemas.openxmlformats.org/presentationml/2006/main">
  <p:tag name="NAME" val="ACET"/>
</p:tagLst>
</file>

<file path=ppt/tags/tag637.xml><?xml version="1.0" encoding="utf-8"?>
<p:tagLst xmlns:a="http://schemas.openxmlformats.org/drawingml/2006/main" xmlns:r="http://schemas.openxmlformats.org/officeDocument/2006/relationships" xmlns:p="http://schemas.openxmlformats.org/presentationml/2006/main">
  <p:tag name="NAME" val="Moon"/>
</p:tagLst>
</file>

<file path=ppt/tags/tag638.xml><?xml version="1.0" encoding="utf-8"?>
<p:tagLst xmlns:a="http://schemas.openxmlformats.org/drawingml/2006/main" xmlns:r="http://schemas.openxmlformats.org/officeDocument/2006/relationships" xmlns:p="http://schemas.openxmlformats.org/presentationml/2006/main">
  <p:tag name="NAME" val="Moon"/>
</p:tagLst>
</file>

<file path=ppt/tags/tag639.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NAME" val="Moon"/>
</p:tagLst>
</file>

<file path=ppt/tags/tag641.xml><?xml version="1.0" encoding="utf-8"?>
<p:tagLst xmlns:a="http://schemas.openxmlformats.org/drawingml/2006/main" xmlns:r="http://schemas.openxmlformats.org/officeDocument/2006/relationships" xmlns:p="http://schemas.openxmlformats.org/presentationml/2006/main">
  <p:tag name="NAME" val="Moon"/>
</p:tagLst>
</file>

<file path=ppt/tags/tag642.xml><?xml version="1.0" encoding="utf-8"?>
<p:tagLst xmlns:a="http://schemas.openxmlformats.org/drawingml/2006/main" xmlns:r="http://schemas.openxmlformats.org/officeDocument/2006/relationships" xmlns:p="http://schemas.openxmlformats.org/presentationml/2006/main">
  <p:tag name="ANGLE" val="5"/>
</p:tagLst>
</file>

<file path=ppt/tags/tag643.xml><?xml version="1.0" encoding="utf-8"?>
<p:tagLst xmlns:a="http://schemas.openxmlformats.org/drawingml/2006/main" xmlns:r="http://schemas.openxmlformats.org/officeDocument/2006/relationships" xmlns:p="http://schemas.openxmlformats.org/presentationml/2006/main">
  <p:tag name="ANGLE" val="5"/>
</p:tagLst>
</file>

<file path=ppt/tags/tag644.xml><?xml version="1.0" encoding="utf-8"?>
<p:tagLst xmlns:a="http://schemas.openxmlformats.org/drawingml/2006/main" xmlns:r="http://schemas.openxmlformats.org/officeDocument/2006/relationships" xmlns:p="http://schemas.openxmlformats.org/presentationml/2006/main">
  <p:tag name="ANGLE" val="4"/>
</p:tagLst>
</file>

<file path=ppt/tags/tag645.xml><?xml version="1.0" encoding="utf-8"?>
<p:tagLst xmlns:a="http://schemas.openxmlformats.org/drawingml/2006/main" xmlns:r="http://schemas.openxmlformats.org/officeDocument/2006/relationships" xmlns:p="http://schemas.openxmlformats.org/presentationml/2006/main">
  <p:tag name="ANGLE" val="4"/>
</p:tagLst>
</file>

<file path=ppt/tags/tag646.xml><?xml version="1.0" encoding="utf-8"?>
<p:tagLst xmlns:a="http://schemas.openxmlformats.org/drawingml/2006/main" xmlns:r="http://schemas.openxmlformats.org/officeDocument/2006/relationships" xmlns:p="http://schemas.openxmlformats.org/presentationml/2006/main">
  <p:tag name="ANGLE" val="3"/>
</p:tagLst>
</file>

<file path=ppt/tags/tag647.xml><?xml version="1.0" encoding="utf-8"?>
<p:tagLst xmlns:a="http://schemas.openxmlformats.org/drawingml/2006/main" xmlns:r="http://schemas.openxmlformats.org/officeDocument/2006/relationships" xmlns:p="http://schemas.openxmlformats.org/presentationml/2006/main">
  <p:tag name="ANGLE" val="3"/>
</p:tagLst>
</file>

<file path=ppt/tags/tag648.xml><?xml version="1.0" encoding="utf-8"?>
<p:tagLst xmlns:a="http://schemas.openxmlformats.org/drawingml/2006/main" xmlns:r="http://schemas.openxmlformats.org/officeDocument/2006/relationships" xmlns:p="http://schemas.openxmlformats.org/presentationml/2006/main">
  <p:tag name="ANGLE" val="2"/>
</p:tagLst>
</file>

<file path=ppt/tags/tag649.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50.xml><?xml version="1.0" encoding="utf-8"?>
<p:tagLst xmlns:a="http://schemas.openxmlformats.org/drawingml/2006/main" xmlns:r="http://schemas.openxmlformats.org/officeDocument/2006/relationships" xmlns:p="http://schemas.openxmlformats.org/presentationml/2006/main">
  <p:tag name="ANGLE" val="1"/>
</p:tagLst>
</file>

<file path=ppt/tags/tag651.xml><?xml version="1.0" encoding="utf-8"?>
<p:tagLst xmlns:a="http://schemas.openxmlformats.org/drawingml/2006/main" xmlns:r="http://schemas.openxmlformats.org/officeDocument/2006/relationships" xmlns:p="http://schemas.openxmlformats.org/presentationml/2006/main">
  <p:tag name="ANGLE" val="1"/>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5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5.xml><?xml version="1.0" encoding="utf-8"?>
<p:tagLst xmlns:a="http://schemas.openxmlformats.org/drawingml/2006/main" xmlns:r="http://schemas.openxmlformats.org/officeDocument/2006/relationships" xmlns:p="http://schemas.openxmlformats.org/presentationml/2006/main">
  <p:tag name="SHAPENAME" val="Subtitle"/>
</p:tagLst>
</file>

<file path=ppt/tags/tag656.xml><?xml version="1.0" encoding="utf-8"?>
<p:tagLst xmlns:a="http://schemas.openxmlformats.org/drawingml/2006/main" xmlns:r="http://schemas.openxmlformats.org/officeDocument/2006/relationships" xmlns:p="http://schemas.openxmlformats.org/presentationml/2006/main">
  <p:tag name="SHAPENAME" val="Title"/>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2.xml><?xml version="1.0" encoding="utf-8"?>
<p:tagLst xmlns:a="http://schemas.openxmlformats.org/drawingml/2006/main" xmlns:r="http://schemas.openxmlformats.org/officeDocument/2006/relationships" xmlns:p="http://schemas.openxmlformats.org/presentationml/2006/main">
  <p:tag name="SHAPENAME" val="5. Source"/>
</p:tagLst>
</file>

<file path=ppt/tags/tag6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6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9.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6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5.xml><?xml version="1.0" encoding="utf-8"?>
<p:tagLst xmlns:a="http://schemas.openxmlformats.org/drawingml/2006/main" xmlns:r="http://schemas.openxmlformats.org/officeDocument/2006/relationships" xmlns:p="http://schemas.openxmlformats.org/presentationml/2006/main">
  <p:tag name="SHAPENAME" val="5. Sourc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8.xml><?xml version="1.0" encoding="utf-8"?>
<p:tagLst xmlns:a="http://schemas.openxmlformats.org/drawingml/2006/main" xmlns:r="http://schemas.openxmlformats.org/officeDocument/2006/relationships" xmlns:p="http://schemas.openxmlformats.org/presentationml/2006/main">
  <p:tag name="SHAPENAME" val="5. Sourc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5.xml><?xml version="1.0" encoding="utf-8"?>
<p:tagLst xmlns:a="http://schemas.openxmlformats.org/drawingml/2006/main" xmlns:r="http://schemas.openxmlformats.org/officeDocument/2006/relationships" xmlns:p="http://schemas.openxmlformats.org/presentationml/2006/main">
  <p:tag name="SHAPENAME" val="5. Source"/>
</p:tagLst>
</file>

<file path=ppt/tags/tag6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1.xml><?xml version="1.0" encoding="utf-8"?>
<p:tagLst xmlns:a="http://schemas.openxmlformats.org/drawingml/2006/main" xmlns:r="http://schemas.openxmlformats.org/officeDocument/2006/relationships" xmlns:p="http://schemas.openxmlformats.org/presentationml/2006/main">
  <p:tag name="SHAPENAME" val="5. Source"/>
</p:tagLst>
</file>

<file path=ppt/tags/tag7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4.xml><?xml version="1.0" encoding="utf-8"?>
<p:tagLst xmlns:a="http://schemas.openxmlformats.org/drawingml/2006/main" xmlns:r="http://schemas.openxmlformats.org/officeDocument/2006/relationships" xmlns:p="http://schemas.openxmlformats.org/presentationml/2006/main">
  <p:tag name="SHAPENAME" val="5. Sourc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8.xml><?xml version="1.0" encoding="utf-8"?>
<p:tagLst xmlns:a="http://schemas.openxmlformats.org/drawingml/2006/main" xmlns:r="http://schemas.openxmlformats.org/officeDocument/2006/relationships" xmlns:p="http://schemas.openxmlformats.org/presentationml/2006/main">
  <p:tag name="SHAPENAME" val="5. Sourc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4.xml><?xml version="1.0" encoding="utf-8"?>
<p:tagLst xmlns:a="http://schemas.openxmlformats.org/drawingml/2006/main" xmlns:r="http://schemas.openxmlformats.org/officeDocument/2006/relationships" xmlns:p="http://schemas.openxmlformats.org/presentationml/2006/main">
  <p:tag name="SHAPENAME" val="5. Source"/>
</p:tagLst>
</file>

<file path=ppt/tags/tag7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7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2.xml><?xml version="1.0" encoding="utf-8"?>
<p:tagLst xmlns:a="http://schemas.openxmlformats.org/drawingml/2006/main" xmlns:r="http://schemas.openxmlformats.org/officeDocument/2006/relationships" xmlns:p="http://schemas.openxmlformats.org/presentationml/2006/main">
  <p:tag name="SHAPENAME" val="5. Source"/>
</p:tagLst>
</file>

<file path=ppt/tags/tag7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756.xml><?xml version="1.0" encoding="utf-8"?>
<p:tagLst xmlns:a="http://schemas.openxmlformats.org/drawingml/2006/main" xmlns:r="http://schemas.openxmlformats.org/officeDocument/2006/relationships" xmlns:p="http://schemas.openxmlformats.org/presentationml/2006/main">
  <p:tag name="SHAPENAME" val="4. Footnote"/>
</p:tagLst>
</file>

<file path=ppt/tags/tag7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8.xml><?xml version="1.0" encoding="utf-8"?>
<p:tagLst xmlns:a="http://schemas.openxmlformats.org/drawingml/2006/main" xmlns:r="http://schemas.openxmlformats.org/officeDocument/2006/relationships" xmlns:p="http://schemas.openxmlformats.org/presentationml/2006/main">
  <p:tag name="NAME" val="ACET"/>
</p:tagLst>
</file>

<file path=ppt/tags/tag7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60.xml><?xml version="1.0" encoding="utf-8"?>
<p:tagLst xmlns:a="http://schemas.openxmlformats.org/drawingml/2006/main" xmlns:r="http://schemas.openxmlformats.org/officeDocument/2006/relationships" xmlns:p="http://schemas.openxmlformats.org/presentationml/2006/main">
  <p:tag name="NAME" val="Moon"/>
</p:tagLst>
</file>

<file path=ppt/tags/tag761.xml><?xml version="1.0" encoding="utf-8"?>
<p:tagLst xmlns:a="http://schemas.openxmlformats.org/drawingml/2006/main" xmlns:r="http://schemas.openxmlformats.org/officeDocument/2006/relationships" xmlns:p="http://schemas.openxmlformats.org/presentationml/2006/main">
  <p:tag name="NAME" val="Moon"/>
</p:tagLst>
</file>

<file path=ppt/tags/tag762.xml><?xml version="1.0" encoding="utf-8"?>
<p:tagLst xmlns:a="http://schemas.openxmlformats.org/drawingml/2006/main" xmlns:r="http://schemas.openxmlformats.org/officeDocument/2006/relationships" xmlns:p="http://schemas.openxmlformats.org/presentationml/2006/main">
  <p:tag name="NAME" val="Moon"/>
</p:tagLst>
</file>

<file path=ppt/tags/tag763.xml><?xml version="1.0" encoding="utf-8"?>
<p:tagLst xmlns:a="http://schemas.openxmlformats.org/drawingml/2006/main" xmlns:r="http://schemas.openxmlformats.org/officeDocument/2006/relationships" xmlns:p="http://schemas.openxmlformats.org/presentationml/2006/main">
  <p:tag name="NAME" val="Moon"/>
</p:tagLst>
</file>

<file path=ppt/tags/tag764.xml><?xml version="1.0" encoding="utf-8"?>
<p:tagLst xmlns:a="http://schemas.openxmlformats.org/drawingml/2006/main" xmlns:r="http://schemas.openxmlformats.org/officeDocument/2006/relationships" xmlns:p="http://schemas.openxmlformats.org/presentationml/2006/main">
  <p:tag name="NAME" val="Moon"/>
</p:tagLst>
</file>

<file path=ppt/tags/tag765.xml><?xml version="1.0" encoding="utf-8"?>
<p:tagLst xmlns:a="http://schemas.openxmlformats.org/drawingml/2006/main" xmlns:r="http://schemas.openxmlformats.org/officeDocument/2006/relationships" xmlns:p="http://schemas.openxmlformats.org/presentationml/2006/main">
  <p:tag name="ANGLE" val="5"/>
</p:tagLst>
</file>

<file path=ppt/tags/tag766.xml><?xml version="1.0" encoding="utf-8"?>
<p:tagLst xmlns:a="http://schemas.openxmlformats.org/drawingml/2006/main" xmlns:r="http://schemas.openxmlformats.org/officeDocument/2006/relationships" xmlns:p="http://schemas.openxmlformats.org/presentationml/2006/main">
  <p:tag name="ANGLE" val="5"/>
</p:tagLst>
</file>

<file path=ppt/tags/tag767.xml><?xml version="1.0" encoding="utf-8"?>
<p:tagLst xmlns:a="http://schemas.openxmlformats.org/drawingml/2006/main" xmlns:r="http://schemas.openxmlformats.org/officeDocument/2006/relationships" xmlns:p="http://schemas.openxmlformats.org/presentationml/2006/main">
  <p:tag name="ANGLE" val="4"/>
</p:tagLst>
</file>

<file path=ppt/tags/tag768.xml><?xml version="1.0" encoding="utf-8"?>
<p:tagLst xmlns:a="http://schemas.openxmlformats.org/drawingml/2006/main" xmlns:r="http://schemas.openxmlformats.org/officeDocument/2006/relationships" xmlns:p="http://schemas.openxmlformats.org/presentationml/2006/main">
  <p:tag name="ANGLE" val="4"/>
</p:tagLst>
</file>

<file path=ppt/tags/tag769.xml><?xml version="1.0" encoding="utf-8"?>
<p:tagLst xmlns:a="http://schemas.openxmlformats.org/drawingml/2006/main" xmlns:r="http://schemas.openxmlformats.org/officeDocument/2006/relationships" xmlns:p="http://schemas.openxmlformats.org/presentationml/2006/main">
  <p:tag name="ANGLE" val="3"/>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ANGLE" val="3"/>
</p:tagLst>
</file>

<file path=ppt/tags/tag771.xml><?xml version="1.0" encoding="utf-8"?>
<p:tagLst xmlns:a="http://schemas.openxmlformats.org/drawingml/2006/main" xmlns:r="http://schemas.openxmlformats.org/officeDocument/2006/relationships" xmlns:p="http://schemas.openxmlformats.org/presentationml/2006/main">
  <p:tag name="ANGLE" val="2"/>
</p:tagLst>
</file>

<file path=ppt/tags/tag772.xml><?xml version="1.0" encoding="utf-8"?>
<p:tagLst xmlns:a="http://schemas.openxmlformats.org/drawingml/2006/main" xmlns:r="http://schemas.openxmlformats.org/officeDocument/2006/relationships" xmlns:p="http://schemas.openxmlformats.org/presentationml/2006/main">
  <p:tag name="ANGLE" val="2"/>
</p:tagLst>
</file>

<file path=ppt/tags/tag773.xml><?xml version="1.0" encoding="utf-8"?>
<p:tagLst xmlns:a="http://schemas.openxmlformats.org/drawingml/2006/main" xmlns:r="http://schemas.openxmlformats.org/officeDocument/2006/relationships" xmlns:p="http://schemas.openxmlformats.org/presentationml/2006/main">
  <p:tag name="ANGLE" val="1"/>
</p:tagLst>
</file>

<file path=ppt/tags/tag774.xml><?xml version="1.0" encoding="utf-8"?>
<p:tagLst xmlns:a="http://schemas.openxmlformats.org/drawingml/2006/main" xmlns:r="http://schemas.openxmlformats.org/officeDocument/2006/relationships" xmlns:p="http://schemas.openxmlformats.org/presentationml/2006/main">
  <p:tag name="ANGLE" val="1"/>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8.xml><?xml version="1.0" encoding="utf-8"?>
<p:tagLst xmlns:a="http://schemas.openxmlformats.org/drawingml/2006/main" xmlns:r="http://schemas.openxmlformats.org/officeDocument/2006/relationships" xmlns:p="http://schemas.openxmlformats.org/presentationml/2006/main">
  <p:tag name="SHAPENAME" val="Subtitle"/>
</p:tagLst>
</file>

<file path=ppt/tags/tag779.xml><?xml version="1.0" encoding="utf-8"?>
<p:tagLst xmlns:a="http://schemas.openxmlformats.org/drawingml/2006/main" xmlns:r="http://schemas.openxmlformats.org/officeDocument/2006/relationships" xmlns:p="http://schemas.openxmlformats.org/presentationml/2006/main">
  <p:tag name="SHAPENAME" val="Title"/>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6.xml><?xml version="1.0" encoding="utf-8"?>
<p:tagLst xmlns:a="http://schemas.openxmlformats.org/drawingml/2006/main" xmlns:r="http://schemas.openxmlformats.org/officeDocument/2006/relationships" xmlns:p="http://schemas.openxmlformats.org/presentationml/2006/main">
  <p:tag name="SHAPENAME" val="5. Source"/>
</p:tagLst>
</file>

<file path=ppt/tags/tag7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3.xml><?xml version="1.0" encoding="utf-8"?>
<p:tagLst xmlns:a="http://schemas.openxmlformats.org/drawingml/2006/main" xmlns:r="http://schemas.openxmlformats.org/officeDocument/2006/relationships" xmlns:p="http://schemas.openxmlformats.org/presentationml/2006/main">
  <p:tag name="SHAPENAME" val="5. Sourc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8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5.xml><?xml version="1.0" encoding="utf-8"?>
<p:tagLst xmlns:a="http://schemas.openxmlformats.org/drawingml/2006/main" xmlns:r="http://schemas.openxmlformats.org/officeDocument/2006/relationships" xmlns:p="http://schemas.openxmlformats.org/presentationml/2006/main">
  <p:tag name="SHAPENAME" val="5. Source"/>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8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2.xml><?xml version="1.0" encoding="utf-8"?>
<p:tagLst xmlns:a="http://schemas.openxmlformats.org/drawingml/2006/main" xmlns:r="http://schemas.openxmlformats.org/officeDocument/2006/relationships" xmlns:p="http://schemas.openxmlformats.org/presentationml/2006/main">
  <p:tag name="SHAPENAME" val="5. Sourc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8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9.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8.xml><?xml version="1.0" encoding="utf-8"?>
<p:tagLst xmlns:a="http://schemas.openxmlformats.org/drawingml/2006/main" xmlns:r="http://schemas.openxmlformats.org/officeDocument/2006/relationships" xmlns:p="http://schemas.openxmlformats.org/presentationml/2006/main">
  <p:tag name="SHAPENAME" val="5. Source"/>
</p:tagLst>
</file>

<file path=ppt/tags/tag8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7.xml><?xml version="1.0" encoding="utf-8"?>
<p:tagLst xmlns:a="http://schemas.openxmlformats.org/drawingml/2006/main" xmlns:r="http://schemas.openxmlformats.org/officeDocument/2006/relationships" xmlns:p="http://schemas.openxmlformats.org/presentationml/2006/main">
  <p:tag name="SHAPENAME" val="5. Source"/>
</p:tagLst>
</file>

<file path=ppt/tags/tag8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6.xml><?xml version="1.0" encoding="utf-8"?>
<p:tagLst xmlns:a="http://schemas.openxmlformats.org/drawingml/2006/main" xmlns:r="http://schemas.openxmlformats.org/officeDocument/2006/relationships" xmlns:p="http://schemas.openxmlformats.org/presentationml/2006/main">
  <p:tag name="SHAPENAME" val="5. Source"/>
</p:tagLst>
</file>

<file path=ppt/tags/tag8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5.xml><?xml version="1.0" encoding="utf-8"?>
<p:tagLst xmlns:a="http://schemas.openxmlformats.org/drawingml/2006/main" xmlns:r="http://schemas.openxmlformats.org/officeDocument/2006/relationships" xmlns:p="http://schemas.openxmlformats.org/presentationml/2006/main">
  <p:tag name="SHAPENAME" val="5. Source"/>
</p:tagLst>
</file>

<file path=ppt/tags/tag8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3.xml><?xml version="1.0" encoding="utf-8"?>
<p:tagLst xmlns:a="http://schemas.openxmlformats.org/drawingml/2006/main" xmlns:r="http://schemas.openxmlformats.org/officeDocument/2006/relationships" xmlns:p="http://schemas.openxmlformats.org/presentationml/2006/main">
  <p:tag name="SHAPENAME" val="5. Source"/>
</p:tagLst>
</file>

<file path=ppt/tags/tag8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8.xml><?xml version="1.0" encoding="utf-8"?>
<p:tagLst xmlns:a="http://schemas.openxmlformats.org/drawingml/2006/main" xmlns:r="http://schemas.openxmlformats.org/officeDocument/2006/relationships" xmlns:p="http://schemas.openxmlformats.org/presentationml/2006/main">
  <p:tag name="SHAPENAME" val="5. Source"/>
</p:tagLst>
</file>

<file path=ppt/tags/tag8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5.xml><?xml version="1.0" encoding="utf-8"?>
<p:tagLst xmlns:a="http://schemas.openxmlformats.org/drawingml/2006/main" xmlns:r="http://schemas.openxmlformats.org/officeDocument/2006/relationships" xmlns:p="http://schemas.openxmlformats.org/presentationml/2006/main">
  <p:tag name="SHAPENAME" val="Subtitle"/>
</p:tagLst>
</file>

<file path=ppt/tags/tag876.xml><?xml version="1.0" encoding="utf-8"?>
<p:tagLst xmlns:a="http://schemas.openxmlformats.org/drawingml/2006/main" xmlns:r="http://schemas.openxmlformats.org/officeDocument/2006/relationships" xmlns:p="http://schemas.openxmlformats.org/presentationml/2006/main">
  <p:tag name="SHAPENAME" val="Titl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8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0.xml><?xml version="1.0" encoding="utf-8"?>
<p:tagLst xmlns:a="http://schemas.openxmlformats.org/drawingml/2006/main" xmlns:r="http://schemas.openxmlformats.org/officeDocument/2006/relationships" xmlns:p="http://schemas.openxmlformats.org/presentationml/2006/main">
  <p:tag name="SHAPENAME" val="Grid"/>
</p:tagLst>
</file>

<file path=ppt/tags/tag8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882.xml><?xml version="1.0" encoding="utf-8"?>
<p:tagLst xmlns:a="http://schemas.openxmlformats.org/drawingml/2006/main" xmlns:r="http://schemas.openxmlformats.org/officeDocument/2006/relationships" xmlns:p="http://schemas.openxmlformats.org/presentationml/2006/main">
  <p:tag name="NAME" val="ACET"/>
</p:tagLst>
</file>

<file path=ppt/tags/tag883.xml><?xml version="1.0" encoding="utf-8"?>
<p:tagLst xmlns:a="http://schemas.openxmlformats.org/drawingml/2006/main" xmlns:r="http://schemas.openxmlformats.org/officeDocument/2006/relationships" xmlns:p="http://schemas.openxmlformats.org/presentationml/2006/main">
  <p:tag name="NAME" val="Moon"/>
</p:tagLst>
</file>

<file path=ppt/tags/tag884.xml><?xml version="1.0" encoding="utf-8"?>
<p:tagLst xmlns:a="http://schemas.openxmlformats.org/drawingml/2006/main" xmlns:r="http://schemas.openxmlformats.org/officeDocument/2006/relationships" xmlns:p="http://schemas.openxmlformats.org/presentationml/2006/main">
  <p:tag name="NAME" val="Moon"/>
</p:tagLst>
</file>

<file path=ppt/tags/tag885.xml><?xml version="1.0" encoding="utf-8"?>
<p:tagLst xmlns:a="http://schemas.openxmlformats.org/drawingml/2006/main" xmlns:r="http://schemas.openxmlformats.org/officeDocument/2006/relationships" xmlns:p="http://schemas.openxmlformats.org/presentationml/2006/main">
  <p:tag name="NAME" val="Moon"/>
</p:tagLst>
</file>

<file path=ppt/tags/tag886.xml><?xml version="1.0" encoding="utf-8"?>
<p:tagLst xmlns:a="http://schemas.openxmlformats.org/drawingml/2006/main" xmlns:r="http://schemas.openxmlformats.org/officeDocument/2006/relationships" xmlns:p="http://schemas.openxmlformats.org/presentationml/2006/main">
  <p:tag name="NAME" val="Moon"/>
</p:tagLst>
</file>

<file path=ppt/tags/tag887.xml><?xml version="1.0" encoding="utf-8"?>
<p:tagLst xmlns:a="http://schemas.openxmlformats.org/drawingml/2006/main" xmlns:r="http://schemas.openxmlformats.org/officeDocument/2006/relationships" xmlns:p="http://schemas.openxmlformats.org/presentationml/2006/main">
  <p:tag name="NAME" val="Moon"/>
</p:tagLst>
</file>

<file path=ppt/tags/tag888.xml><?xml version="1.0" encoding="utf-8"?>
<p:tagLst xmlns:a="http://schemas.openxmlformats.org/drawingml/2006/main" xmlns:r="http://schemas.openxmlformats.org/officeDocument/2006/relationships" xmlns:p="http://schemas.openxmlformats.org/presentationml/2006/main">
  <p:tag name="ANGLE" val="5"/>
</p:tagLst>
</file>

<file path=ppt/tags/tag889.xml><?xml version="1.0" encoding="utf-8"?>
<p:tagLst xmlns:a="http://schemas.openxmlformats.org/drawingml/2006/main" xmlns:r="http://schemas.openxmlformats.org/officeDocument/2006/relationships" xmlns:p="http://schemas.openxmlformats.org/presentationml/2006/main">
  <p:tag name="ANGLE" val="5"/>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890.xml><?xml version="1.0" encoding="utf-8"?>
<p:tagLst xmlns:a="http://schemas.openxmlformats.org/drawingml/2006/main" xmlns:r="http://schemas.openxmlformats.org/officeDocument/2006/relationships" xmlns:p="http://schemas.openxmlformats.org/presentationml/2006/main">
  <p:tag name="ANGLE" val="4"/>
</p:tagLst>
</file>

<file path=ppt/tags/tag891.xml><?xml version="1.0" encoding="utf-8"?>
<p:tagLst xmlns:a="http://schemas.openxmlformats.org/drawingml/2006/main" xmlns:r="http://schemas.openxmlformats.org/officeDocument/2006/relationships" xmlns:p="http://schemas.openxmlformats.org/presentationml/2006/main">
  <p:tag name="ANGLE" val="4"/>
</p:tagLst>
</file>

<file path=ppt/tags/tag892.xml><?xml version="1.0" encoding="utf-8"?>
<p:tagLst xmlns:a="http://schemas.openxmlformats.org/drawingml/2006/main" xmlns:r="http://schemas.openxmlformats.org/officeDocument/2006/relationships" xmlns:p="http://schemas.openxmlformats.org/presentationml/2006/main">
  <p:tag name="ANGLE" val="3"/>
</p:tagLst>
</file>

<file path=ppt/tags/tag893.xml><?xml version="1.0" encoding="utf-8"?>
<p:tagLst xmlns:a="http://schemas.openxmlformats.org/drawingml/2006/main" xmlns:r="http://schemas.openxmlformats.org/officeDocument/2006/relationships" xmlns:p="http://schemas.openxmlformats.org/presentationml/2006/main">
  <p:tag name="ANGLE" val="3"/>
</p:tagLst>
</file>

<file path=ppt/tags/tag894.xml><?xml version="1.0" encoding="utf-8"?>
<p:tagLst xmlns:a="http://schemas.openxmlformats.org/drawingml/2006/main" xmlns:r="http://schemas.openxmlformats.org/officeDocument/2006/relationships" xmlns:p="http://schemas.openxmlformats.org/presentationml/2006/main">
  <p:tag name="ANGLE" val="2"/>
</p:tagLst>
</file>

<file path=ppt/tags/tag895.xml><?xml version="1.0" encoding="utf-8"?>
<p:tagLst xmlns:a="http://schemas.openxmlformats.org/drawingml/2006/main" xmlns:r="http://schemas.openxmlformats.org/officeDocument/2006/relationships" xmlns:p="http://schemas.openxmlformats.org/presentationml/2006/main">
  <p:tag name="ANGLE" val="2"/>
</p:tagLst>
</file>

<file path=ppt/tags/tag896.xml><?xml version="1.0" encoding="utf-8"?>
<p:tagLst xmlns:a="http://schemas.openxmlformats.org/drawingml/2006/main" xmlns:r="http://schemas.openxmlformats.org/officeDocument/2006/relationships" xmlns:p="http://schemas.openxmlformats.org/presentationml/2006/main">
  <p:tag name="ANGLE" val="1"/>
</p:tagLst>
</file>

<file path=ppt/tags/tag897.xml><?xml version="1.0" encoding="utf-8"?>
<p:tagLst xmlns:a="http://schemas.openxmlformats.org/drawingml/2006/main" xmlns:r="http://schemas.openxmlformats.org/officeDocument/2006/relationships" xmlns:p="http://schemas.openxmlformats.org/presentationml/2006/main">
  <p:tag name="ANGLE" val="1"/>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00.xml><?xml version="1.0" encoding="utf-8"?>
<p:tagLst xmlns:a="http://schemas.openxmlformats.org/drawingml/2006/main" xmlns:r="http://schemas.openxmlformats.org/officeDocument/2006/relationships" xmlns:p="http://schemas.openxmlformats.org/presentationml/2006/main">
  <p:tag name="SHAPENAME" val="Subtitle"/>
</p:tagLst>
</file>

<file path=ppt/tags/tag901.xml><?xml version="1.0" encoding="utf-8"?>
<p:tagLst xmlns:a="http://schemas.openxmlformats.org/drawingml/2006/main" xmlns:r="http://schemas.openxmlformats.org/officeDocument/2006/relationships" xmlns:p="http://schemas.openxmlformats.org/presentationml/2006/main">
  <p:tag name="SHAPENAME" val="Titl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9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07.xml><?xml version="1.0" encoding="utf-8"?>
<p:tagLst xmlns:a="http://schemas.openxmlformats.org/drawingml/2006/main" xmlns:r="http://schemas.openxmlformats.org/officeDocument/2006/relationships" xmlns:p="http://schemas.openxmlformats.org/presentationml/2006/main">
  <p:tag name="SHAPENAME" val="5. Source"/>
</p:tagLst>
</file>

<file path=ppt/tags/tag9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9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4.xml><?xml version="1.0" encoding="utf-8"?>
<p:tagLst xmlns:a="http://schemas.openxmlformats.org/drawingml/2006/main" xmlns:r="http://schemas.openxmlformats.org/officeDocument/2006/relationships" xmlns:p="http://schemas.openxmlformats.org/presentationml/2006/main">
  <p:tag name="SHAPENAME" val="5. Sourc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9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0.xml><?xml version="1.0" encoding="utf-8"?>
<p:tagLst xmlns:a="http://schemas.openxmlformats.org/drawingml/2006/main" xmlns:r="http://schemas.openxmlformats.org/officeDocument/2006/relationships" xmlns:p="http://schemas.openxmlformats.org/presentationml/2006/main">
  <p:tag name="SHAPENAME" val="5. Sourc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9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6.xml><?xml version="1.0" encoding="utf-8"?>
<p:tagLst xmlns:a="http://schemas.openxmlformats.org/drawingml/2006/main" xmlns:r="http://schemas.openxmlformats.org/officeDocument/2006/relationships" xmlns:p="http://schemas.openxmlformats.org/presentationml/2006/main">
  <p:tag name="SHAPENAME" val="5. Sourc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9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3.xml><?xml version="1.0" encoding="utf-8"?>
<p:tagLst xmlns:a="http://schemas.openxmlformats.org/drawingml/2006/main" xmlns:r="http://schemas.openxmlformats.org/officeDocument/2006/relationships" xmlns:p="http://schemas.openxmlformats.org/presentationml/2006/main">
  <p:tag name="SHAPENAME" val="5. Source"/>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93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0.xml><?xml version="1.0" encoding="utf-8"?>
<p:tagLst xmlns:a="http://schemas.openxmlformats.org/drawingml/2006/main" xmlns:r="http://schemas.openxmlformats.org/officeDocument/2006/relationships" xmlns:p="http://schemas.openxmlformats.org/presentationml/2006/main">
  <p:tag name="SHAPENAME" val="5. Source"/>
</p:tagLst>
</file>

<file path=ppt/tags/tag9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94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8.xml><?xml version="1.0" encoding="utf-8"?>
<p:tagLst xmlns:a="http://schemas.openxmlformats.org/drawingml/2006/main" xmlns:r="http://schemas.openxmlformats.org/officeDocument/2006/relationships" xmlns:p="http://schemas.openxmlformats.org/presentationml/2006/main">
  <p:tag name="SHAPENAME" val="5. Source"/>
</p:tagLst>
</file>

<file path=ppt/tags/tag9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95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6.xml><?xml version="1.0" encoding="utf-8"?>
<p:tagLst xmlns:a="http://schemas.openxmlformats.org/drawingml/2006/main" xmlns:r="http://schemas.openxmlformats.org/officeDocument/2006/relationships" xmlns:p="http://schemas.openxmlformats.org/presentationml/2006/main">
  <p:tag name="SHAPENAME" val="5. Source"/>
</p:tagLst>
</file>

<file path=ppt/tags/tag9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4.xml><?xml version="1.0" encoding="utf-8"?>
<p:tagLst xmlns:a="http://schemas.openxmlformats.org/drawingml/2006/main" xmlns:r="http://schemas.openxmlformats.org/officeDocument/2006/relationships" xmlns:p="http://schemas.openxmlformats.org/presentationml/2006/main">
  <p:tag name="SHAPENAME" val="5. Source"/>
</p:tagLst>
</file>

<file path=ppt/tags/tag9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9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2.xml><?xml version="1.0" encoding="utf-8"?>
<p:tagLst xmlns:a="http://schemas.openxmlformats.org/drawingml/2006/main" xmlns:r="http://schemas.openxmlformats.org/officeDocument/2006/relationships" xmlns:p="http://schemas.openxmlformats.org/presentationml/2006/main">
  <p:tag name="SHAPENAME" val="5. Source"/>
</p:tagLst>
</file>

<file path=ppt/tags/tag9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9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9.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3.xml><?xml version="1.0" encoding="utf-8"?>
<p:tagLst xmlns:a="http://schemas.openxmlformats.org/drawingml/2006/main" xmlns:r="http://schemas.openxmlformats.org/officeDocument/2006/relationships" xmlns:p="http://schemas.openxmlformats.org/presentationml/2006/main">
  <p:tag name="SHAPENAME" val="5. Sourc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7.xml><?xml version="1.0" encoding="utf-8"?>
<p:tagLst xmlns:a="http://schemas.openxmlformats.org/drawingml/2006/main" xmlns:r="http://schemas.openxmlformats.org/officeDocument/2006/relationships" xmlns:p="http://schemas.openxmlformats.org/presentationml/2006/main">
  <p:tag name="SHAPENAME" val="5. Sourc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1.xml><?xml version="1.0" encoding="utf-8"?>
<p:tagLst xmlns:a="http://schemas.openxmlformats.org/drawingml/2006/main" xmlns:r="http://schemas.openxmlformats.org/officeDocument/2006/relationships" xmlns:p="http://schemas.openxmlformats.org/presentationml/2006/main">
  <p:tag name="SHAPENAME" val="5. Source"/>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9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6.xml><?xml version="1.0" encoding="utf-8"?>
<p:tagLst xmlns:a="http://schemas.openxmlformats.org/drawingml/2006/main" xmlns:r="http://schemas.openxmlformats.org/officeDocument/2006/relationships" xmlns:p="http://schemas.openxmlformats.org/presentationml/2006/main">
  <p:tag name="SHAPENAME" val="Grid"/>
</p:tagLst>
</file>

<file path=ppt/tags/tag997.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8.xml><?xml version="1.0" encoding="utf-8"?>
<p:tagLst xmlns:a="http://schemas.openxmlformats.org/drawingml/2006/main" xmlns:r="http://schemas.openxmlformats.org/officeDocument/2006/relationships" xmlns:p="http://schemas.openxmlformats.org/presentationml/2006/main">
  <p:tag name="NAME" val="ACET"/>
</p:tagLst>
</file>

<file path=ppt/tags/tag9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555BDB08-3F1C-41E0-AA89-2BB66C1B5178}"/>
    </a:ext>
  </a:extLst>
</a:theme>
</file>

<file path=ppt/theme/theme10.xml><?xml version="1.0" encoding="utf-8"?>
<a:theme xmlns:a="http://schemas.openxmlformats.org/drawingml/2006/main" name="12_White">
  <a:themeElements>
    <a:clrScheme name="Custom 3">
      <a:dk1>
        <a:srgbClr val="3F3F3F"/>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11.xml><?xml version="1.0" encoding="utf-8"?>
<a:theme xmlns:a="http://schemas.openxmlformats.org/drawingml/2006/main" name="8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fontScheme name="Custom">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72781243-1DCC-4A15-AB67-F70515E2C227}" vid="{BA40D491-EA3B-4A3B-97EC-CA1E15A782BF}"/>
    </a:ext>
  </a:extLst>
</a:theme>
</file>

<file path=ppt/theme/theme12.xml><?xml version="1.0" encoding="utf-8"?>
<a:theme xmlns:a="http://schemas.openxmlformats.org/drawingml/2006/main" name="6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13.xml><?xml version="1.0" encoding="utf-8"?>
<a:theme xmlns:a="http://schemas.openxmlformats.org/drawingml/2006/main" name="10_White">
  <a:themeElements>
    <a:clrScheme name="Custom 3">
      <a:dk1>
        <a:srgbClr val="3F3F3F"/>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14.xml><?xml version="1.0" encoding="utf-8"?>
<a:theme xmlns:a="http://schemas.openxmlformats.org/drawingml/2006/main" name="9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fontScheme name="Custom">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15.xml><?xml version="1.0" encoding="utf-8"?>
<a:theme xmlns:a="http://schemas.openxmlformats.org/drawingml/2006/main" name="5_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72781243-1DCC-4A15-AB67-F70515E2C227}" vid="{B23FA631-0778-45EE-8528-2634C200E235}"/>
    </a:ext>
  </a:extLst>
</a:theme>
</file>

<file path=ppt/theme/theme16.xml><?xml version="1.0" encoding="utf-8"?>
<a:theme xmlns:a="http://schemas.openxmlformats.org/drawingml/2006/main" name="7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17.xml><?xml version="1.0" encoding="utf-8"?>
<a:theme xmlns:a="http://schemas.openxmlformats.org/drawingml/2006/main" name="2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18.xml><?xml version="1.0" encoding="utf-8"?>
<a:theme xmlns:a="http://schemas.openxmlformats.org/drawingml/2006/main" name="11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555BDB08-3F1C-41E0-AA89-2BB66C1B5178}"/>
    </a:ext>
  </a:extLst>
</a:theme>
</file>

<file path=ppt/theme/theme19.xml><?xml version="1.0" encoding="utf-8"?>
<a:theme xmlns:a="http://schemas.openxmlformats.org/drawingml/2006/main" name="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2.xml><?xml version="1.0" encoding="utf-8"?>
<a:theme xmlns:a="http://schemas.openxmlformats.org/drawingml/2006/main" name="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83FF3606-1837-4D7B-B788-05B144A71ACE}"/>
    </a:ext>
  </a:extLst>
</a:theme>
</file>

<file path=ppt/theme/theme20.xml><?xml version="1.0" encoding="utf-8"?>
<a:theme xmlns:a="http://schemas.openxmlformats.org/drawingml/2006/main" name="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555BDB08-3F1C-41E0-AA89-2BB66C1B5178}"/>
    </a:ext>
  </a:extLst>
</a:theme>
</file>

<file path=ppt/theme/theme21.xml><?xml version="1.0" encoding="utf-8"?>
<a:theme xmlns:a="http://schemas.openxmlformats.org/drawingml/2006/main" name="4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 id="{851B4D1A-E523-499C-A384-58A1E92E9EDD}" vid="{F9457F3B-CAC9-4BCB-B5D8-CB8932F112C7}"/>
    </a:ext>
  </a:extLst>
</a:theme>
</file>

<file path=ppt/theme/theme22.xml><?xml version="1.0" encoding="utf-8"?>
<a:theme xmlns:a="http://schemas.openxmlformats.org/drawingml/2006/main" name="1_White">
  <a:themeElements>
    <a:clrScheme name="Custom 3">
      <a:dk1>
        <a:srgbClr val="3F3F3F"/>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23.xml><?xml version="1.0" encoding="utf-8"?>
<a:theme xmlns:a="http://schemas.openxmlformats.org/drawingml/2006/main" name="12_White">
  <a:themeElements>
    <a:clrScheme name="Custom 3">
      <a:dk1>
        <a:srgbClr val="3F3F3F"/>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24.xml><?xml version="1.0" encoding="utf-8"?>
<a:theme xmlns:a="http://schemas.openxmlformats.org/drawingml/2006/main" name="2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25.xml><?xml version="1.0" encoding="utf-8"?>
<a:theme xmlns:a="http://schemas.openxmlformats.org/drawingml/2006/main" name="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83FF3606-1837-4D7B-B788-05B144A71ACE}"/>
    </a:ext>
  </a:extLst>
</a:theme>
</file>

<file path=ppt/theme/theme2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ank  -  Read-Only" id="{86DF2A27-0330-4402-B599-B0E84AA150B4}" vid="{B9C3F509-11AC-4C03-880F-3F7C8C8FCC3B}"/>
    </a:ext>
  </a:extLst>
</a:theme>
</file>

<file path=ppt/theme/theme4.xml><?xml version="1.0" encoding="utf-8"?>
<a:theme xmlns:a="http://schemas.openxmlformats.org/drawingml/2006/main" name="2_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72781243-1DCC-4A15-AB67-F70515E2C227}" vid="{B23FA631-0778-45EE-8528-2634C200E235}"/>
    </a:ext>
  </a:extLst>
</a:theme>
</file>

<file path=ppt/theme/theme5.xml><?xml version="1.0" encoding="utf-8"?>
<a:theme xmlns:a="http://schemas.openxmlformats.org/drawingml/2006/main" name="1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6.xml><?xml version="1.0" encoding="utf-8"?>
<a:theme xmlns:a="http://schemas.openxmlformats.org/drawingml/2006/main" name="5_White">
  <a:themeElements>
    <a:clrScheme name="Custom 3">
      <a:dk1>
        <a:srgbClr val="3F3F3F"/>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32D8B5CC-476A-4FD1-B3B6-AA6FE2443F2C}"/>
    </a:ext>
  </a:extLst>
</a:theme>
</file>

<file path=ppt/theme/theme7.xml><?xml version="1.0" encoding="utf-8"?>
<a:theme xmlns:a="http://schemas.openxmlformats.org/drawingml/2006/main" name="3_White">
  <a:themeElements>
    <a:clrScheme name="Custom 2">
      <a:dk1>
        <a:srgbClr val="000000"/>
      </a:dk1>
      <a:lt1>
        <a:srgbClr val="FFFFFF"/>
      </a:lt1>
      <a:dk2>
        <a:srgbClr val="FFFFFF"/>
      </a:dk2>
      <a:lt2>
        <a:srgbClr val="FFFFFF"/>
      </a:lt2>
      <a:accent1>
        <a:srgbClr val="E71580"/>
      </a:accent1>
      <a:accent2>
        <a:srgbClr val="009FE3"/>
      </a:accent2>
      <a:accent3>
        <a:srgbClr val="002072"/>
      </a:accent3>
      <a:accent4>
        <a:srgbClr val="800080"/>
      </a:accent4>
      <a:accent5>
        <a:srgbClr val="F6A0CC"/>
      </a:accent5>
      <a:accent6>
        <a:srgbClr val="B9C3C7"/>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Custom 2">
        <a:dk1>
          <a:srgbClr val="000000"/>
        </a:dk1>
        <a:lt1>
          <a:srgbClr val="FFFFFF"/>
        </a:lt1>
        <a:dk2>
          <a:srgbClr val="FFFFFF"/>
        </a:dk2>
        <a:lt2>
          <a:srgbClr val="FFFFFF"/>
        </a:lt2>
        <a:accent1>
          <a:srgbClr val="E71580"/>
        </a:accent1>
        <a:accent2>
          <a:srgbClr val="009FE3"/>
        </a:accent2>
        <a:accent3>
          <a:srgbClr val="002072"/>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HA surveys graphs_TEMPLATE - Widescreen1" id="{E5363F5D-11A8-420C-A148-B89792E12E79}" vid="{AC7820DB-87B1-4298-AB9D-B02933CFAF92}"/>
    </a:ext>
  </a:extLst>
</a:theme>
</file>

<file path=ppt/theme/theme8.xml><?xml version="1.0" encoding="utf-8"?>
<a:theme xmlns:a="http://schemas.openxmlformats.org/drawingml/2006/main" name="3_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70B9623F-B9B9-4C78-9C5D-179CE8747D9D}"/>
    </a:ext>
  </a:extLst>
</a:theme>
</file>

<file path=ppt/theme/theme9.xml><?xml version="1.0" encoding="utf-8"?>
<a:theme xmlns:a="http://schemas.openxmlformats.org/drawingml/2006/main" name="4_Contrast">
  <a:themeElements>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072"/>
        </a:lt1>
        <a:dk2>
          <a:srgbClr val="000000"/>
        </a:dk2>
        <a:lt2>
          <a:srgbClr val="000000"/>
        </a:lt2>
        <a:accent1>
          <a:srgbClr val="FFFFFF"/>
        </a:accent1>
        <a:accent2>
          <a:srgbClr val="E71580"/>
        </a:accent2>
        <a:accent3>
          <a:srgbClr val="009FE3"/>
        </a:accent3>
        <a:accent4>
          <a:srgbClr val="0E4DB0"/>
        </a:accent4>
        <a:accent5>
          <a:srgbClr val="FE9095"/>
        </a:accent5>
        <a:accent6>
          <a:srgbClr val="B9C3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SafeLives PPT Template.potx" id="{A2691B44-DB31-4016-80A0-D5136511C2CF}" vid="{70B9623F-B9B9-4C78-9C5D-179CE8747D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5d5c29-a6a0-4a9e-afd7-fc03cb5aec87">
      <Terms xmlns="http://schemas.microsoft.com/office/infopath/2007/PartnerControls"/>
    </lcf76f155ced4ddcb4097134ff3c332f>
    <TaxCatchAll xmlns="dec2b468-e161-4994-bb08-c4e24d6f53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2F7EA3F700EC41BADE4921F2E2E57C" ma:contentTypeVersion="" ma:contentTypeDescription="Create a new document." ma:contentTypeScope="" ma:versionID="cd731c4e0c4f020145c5ebede6263191">
  <xsd:schema xmlns:xsd="http://www.w3.org/2001/XMLSchema" xmlns:xs="http://www.w3.org/2001/XMLSchema" xmlns:p="http://schemas.microsoft.com/office/2006/metadata/properties" xmlns:ns2="345d5c29-a6a0-4a9e-afd7-fc03cb5aec87" xmlns:ns3="dec2b468-e161-4994-bb08-c4e24d6f5317" targetNamespace="http://schemas.microsoft.com/office/2006/metadata/properties" ma:root="true" ma:fieldsID="506a6a96fa46c94061afe65db3b59108" ns2:_="" ns3:_="">
    <xsd:import namespace="345d5c29-a6a0-4a9e-afd7-fc03cb5aec87"/>
    <xsd:import namespace="dec2b468-e161-4994-bb08-c4e24d6f53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5d5c29-a6a0-4a9e-afd7-fc03cb5ae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29edd6-a3e2-4ccc-8da5-3950f5df66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c2b468-e161-4994-bb08-c4e24d6f53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1F3AA3D-87EA-4788-AECF-12C01B316B77}" ma:internalName="TaxCatchAll" ma:showField="CatchAllData" ma:web="{dd945e29-f106-4581-908d-0c66630acf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40F59-6270-4AE9-976E-E786E71B9845}">
  <ds:schemaRefs>
    <ds:schemaRef ds:uri="345d5c29-a6a0-4a9e-afd7-fc03cb5aec87"/>
    <ds:schemaRef ds:uri="4cfe6d6a-b25a-4f26-b3f6-3acf040ecce9"/>
    <ds:schemaRef ds:uri="dec2b468-e161-4994-bb08-c4e24d6f5317"/>
    <ds:schemaRef ds:uri="e03f1ec9-c093-457b-b641-a820afd68a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95A305-AF34-40AF-9FA5-14322A10A42A}">
  <ds:schemaRefs>
    <ds:schemaRef ds:uri="http://schemas.microsoft.com/sharepoint/v3/contenttype/forms"/>
  </ds:schemaRefs>
</ds:datastoreItem>
</file>

<file path=customXml/itemProps3.xml><?xml version="1.0" encoding="utf-8"?>
<ds:datastoreItem xmlns:ds="http://schemas.openxmlformats.org/officeDocument/2006/customXml" ds:itemID="{5116E467-AA78-4745-8F8F-D5005C2BD757}">
  <ds:schemaRefs>
    <ds:schemaRef ds:uri="345d5c29-a6a0-4a9e-afd7-fc03cb5aec87"/>
    <ds:schemaRef ds:uri="dec2b468-e161-4994-bb08-c4e24d6f53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191</TotalTime>
  <Words>10289</Words>
  <Application>Microsoft Office PowerPoint</Application>
  <PresentationFormat>Widescreen</PresentationFormat>
  <Paragraphs>649</Paragraphs>
  <Slides>46</Slides>
  <Notes>27</Notes>
  <HiddenSlides>0</HiddenSlides>
  <MMClips>0</MMClips>
  <ScaleCrop>false</ScaleCrop>
  <HeadingPairs>
    <vt:vector size="8" baseType="variant">
      <vt:variant>
        <vt:lpstr>Fonts Used</vt:lpstr>
      </vt:variant>
      <vt:variant>
        <vt:i4>15</vt:i4>
      </vt:variant>
      <vt:variant>
        <vt:lpstr>Theme</vt:lpstr>
      </vt:variant>
      <vt:variant>
        <vt:i4>25</vt:i4>
      </vt:variant>
      <vt:variant>
        <vt:lpstr>Embedded OLE Servers</vt:lpstr>
      </vt:variant>
      <vt:variant>
        <vt:i4>1</vt:i4>
      </vt:variant>
      <vt:variant>
        <vt:lpstr>Slide Titles</vt:lpstr>
      </vt:variant>
      <vt:variant>
        <vt:i4>46</vt:i4>
      </vt:variant>
    </vt:vector>
  </HeadingPairs>
  <TitlesOfParts>
    <vt:vector size="87" baseType="lpstr">
      <vt:lpstr>Segoe UI</vt:lpstr>
      <vt:lpstr>Century Gothic</vt:lpstr>
      <vt:lpstr>MS PGothic</vt:lpstr>
      <vt:lpstr>Calibri</vt:lpstr>
      <vt:lpstr>Angsana New</vt:lpstr>
      <vt:lpstr>Arial</vt:lpstr>
      <vt:lpstr>Times</vt:lpstr>
      <vt:lpstr>Symbol</vt:lpstr>
      <vt:lpstr>Century Gothic </vt:lpstr>
      <vt:lpstr>Georgia</vt:lpstr>
      <vt:lpstr>Palatino Linotype</vt:lpstr>
      <vt:lpstr>Aptos</vt:lpstr>
      <vt:lpstr>Times New Roman</vt:lpstr>
      <vt:lpstr>MS Mincho</vt:lpstr>
      <vt:lpstr>Wingdings</vt:lpstr>
      <vt:lpstr>White</vt:lpstr>
      <vt:lpstr>Contrast</vt:lpstr>
      <vt:lpstr>1_Contrast</vt:lpstr>
      <vt:lpstr>2_Contrast</vt:lpstr>
      <vt:lpstr>1_White</vt:lpstr>
      <vt:lpstr>5_White</vt:lpstr>
      <vt:lpstr>3_White</vt:lpstr>
      <vt:lpstr>3_Contrast</vt:lpstr>
      <vt:lpstr>4_Contrast</vt:lpstr>
      <vt:lpstr>12_White</vt:lpstr>
      <vt:lpstr>8_White</vt:lpstr>
      <vt:lpstr>6_White</vt:lpstr>
      <vt:lpstr>10_White</vt:lpstr>
      <vt:lpstr>9_White</vt:lpstr>
      <vt:lpstr>5_Contrast</vt:lpstr>
      <vt:lpstr>7_White</vt:lpstr>
      <vt:lpstr>2_White</vt:lpstr>
      <vt:lpstr>11_White</vt:lpstr>
      <vt:lpstr>White</vt:lpstr>
      <vt:lpstr>White</vt:lpstr>
      <vt:lpstr>4_White</vt:lpstr>
      <vt:lpstr>1_White</vt:lpstr>
      <vt:lpstr>12_White</vt:lpstr>
      <vt:lpstr>2_White</vt:lpstr>
      <vt:lpstr>Contrast</vt:lpstr>
      <vt:lpstr>think-cell Slide</vt:lpstr>
      <vt:lpstr>Cambridgeshire &amp; Peterborough: Public Health Approach &amp; Marac Review </vt:lpstr>
      <vt:lpstr>Activities completed in Cambridgeshire &amp; Peterborough</vt:lpstr>
      <vt:lpstr>Professional interviews and surveys</vt:lpstr>
      <vt:lpstr>Survivor Voice Surveys</vt:lpstr>
      <vt:lpstr>Prevalence of Domestic Abuse Cambridgeshire &amp; Peterborough </vt:lpstr>
      <vt:lpstr>Number of victims: Overview</vt:lpstr>
      <vt:lpstr>Prevalence of adult victims – since the age of 16</vt:lpstr>
      <vt:lpstr>Prevalence of adult victims – in the past year  </vt:lpstr>
      <vt:lpstr>Prevalence of adult victims – in the past year – visible victims  </vt:lpstr>
      <vt:lpstr>Prevalence of adult victims – in the past year – marginalised groups</vt:lpstr>
      <vt:lpstr>Prevalence – in the past year – partner abuse (IPV)</vt:lpstr>
      <vt:lpstr>Accessibility</vt:lpstr>
      <vt:lpstr>Disability Data</vt:lpstr>
      <vt:lpstr>Multiple Disadvantage</vt:lpstr>
      <vt:lpstr>Authentic Voice</vt:lpstr>
      <vt:lpstr>The need to embed Authentic Voice</vt:lpstr>
      <vt:lpstr>Domestic Homicide Reviews in Cambridgeshire &amp; Peterborough 2021-23</vt:lpstr>
      <vt:lpstr> Opportunities for support</vt:lpstr>
      <vt:lpstr>Survivor engagement to support Authentic Voice </vt:lpstr>
      <vt:lpstr>Authentic voice and support for survivors</vt:lpstr>
      <vt:lpstr>Domestic abuse awareness &amp; training</vt:lpstr>
      <vt:lpstr>Current training offer in Cambridgeshire &amp; Peterborough</vt:lpstr>
      <vt:lpstr>Local domestic abuse training &amp; awareness  Our case audits highlighted themes, which could suggest possible gaps in current domestic abuse awareness among professionals. These reflective audits were from a broad range of agencies and may be indicative of the need to ensure training is available to those services working within the wider system such as mental health services and drug and alcohol support services.  </vt:lpstr>
      <vt:lpstr>PowerPoint Presentation</vt:lpstr>
      <vt:lpstr>Multi-agency Working</vt:lpstr>
      <vt:lpstr>Multi-agency Working</vt:lpstr>
      <vt:lpstr>Multi-agency Working</vt:lpstr>
      <vt:lpstr>Multi-agency working summary </vt:lpstr>
      <vt:lpstr>Marac Review</vt:lpstr>
      <vt:lpstr>This chapter relates to our review of the local Marac process.  Throughout the Marac review work we have linked our findings back to the 10 Marac Principles of Good Practice, to support identification of key areas of good practice and where improvements can be made.</vt:lpstr>
      <vt:lpstr> Marac Principle 1 Identification:  Professionals recognise domestic abuse, risk assess and identify high-risk cases based on the referral criteria for Marac  </vt:lpstr>
      <vt:lpstr>Marac Principle 1: Identification Professionals recognise domestic abuse, risk assess and identify high-risk cases based on the referral criteria for Marac</vt:lpstr>
      <vt:lpstr>Marac Principle 2: Referral to Marac and Idva</vt:lpstr>
      <vt:lpstr>Marac Principle 2: Referral to Marac and Idva  All victims who meet the Marac threshold are referred to Marac and the Idva</vt:lpstr>
      <vt:lpstr>Marac Principle 3: Multiagency engagement Agencies contribute to safeguarding high-risk victims, associated children and vulnerable adults attend the Marac </vt:lpstr>
      <vt:lpstr>Marac Principle 3: Multi-agency engagement  </vt:lpstr>
      <vt:lpstr>Marac Principle 4: Independent representation for victims All high-risk victims are offered the support of an Idva; their views and needs are represented at Marac</vt:lpstr>
      <vt:lpstr>PowerPoint Presentation</vt:lpstr>
      <vt:lpstr>Marac Principle 6: Action planning Multi-agency action plans address the risk to the victim, safeguard children and adults at risk, and manage perpetrator behaviour</vt:lpstr>
      <vt:lpstr>Marac Principle 7: Number of cases The Marac hears the recommended volume of cases</vt:lpstr>
      <vt:lpstr>PowerPoint Presentation</vt:lpstr>
      <vt:lpstr>Marac Principle 8: Equality The Marac addresses the unique needs of victims with protected characteristics</vt:lpstr>
      <vt:lpstr>Marac Principle 8: Equality The Marac addresses the unique needs of victims with protected characteristics</vt:lpstr>
      <vt:lpstr>Marac Principle 9: Operational support There is sufficient support and resources to support effective functioning of the Marac  </vt:lpstr>
      <vt:lpstr>PowerPoint Presentation</vt:lpstr>
      <vt:lpstr>Summary of Findings - Marac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Lauren Fleckney</dc:creator>
  <cp:keywords/>
  <dc:description/>
  <cp:lastModifiedBy>Karen Hedger</cp:lastModifiedBy>
  <cp:revision>402</cp:revision>
  <cp:lastPrinted>2018-10-30T20:37:12Z</cp:lastPrinted>
  <dcterms:created xsi:type="dcterms:W3CDTF">2025-08-08T10:40:03Z</dcterms:created>
  <dcterms:modified xsi:type="dcterms:W3CDTF">2026-02-19T16:46:50Z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2021-06-15 08:14 AM</vt:lpwstr>
  </property>
  <property fmtid="{D5CDD505-2E9C-101B-9397-08002B2CF9AE}" pid="8" name="TemplateCreated">
    <vt:lpwstr>2019-02-27 01:18 PM</vt:lpwstr>
  </property>
  <property fmtid="{D5CDD505-2E9C-101B-9397-08002B2CF9AE}" pid="9" name="ContentTypeId">
    <vt:lpwstr>0x010100EE2F7EA3F700EC41BADE4921F2E2E57C</vt:lpwstr>
  </property>
  <property fmtid="{D5CDD505-2E9C-101B-9397-08002B2CF9AE}" pid="10" name="MediaServiceImageTags">
    <vt:lpwstr/>
  </property>
</Properties>
</file>