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57" r:id="rId19"/>
    <p:sldId id="258"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0C44C-7CF9-4E73-8491-4E4AD99DC2E7}" v="17" dt="2023-07-03T14:41:40.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eraghty" userId="5d3e92a3-b60c-4763-b5c8-6ca6b15cf3dc" providerId="ADAL" clId="{66E0C44C-7CF9-4E73-8491-4E4AD99DC2E7}"/>
    <pc:docChg chg="custSel addSld modSld">
      <pc:chgData name="Amanda Geraghty" userId="5d3e92a3-b60c-4763-b5c8-6ca6b15cf3dc" providerId="ADAL" clId="{66E0C44C-7CF9-4E73-8491-4E4AD99DC2E7}" dt="2023-07-03T14:55:13.650" v="820" actId="1076"/>
      <pc:docMkLst>
        <pc:docMk/>
      </pc:docMkLst>
      <pc:sldChg chg="modSp mod">
        <pc:chgData name="Amanda Geraghty" userId="5d3e92a3-b60c-4763-b5c8-6ca6b15cf3dc" providerId="ADAL" clId="{66E0C44C-7CF9-4E73-8491-4E4AD99DC2E7}" dt="2023-07-03T14:41:02.959" v="787" actId="2"/>
        <pc:sldMkLst>
          <pc:docMk/>
          <pc:sldMk cId="2887933723" sldId="257"/>
        </pc:sldMkLst>
        <pc:spChg chg="mod">
          <ac:chgData name="Amanda Geraghty" userId="5d3e92a3-b60c-4763-b5c8-6ca6b15cf3dc" providerId="ADAL" clId="{66E0C44C-7CF9-4E73-8491-4E4AD99DC2E7}" dt="2023-07-03T14:41:02.959" v="787" actId="2"/>
          <ac:spMkLst>
            <pc:docMk/>
            <pc:sldMk cId="2887933723" sldId="257"/>
            <ac:spMk id="3" creationId="{D814C830-2949-F4DA-D4E3-4D3EAF468CD7}"/>
          </ac:spMkLst>
        </pc:spChg>
      </pc:sldChg>
      <pc:sldChg chg="modSp new mod modAnim">
        <pc:chgData name="Amanda Geraghty" userId="5d3e92a3-b60c-4763-b5c8-6ca6b15cf3dc" providerId="ADAL" clId="{66E0C44C-7CF9-4E73-8491-4E4AD99DC2E7}" dt="2023-07-03T14:41:40.199" v="788"/>
        <pc:sldMkLst>
          <pc:docMk/>
          <pc:sldMk cId="4189062402" sldId="259"/>
        </pc:sldMkLst>
        <pc:spChg chg="mod">
          <ac:chgData name="Amanda Geraghty" userId="5d3e92a3-b60c-4763-b5c8-6ca6b15cf3dc" providerId="ADAL" clId="{66E0C44C-7CF9-4E73-8491-4E4AD99DC2E7}" dt="2023-07-03T13:52:50.840" v="21" actId="20577"/>
          <ac:spMkLst>
            <pc:docMk/>
            <pc:sldMk cId="4189062402" sldId="259"/>
            <ac:spMk id="2" creationId="{F7C0F278-F1EB-83A0-5718-087D53DC0984}"/>
          </ac:spMkLst>
        </pc:spChg>
        <pc:spChg chg="mod">
          <ac:chgData name="Amanda Geraghty" userId="5d3e92a3-b60c-4763-b5c8-6ca6b15cf3dc" providerId="ADAL" clId="{66E0C44C-7CF9-4E73-8491-4E4AD99DC2E7}" dt="2023-07-03T13:56:29.513" v="34" actId="207"/>
          <ac:spMkLst>
            <pc:docMk/>
            <pc:sldMk cId="4189062402" sldId="259"/>
            <ac:spMk id="3" creationId="{4E49DA51-9D95-981A-FB24-D5DB67FE0D1D}"/>
          </ac:spMkLst>
        </pc:spChg>
      </pc:sldChg>
      <pc:sldChg chg="modSp new mod">
        <pc:chgData name="Amanda Geraghty" userId="5d3e92a3-b60c-4763-b5c8-6ca6b15cf3dc" providerId="ADAL" clId="{66E0C44C-7CF9-4E73-8491-4E4AD99DC2E7}" dt="2023-07-03T14:40:32.851" v="770" actId="2"/>
        <pc:sldMkLst>
          <pc:docMk/>
          <pc:sldMk cId="660520512" sldId="260"/>
        </pc:sldMkLst>
        <pc:spChg chg="mod">
          <ac:chgData name="Amanda Geraghty" userId="5d3e92a3-b60c-4763-b5c8-6ca6b15cf3dc" providerId="ADAL" clId="{66E0C44C-7CF9-4E73-8491-4E4AD99DC2E7}" dt="2023-07-03T14:40:32.851" v="770" actId="2"/>
          <ac:spMkLst>
            <pc:docMk/>
            <pc:sldMk cId="660520512" sldId="260"/>
            <ac:spMk id="2" creationId="{C89BD3ED-54F2-63D3-4E2E-1623B6EDA3E4}"/>
          </ac:spMkLst>
        </pc:spChg>
        <pc:spChg chg="mod">
          <ac:chgData name="Amanda Geraghty" userId="5d3e92a3-b60c-4763-b5c8-6ca6b15cf3dc" providerId="ADAL" clId="{66E0C44C-7CF9-4E73-8491-4E4AD99DC2E7}" dt="2023-07-03T13:56:46.030" v="35" actId="207"/>
          <ac:spMkLst>
            <pc:docMk/>
            <pc:sldMk cId="660520512" sldId="260"/>
            <ac:spMk id="3" creationId="{DF3F07B2-1B1D-8CCD-5706-8271D17E45A7}"/>
          </ac:spMkLst>
        </pc:spChg>
      </pc:sldChg>
      <pc:sldChg chg="modSp new mod">
        <pc:chgData name="Amanda Geraghty" userId="5d3e92a3-b60c-4763-b5c8-6ca6b15cf3dc" providerId="ADAL" clId="{66E0C44C-7CF9-4E73-8491-4E4AD99DC2E7}" dt="2023-07-03T14:40:41.584" v="772" actId="2"/>
        <pc:sldMkLst>
          <pc:docMk/>
          <pc:sldMk cId="4201208876" sldId="261"/>
        </pc:sldMkLst>
        <pc:spChg chg="mod">
          <ac:chgData name="Amanda Geraghty" userId="5d3e92a3-b60c-4763-b5c8-6ca6b15cf3dc" providerId="ADAL" clId="{66E0C44C-7CF9-4E73-8491-4E4AD99DC2E7}" dt="2023-07-03T14:40:38.629" v="771" actId="2"/>
          <ac:spMkLst>
            <pc:docMk/>
            <pc:sldMk cId="4201208876" sldId="261"/>
            <ac:spMk id="2" creationId="{3CD7495B-3F74-49EE-6D88-14FA5337D086}"/>
          </ac:spMkLst>
        </pc:spChg>
        <pc:spChg chg="mod">
          <ac:chgData name="Amanda Geraghty" userId="5d3e92a3-b60c-4763-b5c8-6ca6b15cf3dc" providerId="ADAL" clId="{66E0C44C-7CF9-4E73-8491-4E4AD99DC2E7}" dt="2023-07-03T14:40:41.584" v="772" actId="2"/>
          <ac:spMkLst>
            <pc:docMk/>
            <pc:sldMk cId="4201208876" sldId="261"/>
            <ac:spMk id="3" creationId="{064247F3-9DC1-A023-19F3-50BE9D8DAA3A}"/>
          </ac:spMkLst>
        </pc:spChg>
      </pc:sldChg>
      <pc:sldChg chg="modSp new mod">
        <pc:chgData name="Amanda Geraghty" userId="5d3e92a3-b60c-4763-b5c8-6ca6b15cf3dc" providerId="ADAL" clId="{66E0C44C-7CF9-4E73-8491-4E4AD99DC2E7}" dt="2023-07-03T14:40:44.323" v="774" actId="2"/>
        <pc:sldMkLst>
          <pc:docMk/>
          <pc:sldMk cId="1834280732" sldId="262"/>
        </pc:sldMkLst>
        <pc:spChg chg="mod">
          <ac:chgData name="Amanda Geraghty" userId="5d3e92a3-b60c-4763-b5c8-6ca6b15cf3dc" providerId="ADAL" clId="{66E0C44C-7CF9-4E73-8491-4E4AD99DC2E7}" dt="2023-07-03T14:01:41.305" v="52" actId="27636"/>
          <ac:spMkLst>
            <pc:docMk/>
            <pc:sldMk cId="1834280732" sldId="262"/>
            <ac:spMk id="2" creationId="{D248EE02-EC6F-A762-BFF4-768C062615CE}"/>
          </ac:spMkLst>
        </pc:spChg>
        <pc:spChg chg="mod">
          <ac:chgData name="Amanda Geraghty" userId="5d3e92a3-b60c-4763-b5c8-6ca6b15cf3dc" providerId="ADAL" clId="{66E0C44C-7CF9-4E73-8491-4E4AD99DC2E7}" dt="2023-07-03T14:40:44.323" v="774" actId="2"/>
          <ac:spMkLst>
            <pc:docMk/>
            <pc:sldMk cId="1834280732" sldId="262"/>
            <ac:spMk id="3" creationId="{6D0828DA-7580-DA32-426F-1A8A1A545DB7}"/>
          </ac:spMkLst>
        </pc:spChg>
      </pc:sldChg>
      <pc:sldChg chg="modSp new mod">
        <pc:chgData name="Amanda Geraghty" userId="5d3e92a3-b60c-4763-b5c8-6ca6b15cf3dc" providerId="ADAL" clId="{66E0C44C-7CF9-4E73-8491-4E4AD99DC2E7}" dt="2023-07-03T14:04:58.064" v="170" actId="20577"/>
        <pc:sldMkLst>
          <pc:docMk/>
          <pc:sldMk cId="1524482128" sldId="263"/>
        </pc:sldMkLst>
        <pc:spChg chg="mod">
          <ac:chgData name="Amanda Geraghty" userId="5d3e92a3-b60c-4763-b5c8-6ca6b15cf3dc" providerId="ADAL" clId="{66E0C44C-7CF9-4E73-8491-4E4AD99DC2E7}" dt="2023-07-03T14:03:35.285" v="85" actId="20577"/>
          <ac:spMkLst>
            <pc:docMk/>
            <pc:sldMk cId="1524482128" sldId="263"/>
            <ac:spMk id="2" creationId="{A6A36624-2068-6DA9-6EA5-0D59C2D1270B}"/>
          </ac:spMkLst>
        </pc:spChg>
        <pc:spChg chg="mod">
          <ac:chgData name="Amanda Geraghty" userId="5d3e92a3-b60c-4763-b5c8-6ca6b15cf3dc" providerId="ADAL" clId="{66E0C44C-7CF9-4E73-8491-4E4AD99DC2E7}" dt="2023-07-03T14:04:58.064" v="170" actId="20577"/>
          <ac:spMkLst>
            <pc:docMk/>
            <pc:sldMk cId="1524482128" sldId="263"/>
            <ac:spMk id="3" creationId="{13B2A6B0-F11A-A41D-AB4B-DB27FB0CCBF5}"/>
          </ac:spMkLst>
        </pc:spChg>
      </pc:sldChg>
      <pc:sldChg chg="modSp new mod">
        <pc:chgData name="Amanda Geraghty" userId="5d3e92a3-b60c-4763-b5c8-6ca6b15cf3dc" providerId="ADAL" clId="{66E0C44C-7CF9-4E73-8491-4E4AD99DC2E7}" dt="2023-07-03T14:40:47.048" v="776" actId="2"/>
        <pc:sldMkLst>
          <pc:docMk/>
          <pc:sldMk cId="3309475160" sldId="264"/>
        </pc:sldMkLst>
        <pc:spChg chg="mod">
          <ac:chgData name="Amanda Geraghty" userId="5d3e92a3-b60c-4763-b5c8-6ca6b15cf3dc" providerId="ADAL" clId="{66E0C44C-7CF9-4E73-8491-4E4AD99DC2E7}" dt="2023-07-03T14:06:05.383" v="177" actId="20577"/>
          <ac:spMkLst>
            <pc:docMk/>
            <pc:sldMk cId="3309475160" sldId="264"/>
            <ac:spMk id="2" creationId="{522BD13F-BFFA-91E9-9DC9-31CFBAF55BA2}"/>
          </ac:spMkLst>
        </pc:spChg>
        <pc:spChg chg="mod">
          <ac:chgData name="Amanda Geraghty" userId="5d3e92a3-b60c-4763-b5c8-6ca6b15cf3dc" providerId="ADAL" clId="{66E0C44C-7CF9-4E73-8491-4E4AD99DC2E7}" dt="2023-07-03T14:40:47.048" v="776" actId="2"/>
          <ac:spMkLst>
            <pc:docMk/>
            <pc:sldMk cId="3309475160" sldId="264"/>
            <ac:spMk id="3" creationId="{8896E486-2AB4-4DFC-807C-4B2B2E40DCAC}"/>
          </ac:spMkLst>
        </pc:spChg>
      </pc:sldChg>
      <pc:sldChg chg="modSp new mod">
        <pc:chgData name="Amanda Geraghty" userId="5d3e92a3-b60c-4763-b5c8-6ca6b15cf3dc" providerId="ADAL" clId="{66E0C44C-7CF9-4E73-8491-4E4AD99DC2E7}" dt="2023-07-03T14:40:51.600" v="780" actId="2"/>
        <pc:sldMkLst>
          <pc:docMk/>
          <pc:sldMk cId="2571311671" sldId="265"/>
        </pc:sldMkLst>
        <pc:spChg chg="mod">
          <ac:chgData name="Amanda Geraghty" userId="5d3e92a3-b60c-4763-b5c8-6ca6b15cf3dc" providerId="ADAL" clId="{66E0C44C-7CF9-4E73-8491-4E4AD99DC2E7}" dt="2023-07-03T14:06:49.034" v="184" actId="27636"/>
          <ac:spMkLst>
            <pc:docMk/>
            <pc:sldMk cId="2571311671" sldId="265"/>
            <ac:spMk id="2" creationId="{B7602160-6CC5-94FB-AE96-9EB2F78E34BF}"/>
          </ac:spMkLst>
        </pc:spChg>
        <pc:spChg chg="mod">
          <ac:chgData name="Amanda Geraghty" userId="5d3e92a3-b60c-4763-b5c8-6ca6b15cf3dc" providerId="ADAL" clId="{66E0C44C-7CF9-4E73-8491-4E4AD99DC2E7}" dt="2023-07-03T14:40:51.600" v="780" actId="2"/>
          <ac:spMkLst>
            <pc:docMk/>
            <pc:sldMk cId="2571311671" sldId="265"/>
            <ac:spMk id="3" creationId="{A36DC9B2-96CF-6623-8BAD-ED8B066E3E44}"/>
          </ac:spMkLst>
        </pc:spChg>
      </pc:sldChg>
      <pc:sldChg chg="modSp new mod">
        <pc:chgData name="Amanda Geraghty" userId="5d3e92a3-b60c-4763-b5c8-6ca6b15cf3dc" providerId="ADAL" clId="{66E0C44C-7CF9-4E73-8491-4E4AD99DC2E7}" dt="2023-07-03T14:40:52.636" v="781" actId="2"/>
        <pc:sldMkLst>
          <pc:docMk/>
          <pc:sldMk cId="2897503895" sldId="266"/>
        </pc:sldMkLst>
        <pc:spChg chg="mod">
          <ac:chgData name="Amanda Geraghty" userId="5d3e92a3-b60c-4763-b5c8-6ca6b15cf3dc" providerId="ADAL" clId="{66E0C44C-7CF9-4E73-8491-4E4AD99DC2E7}" dt="2023-07-03T14:07:43.237" v="194" actId="20577"/>
          <ac:spMkLst>
            <pc:docMk/>
            <pc:sldMk cId="2897503895" sldId="266"/>
            <ac:spMk id="2" creationId="{CA396B9D-95B5-D63F-F896-6B8ABC93C22F}"/>
          </ac:spMkLst>
        </pc:spChg>
        <pc:spChg chg="mod">
          <ac:chgData name="Amanda Geraghty" userId="5d3e92a3-b60c-4763-b5c8-6ca6b15cf3dc" providerId="ADAL" clId="{66E0C44C-7CF9-4E73-8491-4E4AD99DC2E7}" dt="2023-07-03T14:40:52.636" v="781" actId="2"/>
          <ac:spMkLst>
            <pc:docMk/>
            <pc:sldMk cId="2897503895" sldId="266"/>
            <ac:spMk id="3" creationId="{6730FD1C-4022-CB82-EA3D-374F0452CD1C}"/>
          </ac:spMkLst>
        </pc:spChg>
      </pc:sldChg>
      <pc:sldChg chg="modSp new mod">
        <pc:chgData name="Amanda Geraghty" userId="5d3e92a3-b60c-4763-b5c8-6ca6b15cf3dc" providerId="ADAL" clId="{66E0C44C-7CF9-4E73-8491-4E4AD99DC2E7}" dt="2023-07-03T14:41:00.146" v="784" actId="2"/>
        <pc:sldMkLst>
          <pc:docMk/>
          <pc:sldMk cId="3425047412" sldId="267"/>
        </pc:sldMkLst>
        <pc:spChg chg="mod">
          <ac:chgData name="Amanda Geraghty" userId="5d3e92a3-b60c-4763-b5c8-6ca6b15cf3dc" providerId="ADAL" clId="{66E0C44C-7CF9-4E73-8491-4E4AD99DC2E7}" dt="2023-07-03T14:08:31.201" v="211" actId="20577"/>
          <ac:spMkLst>
            <pc:docMk/>
            <pc:sldMk cId="3425047412" sldId="267"/>
            <ac:spMk id="2" creationId="{87BCF037-6448-2F9D-167E-A101F6E9E161}"/>
          </ac:spMkLst>
        </pc:spChg>
        <pc:spChg chg="mod">
          <ac:chgData name="Amanda Geraghty" userId="5d3e92a3-b60c-4763-b5c8-6ca6b15cf3dc" providerId="ADAL" clId="{66E0C44C-7CF9-4E73-8491-4E4AD99DC2E7}" dt="2023-07-03T14:41:00.146" v="784" actId="2"/>
          <ac:spMkLst>
            <pc:docMk/>
            <pc:sldMk cId="3425047412" sldId="267"/>
            <ac:spMk id="3" creationId="{B389638F-B357-7C9B-5145-B896B811B223}"/>
          </ac:spMkLst>
        </pc:spChg>
      </pc:sldChg>
      <pc:sldChg chg="modSp new mod">
        <pc:chgData name="Amanda Geraghty" userId="5d3e92a3-b60c-4763-b5c8-6ca6b15cf3dc" providerId="ADAL" clId="{66E0C44C-7CF9-4E73-8491-4E4AD99DC2E7}" dt="2023-07-03T14:41:00.937" v="785" actId="2"/>
        <pc:sldMkLst>
          <pc:docMk/>
          <pc:sldMk cId="2976895478" sldId="268"/>
        </pc:sldMkLst>
        <pc:spChg chg="mod">
          <ac:chgData name="Amanda Geraghty" userId="5d3e92a3-b60c-4763-b5c8-6ca6b15cf3dc" providerId="ADAL" clId="{66E0C44C-7CF9-4E73-8491-4E4AD99DC2E7}" dt="2023-07-03T14:09:13.205" v="228" actId="20577"/>
          <ac:spMkLst>
            <pc:docMk/>
            <pc:sldMk cId="2976895478" sldId="268"/>
            <ac:spMk id="2" creationId="{F60600A1-19A9-1194-26F2-AE9D0B685717}"/>
          </ac:spMkLst>
        </pc:spChg>
        <pc:spChg chg="mod">
          <ac:chgData name="Amanda Geraghty" userId="5d3e92a3-b60c-4763-b5c8-6ca6b15cf3dc" providerId="ADAL" clId="{66E0C44C-7CF9-4E73-8491-4E4AD99DC2E7}" dt="2023-07-03T14:41:00.937" v="785" actId="2"/>
          <ac:spMkLst>
            <pc:docMk/>
            <pc:sldMk cId="2976895478" sldId="268"/>
            <ac:spMk id="3" creationId="{36AADB0B-698C-0042-7782-4EFA2A1491FD}"/>
          </ac:spMkLst>
        </pc:spChg>
      </pc:sldChg>
      <pc:sldChg chg="modSp new mod">
        <pc:chgData name="Amanda Geraghty" userId="5d3e92a3-b60c-4763-b5c8-6ca6b15cf3dc" providerId="ADAL" clId="{66E0C44C-7CF9-4E73-8491-4E4AD99DC2E7}" dt="2023-07-03T14:09:51.048" v="255" actId="255"/>
        <pc:sldMkLst>
          <pc:docMk/>
          <pc:sldMk cId="4154909475" sldId="269"/>
        </pc:sldMkLst>
        <pc:spChg chg="mod">
          <ac:chgData name="Amanda Geraghty" userId="5d3e92a3-b60c-4763-b5c8-6ca6b15cf3dc" providerId="ADAL" clId="{66E0C44C-7CF9-4E73-8491-4E4AD99DC2E7}" dt="2023-07-03T14:09:41.551" v="253" actId="20577"/>
          <ac:spMkLst>
            <pc:docMk/>
            <pc:sldMk cId="4154909475" sldId="269"/>
            <ac:spMk id="2" creationId="{69FC85A2-C539-BB21-DF9C-F77A9EB2C92F}"/>
          </ac:spMkLst>
        </pc:spChg>
        <pc:spChg chg="mod">
          <ac:chgData name="Amanda Geraghty" userId="5d3e92a3-b60c-4763-b5c8-6ca6b15cf3dc" providerId="ADAL" clId="{66E0C44C-7CF9-4E73-8491-4E4AD99DC2E7}" dt="2023-07-03T14:09:51.048" v="255" actId="255"/>
          <ac:spMkLst>
            <pc:docMk/>
            <pc:sldMk cId="4154909475" sldId="269"/>
            <ac:spMk id="3" creationId="{D931421B-5BDC-5C7E-EE53-3E042E8555E2}"/>
          </ac:spMkLst>
        </pc:spChg>
      </pc:sldChg>
      <pc:sldChg chg="modSp new mod">
        <pc:chgData name="Amanda Geraghty" userId="5d3e92a3-b60c-4763-b5c8-6ca6b15cf3dc" providerId="ADAL" clId="{66E0C44C-7CF9-4E73-8491-4E4AD99DC2E7}" dt="2023-07-03T14:14:16.666" v="314" actId="255"/>
        <pc:sldMkLst>
          <pc:docMk/>
          <pc:sldMk cId="3826743908" sldId="270"/>
        </pc:sldMkLst>
        <pc:spChg chg="mod">
          <ac:chgData name="Amanda Geraghty" userId="5d3e92a3-b60c-4763-b5c8-6ca6b15cf3dc" providerId="ADAL" clId="{66E0C44C-7CF9-4E73-8491-4E4AD99DC2E7}" dt="2023-07-03T14:13:56.132" v="270" actId="20577"/>
          <ac:spMkLst>
            <pc:docMk/>
            <pc:sldMk cId="3826743908" sldId="270"/>
            <ac:spMk id="2" creationId="{C40314AF-1359-3CFD-538C-13FBAA91F055}"/>
          </ac:spMkLst>
        </pc:spChg>
        <pc:spChg chg="mod">
          <ac:chgData name="Amanda Geraghty" userId="5d3e92a3-b60c-4763-b5c8-6ca6b15cf3dc" providerId="ADAL" clId="{66E0C44C-7CF9-4E73-8491-4E4AD99DC2E7}" dt="2023-07-03T14:14:16.666" v="314" actId="255"/>
          <ac:spMkLst>
            <pc:docMk/>
            <pc:sldMk cId="3826743908" sldId="270"/>
            <ac:spMk id="3" creationId="{1F7CD2FB-B666-4BFA-85D5-BBF07F000454}"/>
          </ac:spMkLst>
        </pc:spChg>
      </pc:sldChg>
      <pc:sldChg chg="addSp delSp modSp new mod">
        <pc:chgData name="Amanda Geraghty" userId="5d3e92a3-b60c-4763-b5c8-6ca6b15cf3dc" providerId="ADAL" clId="{66E0C44C-7CF9-4E73-8491-4E4AD99DC2E7}" dt="2023-07-03T14:37:51.224" v="744" actId="27636"/>
        <pc:sldMkLst>
          <pc:docMk/>
          <pc:sldMk cId="319136248" sldId="271"/>
        </pc:sldMkLst>
        <pc:spChg chg="mod">
          <ac:chgData name="Amanda Geraghty" userId="5d3e92a3-b60c-4763-b5c8-6ca6b15cf3dc" providerId="ADAL" clId="{66E0C44C-7CF9-4E73-8491-4E4AD99DC2E7}" dt="2023-07-03T14:37:51.224" v="744" actId="27636"/>
          <ac:spMkLst>
            <pc:docMk/>
            <pc:sldMk cId="319136248" sldId="271"/>
            <ac:spMk id="2" creationId="{0DBC00E8-5314-F9CA-9394-D2F99D64DB61}"/>
          </ac:spMkLst>
        </pc:spChg>
        <pc:spChg chg="mod">
          <ac:chgData name="Amanda Geraghty" userId="5d3e92a3-b60c-4763-b5c8-6ca6b15cf3dc" providerId="ADAL" clId="{66E0C44C-7CF9-4E73-8491-4E4AD99DC2E7}" dt="2023-07-03T14:30:09.256" v="358" actId="1076"/>
          <ac:spMkLst>
            <pc:docMk/>
            <pc:sldMk cId="319136248" sldId="271"/>
            <ac:spMk id="3" creationId="{0624F1AD-609C-B283-8BEC-8E43920C8F69}"/>
          </ac:spMkLst>
        </pc:spChg>
        <pc:spChg chg="add mod">
          <ac:chgData name="Amanda Geraghty" userId="5d3e92a3-b60c-4763-b5c8-6ca6b15cf3dc" providerId="ADAL" clId="{66E0C44C-7CF9-4E73-8491-4E4AD99DC2E7}" dt="2023-07-03T14:31:06.712" v="398" actId="14100"/>
          <ac:spMkLst>
            <pc:docMk/>
            <pc:sldMk cId="319136248" sldId="271"/>
            <ac:spMk id="4" creationId="{AC7C9927-E447-B827-564B-83DA406F810E}"/>
          </ac:spMkLst>
        </pc:spChg>
        <pc:spChg chg="add mod">
          <ac:chgData name="Amanda Geraghty" userId="5d3e92a3-b60c-4763-b5c8-6ca6b15cf3dc" providerId="ADAL" clId="{66E0C44C-7CF9-4E73-8491-4E4AD99DC2E7}" dt="2023-07-03T14:32:19.023" v="470" actId="14100"/>
          <ac:spMkLst>
            <pc:docMk/>
            <pc:sldMk cId="319136248" sldId="271"/>
            <ac:spMk id="5" creationId="{63E08F1B-A60F-B129-79E7-B2AED0E917CF}"/>
          </ac:spMkLst>
        </pc:spChg>
        <pc:spChg chg="add mod">
          <ac:chgData name="Amanda Geraghty" userId="5d3e92a3-b60c-4763-b5c8-6ca6b15cf3dc" providerId="ADAL" clId="{66E0C44C-7CF9-4E73-8491-4E4AD99DC2E7}" dt="2023-07-03T14:33:48.277" v="539" actId="1076"/>
          <ac:spMkLst>
            <pc:docMk/>
            <pc:sldMk cId="319136248" sldId="271"/>
            <ac:spMk id="6" creationId="{0F6C6ACE-8BC8-414A-EB7F-6390B60A84A2}"/>
          </ac:spMkLst>
        </pc:spChg>
        <pc:spChg chg="add mod">
          <ac:chgData name="Amanda Geraghty" userId="5d3e92a3-b60c-4763-b5c8-6ca6b15cf3dc" providerId="ADAL" clId="{66E0C44C-7CF9-4E73-8491-4E4AD99DC2E7}" dt="2023-07-03T14:33:54.163" v="541" actId="1076"/>
          <ac:spMkLst>
            <pc:docMk/>
            <pc:sldMk cId="319136248" sldId="271"/>
            <ac:spMk id="7" creationId="{6463EBDF-AA47-4250-C1B8-C01CDF0B6012}"/>
          </ac:spMkLst>
        </pc:spChg>
        <pc:spChg chg="add mod">
          <ac:chgData name="Amanda Geraghty" userId="5d3e92a3-b60c-4763-b5c8-6ca6b15cf3dc" providerId="ADAL" clId="{66E0C44C-7CF9-4E73-8491-4E4AD99DC2E7}" dt="2023-07-03T14:33:58.462" v="543" actId="1076"/>
          <ac:spMkLst>
            <pc:docMk/>
            <pc:sldMk cId="319136248" sldId="271"/>
            <ac:spMk id="8" creationId="{9CAD9716-9D3D-CEAD-ABF4-94B5BEA693CF}"/>
          </ac:spMkLst>
        </pc:spChg>
        <pc:spChg chg="add mod">
          <ac:chgData name="Amanda Geraghty" userId="5d3e92a3-b60c-4763-b5c8-6ca6b15cf3dc" providerId="ADAL" clId="{66E0C44C-7CF9-4E73-8491-4E4AD99DC2E7}" dt="2023-07-03T14:33:42.610" v="538" actId="1076"/>
          <ac:spMkLst>
            <pc:docMk/>
            <pc:sldMk cId="319136248" sldId="271"/>
            <ac:spMk id="9" creationId="{8B3933D5-CA90-4A8E-0BA0-4A2AFDC13C80}"/>
          </ac:spMkLst>
        </pc:spChg>
        <pc:spChg chg="add mod">
          <ac:chgData name="Amanda Geraghty" userId="5d3e92a3-b60c-4763-b5c8-6ca6b15cf3dc" providerId="ADAL" clId="{66E0C44C-7CF9-4E73-8491-4E4AD99DC2E7}" dt="2023-07-03T14:31:18.796" v="415" actId="14100"/>
          <ac:spMkLst>
            <pc:docMk/>
            <pc:sldMk cId="319136248" sldId="271"/>
            <ac:spMk id="10" creationId="{77275816-E3BB-4BA5-ECA4-38666B73C743}"/>
          </ac:spMkLst>
        </pc:spChg>
        <pc:spChg chg="add del mod">
          <ac:chgData name="Amanda Geraghty" userId="5d3e92a3-b60c-4763-b5c8-6ca6b15cf3dc" providerId="ADAL" clId="{66E0C44C-7CF9-4E73-8491-4E4AD99DC2E7}" dt="2023-07-03T14:33:37.444" v="537" actId="478"/>
          <ac:spMkLst>
            <pc:docMk/>
            <pc:sldMk cId="319136248" sldId="271"/>
            <ac:spMk id="11" creationId="{7499BD68-7FF6-8476-6EC8-87E8428D473E}"/>
          </ac:spMkLst>
        </pc:spChg>
        <pc:spChg chg="add del mod">
          <ac:chgData name="Amanda Geraghty" userId="5d3e92a3-b60c-4763-b5c8-6ca6b15cf3dc" providerId="ADAL" clId="{66E0C44C-7CF9-4E73-8491-4E4AD99DC2E7}" dt="2023-07-03T14:33:35.503" v="535" actId="478"/>
          <ac:spMkLst>
            <pc:docMk/>
            <pc:sldMk cId="319136248" sldId="271"/>
            <ac:spMk id="12" creationId="{02915F8C-39B4-09AA-9630-7D1756BF2E59}"/>
          </ac:spMkLst>
        </pc:spChg>
        <pc:spChg chg="add mod">
          <ac:chgData name="Amanda Geraghty" userId="5d3e92a3-b60c-4763-b5c8-6ca6b15cf3dc" providerId="ADAL" clId="{66E0C44C-7CF9-4E73-8491-4E4AD99DC2E7}" dt="2023-07-03T14:33:56.117" v="542" actId="1076"/>
          <ac:spMkLst>
            <pc:docMk/>
            <pc:sldMk cId="319136248" sldId="271"/>
            <ac:spMk id="13" creationId="{169783C5-8CFE-1697-1656-3F1D85797BD9}"/>
          </ac:spMkLst>
        </pc:spChg>
        <pc:spChg chg="add mod">
          <ac:chgData name="Amanda Geraghty" userId="5d3e92a3-b60c-4763-b5c8-6ca6b15cf3dc" providerId="ADAL" clId="{66E0C44C-7CF9-4E73-8491-4E4AD99DC2E7}" dt="2023-07-03T14:33:50.193" v="540" actId="1076"/>
          <ac:spMkLst>
            <pc:docMk/>
            <pc:sldMk cId="319136248" sldId="271"/>
            <ac:spMk id="14" creationId="{DF1BCA1B-6631-7C39-C389-7FD2A5D40294}"/>
          </ac:spMkLst>
        </pc:spChg>
        <pc:spChg chg="add mod">
          <ac:chgData name="Amanda Geraghty" userId="5d3e92a3-b60c-4763-b5c8-6ca6b15cf3dc" providerId="ADAL" clId="{66E0C44C-7CF9-4E73-8491-4E4AD99DC2E7}" dt="2023-07-03T14:34:00.793" v="544" actId="1076"/>
          <ac:spMkLst>
            <pc:docMk/>
            <pc:sldMk cId="319136248" sldId="271"/>
            <ac:spMk id="15" creationId="{D548809E-CD32-DDA8-30CF-474A53592FCE}"/>
          </ac:spMkLst>
        </pc:spChg>
      </pc:sldChg>
      <pc:sldChg chg="addSp modSp new mod">
        <pc:chgData name="Amanda Geraghty" userId="5d3e92a3-b60c-4763-b5c8-6ca6b15cf3dc" providerId="ADAL" clId="{66E0C44C-7CF9-4E73-8491-4E4AD99DC2E7}" dt="2023-07-03T14:36:25.985" v="742" actId="207"/>
        <pc:sldMkLst>
          <pc:docMk/>
          <pc:sldMk cId="3132907111" sldId="272"/>
        </pc:sldMkLst>
        <pc:spChg chg="mod">
          <ac:chgData name="Amanda Geraghty" userId="5d3e92a3-b60c-4763-b5c8-6ca6b15cf3dc" providerId="ADAL" clId="{66E0C44C-7CF9-4E73-8491-4E4AD99DC2E7}" dt="2023-07-03T14:34:15.446" v="577" actId="27636"/>
          <ac:spMkLst>
            <pc:docMk/>
            <pc:sldMk cId="3132907111" sldId="272"/>
            <ac:spMk id="2" creationId="{5223A65C-2595-BB00-726D-98D896B4B4B7}"/>
          </ac:spMkLst>
        </pc:spChg>
        <pc:spChg chg="add mod">
          <ac:chgData name="Amanda Geraghty" userId="5d3e92a3-b60c-4763-b5c8-6ca6b15cf3dc" providerId="ADAL" clId="{66E0C44C-7CF9-4E73-8491-4E4AD99DC2E7}" dt="2023-07-03T14:36:12.582" v="736" actId="207"/>
          <ac:spMkLst>
            <pc:docMk/>
            <pc:sldMk cId="3132907111" sldId="272"/>
            <ac:spMk id="4" creationId="{21BF295A-6509-34EF-1CDC-234318D66DFA}"/>
          </ac:spMkLst>
        </pc:spChg>
        <pc:spChg chg="add mod">
          <ac:chgData name="Amanda Geraghty" userId="5d3e92a3-b60c-4763-b5c8-6ca6b15cf3dc" providerId="ADAL" clId="{66E0C44C-7CF9-4E73-8491-4E4AD99DC2E7}" dt="2023-07-03T14:36:23.979" v="741" actId="207"/>
          <ac:spMkLst>
            <pc:docMk/>
            <pc:sldMk cId="3132907111" sldId="272"/>
            <ac:spMk id="5" creationId="{9D126C04-4519-36A8-54E9-862F478C469C}"/>
          </ac:spMkLst>
        </pc:spChg>
        <pc:spChg chg="add mod">
          <ac:chgData name="Amanda Geraghty" userId="5d3e92a3-b60c-4763-b5c8-6ca6b15cf3dc" providerId="ADAL" clId="{66E0C44C-7CF9-4E73-8491-4E4AD99DC2E7}" dt="2023-07-03T14:36:14.080" v="737" actId="207"/>
          <ac:spMkLst>
            <pc:docMk/>
            <pc:sldMk cId="3132907111" sldId="272"/>
            <ac:spMk id="6" creationId="{22E8E21D-4598-7578-EF02-8E2C88548719}"/>
          </ac:spMkLst>
        </pc:spChg>
        <pc:spChg chg="add mod">
          <ac:chgData name="Amanda Geraghty" userId="5d3e92a3-b60c-4763-b5c8-6ca6b15cf3dc" providerId="ADAL" clId="{66E0C44C-7CF9-4E73-8491-4E4AD99DC2E7}" dt="2023-07-03T14:36:19.423" v="739" actId="207"/>
          <ac:spMkLst>
            <pc:docMk/>
            <pc:sldMk cId="3132907111" sldId="272"/>
            <ac:spMk id="7" creationId="{05A12694-CAE2-9956-78CB-E861747DCD3C}"/>
          </ac:spMkLst>
        </pc:spChg>
        <pc:spChg chg="add mod">
          <ac:chgData name="Amanda Geraghty" userId="5d3e92a3-b60c-4763-b5c8-6ca6b15cf3dc" providerId="ADAL" clId="{66E0C44C-7CF9-4E73-8491-4E4AD99DC2E7}" dt="2023-07-03T14:36:25.985" v="742" actId="207"/>
          <ac:spMkLst>
            <pc:docMk/>
            <pc:sldMk cId="3132907111" sldId="272"/>
            <ac:spMk id="8" creationId="{A9B97A15-E3F1-2A69-EE15-F201F2E6F4DA}"/>
          </ac:spMkLst>
        </pc:spChg>
        <pc:spChg chg="add mod">
          <ac:chgData name="Amanda Geraghty" userId="5d3e92a3-b60c-4763-b5c8-6ca6b15cf3dc" providerId="ADAL" clId="{66E0C44C-7CF9-4E73-8491-4E4AD99DC2E7}" dt="2023-07-03T14:36:21.800" v="740" actId="207"/>
          <ac:spMkLst>
            <pc:docMk/>
            <pc:sldMk cId="3132907111" sldId="272"/>
            <ac:spMk id="9" creationId="{0A9A0D92-CC54-2F36-164E-CFA58207042E}"/>
          </ac:spMkLst>
        </pc:spChg>
      </pc:sldChg>
      <pc:sldChg chg="modSp new mod">
        <pc:chgData name="Amanda Geraghty" userId="5d3e92a3-b60c-4763-b5c8-6ca6b15cf3dc" providerId="ADAL" clId="{66E0C44C-7CF9-4E73-8491-4E4AD99DC2E7}" dt="2023-07-03T14:39:08.458" v="763" actId="20577"/>
        <pc:sldMkLst>
          <pc:docMk/>
          <pc:sldMk cId="3156476965" sldId="273"/>
        </pc:sldMkLst>
        <pc:spChg chg="mod">
          <ac:chgData name="Amanda Geraghty" userId="5d3e92a3-b60c-4763-b5c8-6ca6b15cf3dc" providerId="ADAL" clId="{66E0C44C-7CF9-4E73-8491-4E4AD99DC2E7}" dt="2023-07-03T14:39:08.458" v="763" actId="20577"/>
          <ac:spMkLst>
            <pc:docMk/>
            <pc:sldMk cId="3156476965" sldId="273"/>
            <ac:spMk id="2" creationId="{6317B0D4-9E67-F5C0-BF2D-76BB5293F85B}"/>
          </ac:spMkLst>
        </pc:spChg>
      </pc:sldChg>
      <pc:sldChg chg="addSp delSp modSp new mod">
        <pc:chgData name="Amanda Geraghty" userId="5d3e92a3-b60c-4763-b5c8-6ca6b15cf3dc" providerId="ADAL" clId="{66E0C44C-7CF9-4E73-8491-4E4AD99DC2E7}" dt="2023-07-03T14:40:01.778" v="769" actId="14100"/>
        <pc:sldMkLst>
          <pc:docMk/>
          <pc:sldMk cId="1649916051" sldId="274"/>
        </pc:sldMkLst>
        <pc:spChg chg="del">
          <ac:chgData name="Amanda Geraghty" userId="5d3e92a3-b60c-4763-b5c8-6ca6b15cf3dc" providerId="ADAL" clId="{66E0C44C-7CF9-4E73-8491-4E4AD99DC2E7}" dt="2023-07-03T14:39:49.629" v="765" actId="22"/>
          <ac:spMkLst>
            <pc:docMk/>
            <pc:sldMk cId="1649916051" sldId="274"/>
            <ac:spMk id="3" creationId="{B8231BB2-A0F2-E1B5-6F38-0508F8D927C3}"/>
          </ac:spMkLst>
        </pc:spChg>
        <pc:picChg chg="add mod ord">
          <ac:chgData name="Amanda Geraghty" userId="5d3e92a3-b60c-4763-b5c8-6ca6b15cf3dc" providerId="ADAL" clId="{66E0C44C-7CF9-4E73-8491-4E4AD99DC2E7}" dt="2023-07-03T14:40:01.778" v="769" actId="14100"/>
          <ac:picMkLst>
            <pc:docMk/>
            <pc:sldMk cId="1649916051" sldId="274"/>
            <ac:picMk id="5" creationId="{8BA5ED79-396C-7EBE-AD6B-DADE5C54EF12}"/>
          </ac:picMkLst>
        </pc:picChg>
      </pc:sldChg>
      <pc:sldChg chg="addSp delSp modSp new mod">
        <pc:chgData name="Amanda Geraghty" userId="5d3e92a3-b60c-4763-b5c8-6ca6b15cf3dc" providerId="ADAL" clId="{66E0C44C-7CF9-4E73-8491-4E4AD99DC2E7}" dt="2023-07-03T14:55:13.650" v="820" actId="1076"/>
        <pc:sldMkLst>
          <pc:docMk/>
          <pc:sldMk cId="1550504760" sldId="275"/>
        </pc:sldMkLst>
        <pc:spChg chg="del">
          <ac:chgData name="Amanda Geraghty" userId="5d3e92a3-b60c-4763-b5c8-6ca6b15cf3dc" providerId="ADAL" clId="{66E0C44C-7CF9-4E73-8491-4E4AD99DC2E7}" dt="2023-07-03T14:45:12.247" v="801" actId="22"/>
          <ac:spMkLst>
            <pc:docMk/>
            <pc:sldMk cId="1550504760" sldId="275"/>
            <ac:spMk id="3" creationId="{988308BA-5B64-8628-1414-FD1B2F3B3F1A}"/>
          </ac:spMkLst>
        </pc:spChg>
        <pc:spChg chg="add del mod">
          <ac:chgData name="Amanda Geraghty" userId="5d3e92a3-b60c-4763-b5c8-6ca6b15cf3dc" providerId="ADAL" clId="{66E0C44C-7CF9-4E73-8491-4E4AD99DC2E7}" dt="2023-07-03T14:45:52.803" v="803" actId="22"/>
          <ac:spMkLst>
            <pc:docMk/>
            <pc:sldMk cId="1550504760" sldId="275"/>
            <ac:spMk id="15" creationId="{4F1324AE-1197-B0A0-488C-CF83608533F7}"/>
          </ac:spMkLst>
        </pc:spChg>
        <pc:picChg chg="add mod">
          <ac:chgData name="Amanda Geraghty" userId="5d3e92a3-b60c-4763-b5c8-6ca6b15cf3dc" providerId="ADAL" clId="{66E0C44C-7CF9-4E73-8491-4E4AD99DC2E7}" dt="2023-07-03T14:42:35.814" v="791" actId="1076"/>
          <ac:picMkLst>
            <pc:docMk/>
            <pc:sldMk cId="1550504760" sldId="275"/>
            <ac:picMk id="5" creationId="{0B746F1C-264C-4B2F-087E-AD8C9E1A256F}"/>
          </ac:picMkLst>
        </pc:picChg>
        <pc:picChg chg="add mod">
          <ac:chgData name="Amanda Geraghty" userId="5d3e92a3-b60c-4763-b5c8-6ca6b15cf3dc" providerId="ADAL" clId="{66E0C44C-7CF9-4E73-8491-4E4AD99DC2E7}" dt="2023-07-03T14:44:08.971" v="798" actId="14100"/>
          <ac:picMkLst>
            <pc:docMk/>
            <pc:sldMk cId="1550504760" sldId="275"/>
            <ac:picMk id="7" creationId="{88115C55-6D67-67AF-5A99-D1A6C21D3428}"/>
          </ac:picMkLst>
        </pc:picChg>
        <pc:picChg chg="add mod">
          <ac:chgData name="Amanda Geraghty" userId="5d3e92a3-b60c-4763-b5c8-6ca6b15cf3dc" providerId="ADAL" clId="{66E0C44C-7CF9-4E73-8491-4E4AD99DC2E7}" dt="2023-07-03T14:44:04.972" v="796" actId="14100"/>
          <ac:picMkLst>
            <pc:docMk/>
            <pc:sldMk cId="1550504760" sldId="275"/>
            <ac:picMk id="9" creationId="{910FE041-5082-D29D-48D4-5CFC31CB742C}"/>
          </ac:picMkLst>
        </pc:picChg>
        <pc:picChg chg="add mod">
          <ac:chgData name="Amanda Geraghty" userId="5d3e92a3-b60c-4763-b5c8-6ca6b15cf3dc" providerId="ADAL" clId="{66E0C44C-7CF9-4E73-8491-4E4AD99DC2E7}" dt="2023-07-03T14:44:45.034" v="800" actId="1076"/>
          <ac:picMkLst>
            <pc:docMk/>
            <pc:sldMk cId="1550504760" sldId="275"/>
            <ac:picMk id="11" creationId="{4A01FB4D-B9B8-3AEF-1882-71496B67D4D9}"/>
          </ac:picMkLst>
        </pc:picChg>
        <pc:picChg chg="add del mod ord">
          <ac:chgData name="Amanda Geraghty" userId="5d3e92a3-b60c-4763-b5c8-6ca6b15cf3dc" providerId="ADAL" clId="{66E0C44C-7CF9-4E73-8491-4E4AD99DC2E7}" dt="2023-07-03T14:45:14.870" v="802" actId="478"/>
          <ac:picMkLst>
            <pc:docMk/>
            <pc:sldMk cId="1550504760" sldId="275"/>
            <ac:picMk id="13" creationId="{A5052A9C-8224-D9E7-8D72-2E566A32EBDE}"/>
          </ac:picMkLst>
        </pc:picChg>
        <pc:picChg chg="add mod ord">
          <ac:chgData name="Amanda Geraghty" userId="5d3e92a3-b60c-4763-b5c8-6ca6b15cf3dc" providerId="ADAL" clId="{66E0C44C-7CF9-4E73-8491-4E4AD99DC2E7}" dt="2023-07-03T14:45:54.357" v="804" actId="1076"/>
          <ac:picMkLst>
            <pc:docMk/>
            <pc:sldMk cId="1550504760" sldId="275"/>
            <ac:picMk id="17" creationId="{221653F4-9988-BFA3-AA25-B5C7BFF603FF}"/>
          </ac:picMkLst>
        </pc:picChg>
        <pc:picChg chg="add mod">
          <ac:chgData name="Amanda Geraghty" userId="5d3e92a3-b60c-4763-b5c8-6ca6b15cf3dc" providerId="ADAL" clId="{66E0C44C-7CF9-4E73-8491-4E4AD99DC2E7}" dt="2023-07-03T14:51:22.302" v="806" actId="1076"/>
          <ac:picMkLst>
            <pc:docMk/>
            <pc:sldMk cId="1550504760" sldId="275"/>
            <ac:picMk id="19" creationId="{8CD4EE31-1E96-A79B-A3BE-F2D2C3A2E403}"/>
          </ac:picMkLst>
        </pc:picChg>
        <pc:picChg chg="add mod">
          <ac:chgData name="Amanda Geraghty" userId="5d3e92a3-b60c-4763-b5c8-6ca6b15cf3dc" providerId="ADAL" clId="{66E0C44C-7CF9-4E73-8491-4E4AD99DC2E7}" dt="2023-07-03T14:52:04.855" v="808" actId="1076"/>
          <ac:picMkLst>
            <pc:docMk/>
            <pc:sldMk cId="1550504760" sldId="275"/>
            <ac:picMk id="21" creationId="{4F96A0C4-1851-46EC-0B41-E2315DE6DFBF}"/>
          </ac:picMkLst>
        </pc:picChg>
        <pc:picChg chg="add mod">
          <ac:chgData name="Amanda Geraghty" userId="5d3e92a3-b60c-4763-b5c8-6ca6b15cf3dc" providerId="ADAL" clId="{66E0C44C-7CF9-4E73-8491-4E4AD99DC2E7}" dt="2023-07-03T14:52:36.668" v="810" actId="1076"/>
          <ac:picMkLst>
            <pc:docMk/>
            <pc:sldMk cId="1550504760" sldId="275"/>
            <ac:picMk id="23" creationId="{C0A59CE1-8614-5971-0C59-CA1FC971A2A4}"/>
          </ac:picMkLst>
        </pc:picChg>
        <pc:picChg chg="add mod">
          <ac:chgData name="Amanda Geraghty" userId="5d3e92a3-b60c-4763-b5c8-6ca6b15cf3dc" providerId="ADAL" clId="{66E0C44C-7CF9-4E73-8491-4E4AD99DC2E7}" dt="2023-07-03T14:53:13.805" v="812" actId="1076"/>
          <ac:picMkLst>
            <pc:docMk/>
            <pc:sldMk cId="1550504760" sldId="275"/>
            <ac:picMk id="25" creationId="{B1C9FEBE-6AE2-711C-6B94-8E45F5AE9B89}"/>
          </ac:picMkLst>
        </pc:picChg>
        <pc:picChg chg="add mod">
          <ac:chgData name="Amanda Geraghty" userId="5d3e92a3-b60c-4763-b5c8-6ca6b15cf3dc" providerId="ADAL" clId="{66E0C44C-7CF9-4E73-8491-4E4AD99DC2E7}" dt="2023-07-03T14:53:50.905" v="815" actId="1076"/>
          <ac:picMkLst>
            <pc:docMk/>
            <pc:sldMk cId="1550504760" sldId="275"/>
            <ac:picMk id="27" creationId="{8892E992-C8A8-4A7F-97A0-5AAF7391851C}"/>
          </ac:picMkLst>
        </pc:picChg>
        <pc:picChg chg="add del mod">
          <ac:chgData name="Amanda Geraghty" userId="5d3e92a3-b60c-4763-b5c8-6ca6b15cf3dc" providerId="ADAL" clId="{66E0C44C-7CF9-4E73-8491-4E4AD99DC2E7}" dt="2023-07-03T14:54:54.245" v="818" actId="478"/>
          <ac:picMkLst>
            <pc:docMk/>
            <pc:sldMk cId="1550504760" sldId="275"/>
            <ac:picMk id="29" creationId="{12C7C279-28DC-8104-B628-267B237503EF}"/>
          </ac:picMkLst>
        </pc:picChg>
        <pc:picChg chg="add mod">
          <ac:chgData name="Amanda Geraghty" userId="5d3e92a3-b60c-4763-b5c8-6ca6b15cf3dc" providerId="ADAL" clId="{66E0C44C-7CF9-4E73-8491-4E4AD99DC2E7}" dt="2023-07-03T14:55:13.650" v="820" actId="1076"/>
          <ac:picMkLst>
            <pc:docMk/>
            <pc:sldMk cId="1550504760" sldId="275"/>
            <ac:picMk id="31" creationId="{A837AC9E-EBC2-CC2A-83FF-04B7B2DBBE9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7/3/2023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28830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7/3/2023</a:t>
            </a:fld>
            <a:endParaRPr lang="en-US" dirty="0"/>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96889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7/3/2023</a:t>
            </a:fld>
            <a:endParaRPr lang="en-US" dirty="0"/>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94294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7/3/2023</a:t>
            </a:fld>
            <a:endParaRPr lang="en-US" dirty="0"/>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89374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7/3/2023</a:t>
            </a:fld>
            <a:endParaRPr lang="en-US" dirty="0"/>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87731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7/3/2023</a:t>
            </a:fld>
            <a:endParaRPr lang="en-US" dirty="0"/>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53378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7/3/2023</a:t>
            </a:fld>
            <a:endParaRPr lang="en-US" dirty="0"/>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70395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7/3/2023</a:t>
            </a:fld>
            <a:endParaRPr lang="en-US" dirty="0"/>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7348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7/3/2023</a:t>
            </a:fld>
            <a:endParaRPr lang="en-US" dirty="0"/>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6284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7/3/2023</a:t>
            </a:fld>
            <a:endParaRPr lang="en-US" dirty="0"/>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57053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7/3/2023</a:t>
            </a:fld>
            <a:endParaRPr lang="en-US" dirty="0"/>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56363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7/3/2023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3622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88" r:id="rId8"/>
    <p:sldLayoutId id="2147483689" r:id="rId9"/>
    <p:sldLayoutId id="2147483690" r:id="rId10"/>
    <p:sldLayoutId id="214748369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9D767E3F-5FD8-43EF-92CC-71463D47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1057">
            <a:extLst>
              <a:ext uri="{FF2B5EF4-FFF2-40B4-BE49-F238E27FC236}">
                <a16:creationId xmlns:a16="http://schemas.microsoft.com/office/drawing/2014/main" id="{53326BAA-9686-4D37-B702-A459A43F9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0EAC6BB7-3177-CE54-41A9-A4067DAC9F52}"/>
              </a:ext>
            </a:extLst>
          </p:cNvPr>
          <p:cNvSpPr>
            <a:spLocks noGrp="1"/>
          </p:cNvSpPr>
          <p:nvPr>
            <p:ph type="ctrTitle"/>
          </p:nvPr>
        </p:nvSpPr>
        <p:spPr>
          <a:xfrm>
            <a:off x="777239" y="1122363"/>
            <a:ext cx="5047488" cy="811212"/>
          </a:xfrm>
        </p:spPr>
        <p:txBody>
          <a:bodyPr>
            <a:normAutofit/>
          </a:bodyPr>
          <a:lstStyle/>
          <a:p>
            <a:pPr algn="l"/>
            <a:r>
              <a:rPr lang="en-US" sz="4000" dirty="0"/>
              <a:t>Working with Trauma</a:t>
            </a:r>
            <a:endParaRPr lang="en-GB" sz="4000" dirty="0"/>
          </a:p>
        </p:txBody>
      </p:sp>
      <p:sp>
        <p:nvSpPr>
          <p:cNvPr id="1060" name="Oval 1">
            <a:extLst>
              <a:ext uri="{FF2B5EF4-FFF2-40B4-BE49-F238E27FC236}">
                <a16:creationId xmlns:a16="http://schemas.microsoft.com/office/drawing/2014/main" id="{AB330529-CB1E-4112-8F01-435C2E299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1" name="decorative circles">
            <a:extLst>
              <a:ext uri="{FF2B5EF4-FFF2-40B4-BE49-F238E27FC236}">
                <a16:creationId xmlns:a16="http://schemas.microsoft.com/office/drawing/2014/main" id="{A6BAEEFE-5A15-4E44-B100-CFD7F5D6D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1072" name="Oval 1062">
              <a:extLst>
                <a:ext uri="{FF2B5EF4-FFF2-40B4-BE49-F238E27FC236}">
                  <a16:creationId xmlns:a16="http://schemas.microsoft.com/office/drawing/2014/main" id="{9F653A2A-2CD3-4B8D-B1DB-0B410110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Oval 1063">
              <a:extLst>
                <a:ext uri="{FF2B5EF4-FFF2-40B4-BE49-F238E27FC236}">
                  <a16:creationId xmlns:a16="http://schemas.microsoft.com/office/drawing/2014/main" id="{7B14CA02-0561-4C97-8FF3-95C5A5679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Oval 1064">
              <a:extLst>
                <a:ext uri="{FF2B5EF4-FFF2-40B4-BE49-F238E27FC236}">
                  <a16:creationId xmlns:a16="http://schemas.microsoft.com/office/drawing/2014/main" id="{5D1DCF05-9A46-4ED2-9213-6762C6975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6" name="Oval 1065">
              <a:extLst>
                <a:ext uri="{FF2B5EF4-FFF2-40B4-BE49-F238E27FC236}">
                  <a16:creationId xmlns:a16="http://schemas.microsoft.com/office/drawing/2014/main" id="{7C2DFB0F-9C5B-42B4-A4C5-1C4308E5E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Oval 1066">
              <a:extLst>
                <a:ext uri="{FF2B5EF4-FFF2-40B4-BE49-F238E27FC236}">
                  <a16:creationId xmlns:a16="http://schemas.microsoft.com/office/drawing/2014/main" id="{09002102-7C3F-4562-B6C9-B6662E8A2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8" name="Oval 1067">
              <a:extLst>
                <a:ext uri="{FF2B5EF4-FFF2-40B4-BE49-F238E27FC236}">
                  <a16:creationId xmlns:a16="http://schemas.microsoft.com/office/drawing/2014/main" id="{38ABC509-D5C1-4B54-88A3-76D47A1A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9" name="Oval 1068">
              <a:extLst>
                <a:ext uri="{FF2B5EF4-FFF2-40B4-BE49-F238E27FC236}">
                  <a16:creationId xmlns:a16="http://schemas.microsoft.com/office/drawing/2014/main" id="{69564177-4282-4F98-81F4-F758FF774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Oval 1069">
              <a:extLst>
                <a:ext uri="{FF2B5EF4-FFF2-40B4-BE49-F238E27FC236}">
                  <a16:creationId xmlns:a16="http://schemas.microsoft.com/office/drawing/2014/main" id="{2B760430-7B8B-4E35-A89B-197E3299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Final PWA LOGO email letter">
            <a:extLst>
              <a:ext uri="{FF2B5EF4-FFF2-40B4-BE49-F238E27FC236}">
                <a16:creationId xmlns:a16="http://schemas.microsoft.com/office/drawing/2014/main" id="{7FA1CEAC-D678-053D-8E7A-AC0EBBFFBE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9476" y="3017725"/>
            <a:ext cx="3607206" cy="872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3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6B9D-95B5-D63F-F896-6B8ABC93C22F}"/>
              </a:ext>
            </a:extLst>
          </p:cNvPr>
          <p:cNvSpPr>
            <a:spLocks noGrp="1"/>
          </p:cNvSpPr>
          <p:nvPr>
            <p:ph type="title"/>
          </p:nvPr>
        </p:nvSpPr>
        <p:spPr/>
        <p:txBody>
          <a:bodyPr/>
          <a:lstStyle/>
          <a:p>
            <a:r>
              <a:rPr lang="en-GB" dirty="0"/>
              <a:t>Choice</a:t>
            </a:r>
          </a:p>
        </p:txBody>
      </p:sp>
      <p:sp>
        <p:nvSpPr>
          <p:cNvPr id="3" name="Content Placeholder 2">
            <a:extLst>
              <a:ext uri="{FF2B5EF4-FFF2-40B4-BE49-F238E27FC236}">
                <a16:creationId xmlns:a16="http://schemas.microsoft.com/office/drawing/2014/main" id="{6730FD1C-4022-CB82-EA3D-374F0452CD1C}"/>
              </a:ext>
            </a:extLst>
          </p:cNvPr>
          <p:cNvSpPr>
            <a:spLocks noGrp="1"/>
          </p:cNvSpPr>
          <p:nvPr>
            <p:ph idx="1"/>
          </p:nvPr>
        </p:nvSpPr>
        <p:spPr/>
        <p:txBody>
          <a:bodyPr/>
          <a:lstStyle/>
          <a:p>
            <a:pPr marL="0" indent="0" algn="l">
              <a:buNone/>
            </a:pPr>
            <a:r>
              <a:rPr lang="en-US" sz="2400" b="0" i="0" dirty="0">
                <a:solidFill>
                  <a:srgbClr val="0B0C0C"/>
                </a:solidFill>
                <a:effectLst/>
                <a:latin typeface="GDS Transport"/>
              </a:rPr>
              <a:t>Service users are supported in shared decision-making, choice and goal setting to determine the plan of action they need to heal and move forward, by:</a:t>
            </a:r>
          </a:p>
          <a:p>
            <a:pPr algn="l">
              <a:buFont typeface="Arial" panose="020B0604020202020204" pitchFamily="34" charset="0"/>
              <a:buChar char="•"/>
            </a:pPr>
            <a:r>
              <a:rPr lang="en-US" sz="2400" b="0" i="0" dirty="0">
                <a:solidFill>
                  <a:srgbClr val="0B0C0C"/>
                </a:solidFill>
                <a:effectLst/>
                <a:latin typeface="GDS Transport"/>
              </a:rPr>
              <a:t>ensuring service users and staff have a voice in the decision-making process of the organisation and its services</a:t>
            </a:r>
          </a:p>
          <a:p>
            <a:pPr algn="l">
              <a:buFont typeface="Arial" panose="020B0604020202020204" pitchFamily="34" charset="0"/>
              <a:buChar char="•"/>
            </a:pPr>
            <a:r>
              <a:rPr lang="en-US" sz="2400" b="0" i="0" dirty="0">
                <a:solidFill>
                  <a:srgbClr val="0B0C0C"/>
                </a:solidFill>
                <a:effectLst/>
                <a:latin typeface="GDS Transport"/>
              </a:rPr>
              <a:t>listening to the needs and wishes of service users and staff</a:t>
            </a:r>
          </a:p>
          <a:p>
            <a:pPr algn="l">
              <a:buFont typeface="Arial" panose="020B0604020202020204" pitchFamily="34" charset="0"/>
              <a:buChar char="•"/>
            </a:pPr>
            <a:r>
              <a:rPr lang="en-US" sz="2400" b="0" i="0" dirty="0">
                <a:solidFill>
                  <a:srgbClr val="0B0C0C"/>
                </a:solidFill>
                <a:effectLst/>
                <a:latin typeface="GDS Transport"/>
              </a:rPr>
              <a:t>explaining choices clearly and transparently</a:t>
            </a:r>
          </a:p>
          <a:p>
            <a:pPr algn="l">
              <a:buFont typeface="Arial" panose="020B0604020202020204" pitchFamily="34" charset="0"/>
              <a:buChar char="•"/>
            </a:pPr>
            <a:r>
              <a:rPr lang="en-US" sz="2400" b="0" i="0" dirty="0">
                <a:solidFill>
                  <a:srgbClr val="0B0C0C"/>
                </a:solidFill>
                <a:effectLst/>
                <a:latin typeface="GDS Transport"/>
              </a:rPr>
              <a:t>acknowledging that people who have experienced or are experiencing trauma may feel a lack of safety or control over the course of their life which can cause difficulties in developing trusting relationships</a:t>
            </a:r>
          </a:p>
          <a:p>
            <a:endParaRPr lang="en-GB" dirty="0"/>
          </a:p>
        </p:txBody>
      </p:sp>
    </p:spTree>
    <p:extLst>
      <p:ext uri="{BB962C8B-B14F-4D97-AF65-F5344CB8AC3E}">
        <p14:creationId xmlns:p14="http://schemas.microsoft.com/office/powerpoint/2010/main" val="289750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F037-6448-2F9D-167E-A101F6E9E161}"/>
              </a:ext>
            </a:extLst>
          </p:cNvPr>
          <p:cNvSpPr>
            <a:spLocks noGrp="1"/>
          </p:cNvSpPr>
          <p:nvPr>
            <p:ph type="title"/>
          </p:nvPr>
        </p:nvSpPr>
        <p:spPr/>
        <p:txBody>
          <a:bodyPr/>
          <a:lstStyle/>
          <a:p>
            <a:r>
              <a:rPr lang="en-GB" dirty="0"/>
              <a:t>Collaboration</a:t>
            </a:r>
          </a:p>
        </p:txBody>
      </p:sp>
      <p:sp>
        <p:nvSpPr>
          <p:cNvPr id="3" name="Content Placeholder 2">
            <a:extLst>
              <a:ext uri="{FF2B5EF4-FFF2-40B4-BE49-F238E27FC236}">
                <a16:creationId xmlns:a16="http://schemas.microsoft.com/office/drawing/2014/main" id="{B389638F-B357-7C9B-5145-B896B811B223}"/>
              </a:ext>
            </a:extLst>
          </p:cNvPr>
          <p:cNvSpPr>
            <a:spLocks noGrp="1"/>
          </p:cNvSpPr>
          <p:nvPr>
            <p:ph idx="1"/>
          </p:nvPr>
        </p:nvSpPr>
        <p:spPr/>
        <p:txBody>
          <a:bodyPr/>
          <a:lstStyle/>
          <a:p>
            <a:pPr marL="0" indent="0" algn="l">
              <a:buNone/>
            </a:pPr>
            <a:r>
              <a:rPr lang="en-US" b="0" i="0" dirty="0">
                <a:solidFill>
                  <a:srgbClr val="0B0C0C"/>
                </a:solidFill>
                <a:effectLst/>
                <a:latin typeface="GDS Transport"/>
              </a:rPr>
              <a:t>The value of staff and service user experience is recognised in overcoming challenges and improving the system as a whole, by:</a:t>
            </a:r>
          </a:p>
          <a:p>
            <a:pPr marL="0" indent="0" algn="l">
              <a:buNone/>
            </a:pPr>
            <a:endParaRPr lang="en-US" b="0" i="0" dirty="0">
              <a:solidFill>
                <a:srgbClr val="0B0C0C"/>
              </a:solidFill>
              <a:effectLst/>
              <a:latin typeface="GDS Transport"/>
            </a:endParaRPr>
          </a:p>
          <a:p>
            <a:pPr algn="l">
              <a:buFont typeface="Arial" panose="020B0604020202020204" pitchFamily="34" charset="0"/>
              <a:buChar char="•"/>
            </a:pPr>
            <a:r>
              <a:rPr lang="en-US" b="0" i="0" dirty="0">
                <a:solidFill>
                  <a:srgbClr val="0B0C0C"/>
                </a:solidFill>
                <a:effectLst/>
                <a:latin typeface="GDS Transport"/>
              </a:rPr>
              <a:t>using formal and informal peer support and mutual self-help</a:t>
            </a:r>
          </a:p>
          <a:p>
            <a:pPr algn="l">
              <a:buFont typeface="Arial" panose="020B0604020202020204" pitchFamily="34" charset="0"/>
              <a:buChar char="•"/>
            </a:pPr>
            <a:r>
              <a:rPr lang="en-US" b="0" i="0" dirty="0">
                <a:solidFill>
                  <a:srgbClr val="0B0C0C"/>
                </a:solidFill>
                <a:effectLst/>
                <a:latin typeface="GDS Transport"/>
              </a:rPr>
              <a:t>the organisation asking service users and staff what they need and collaboratively considering how these needs can be met</a:t>
            </a:r>
          </a:p>
          <a:p>
            <a:pPr algn="l">
              <a:buFont typeface="Arial" panose="020B0604020202020204" pitchFamily="34" charset="0"/>
              <a:buChar char="•"/>
            </a:pPr>
            <a:r>
              <a:rPr lang="en-US" b="0" i="0" dirty="0">
                <a:solidFill>
                  <a:srgbClr val="0B0C0C"/>
                </a:solidFill>
                <a:effectLst/>
                <a:latin typeface="GDS Transport"/>
              </a:rPr>
              <a:t>focussing on working alongside and actively involving service users in the delivery of services</a:t>
            </a:r>
          </a:p>
          <a:p>
            <a:endParaRPr lang="en-GB" dirty="0"/>
          </a:p>
        </p:txBody>
      </p:sp>
    </p:spTree>
    <p:extLst>
      <p:ext uri="{BB962C8B-B14F-4D97-AF65-F5344CB8AC3E}">
        <p14:creationId xmlns:p14="http://schemas.microsoft.com/office/powerpoint/2010/main" val="342504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00A1-19A9-1194-26F2-AE9D0B685717}"/>
              </a:ext>
            </a:extLst>
          </p:cNvPr>
          <p:cNvSpPr>
            <a:spLocks noGrp="1"/>
          </p:cNvSpPr>
          <p:nvPr>
            <p:ph type="title"/>
          </p:nvPr>
        </p:nvSpPr>
        <p:spPr/>
        <p:txBody>
          <a:bodyPr/>
          <a:lstStyle/>
          <a:p>
            <a:r>
              <a:rPr lang="en-GB" dirty="0"/>
              <a:t>Empowerment</a:t>
            </a:r>
          </a:p>
        </p:txBody>
      </p:sp>
      <p:sp>
        <p:nvSpPr>
          <p:cNvPr id="3" name="Content Placeholder 2">
            <a:extLst>
              <a:ext uri="{FF2B5EF4-FFF2-40B4-BE49-F238E27FC236}">
                <a16:creationId xmlns:a16="http://schemas.microsoft.com/office/drawing/2014/main" id="{36AADB0B-698C-0042-7782-4EFA2A1491FD}"/>
              </a:ext>
            </a:extLst>
          </p:cNvPr>
          <p:cNvSpPr>
            <a:spLocks noGrp="1"/>
          </p:cNvSpPr>
          <p:nvPr>
            <p:ph idx="1"/>
          </p:nvPr>
        </p:nvSpPr>
        <p:spPr/>
        <p:txBody>
          <a:bodyPr/>
          <a:lstStyle/>
          <a:p>
            <a:pPr marL="0" indent="0" algn="l">
              <a:buNone/>
            </a:pPr>
            <a:r>
              <a:rPr lang="en-US" b="0" i="0" dirty="0">
                <a:solidFill>
                  <a:srgbClr val="0B0C0C"/>
                </a:solidFill>
                <a:effectLst/>
                <a:latin typeface="GDS Transport"/>
              </a:rPr>
              <a:t>Efforts are made to share power and give service users and staff a strong voice in decision-making, at both individual and organisational level, by:</a:t>
            </a:r>
          </a:p>
          <a:p>
            <a:pPr algn="l">
              <a:buFont typeface="Arial" panose="020B0604020202020204" pitchFamily="34" charset="0"/>
              <a:buChar char="•"/>
            </a:pPr>
            <a:r>
              <a:rPr lang="en-US" b="0" i="0" dirty="0">
                <a:solidFill>
                  <a:srgbClr val="0B0C0C"/>
                </a:solidFill>
                <a:effectLst/>
                <a:latin typeface="GDS Transport"/>
              </a:rPr>
              <a:t>validating feelings and concerns of staff and service users</a:t>
            </a:r>
          </a:p>
          <a:p>
            <a:pPr algn="l">
              <a:buFont typeface="Arial" panose="020B0604020202020204" pitchFamily="34" charset="0"/>
              <a:buChar char="•"/>
            </a:pPr>
            <a:r>
              <a:rPr lang="en-US" b="0" i="0" dirty="0">
                <a:solidFill>
                  <a:srgbClr val="0B0C0C"/>
                </a:solidFill>
                <a:effectLst/>
                <a:latin typeface="GDS Transport"/>
              </a:rPr>
              <a:t>listening to what a person wants and needs</a:t>
            </a:r>
          </a:p>
          <a:p>
            <a:pPr algn="l">
              <a:buFont typeface="Arial" panose="020B0604020202020204" pitchFamily="34" charset="0"/>
              <a:buChar char="•"/>
            </a:pPr>
            <a:r>
              <a:rPr lang="en-US" b="0" i="0" dirty="0">
                <a:solidFill>
                  <a:srgbClr val="0B0C0C"/>
                </a:solidFill>
                <a:effectLst/>
                <a:latin typeface="GDS Transport"/>
              </a:rPr>
              <a:t>supporting people to make decisions and take action</a:t>
            </a:r>
          </a:p>
          <a:p>
            <a:pPr algn="l">
              <a:buFont typeface="Arial" panose="020B0604020202020204" pitchFamily="34" charset="0"/>
              <a:buChar char="•"/>
            </a:pPr>
            <a:r>
              <a:rPr lang="en-US" b="0" i="0" dirty="0">
                <a:solidFill>
                  <a:srgbClr val="0B0C0C"/>
                </a:solidFill>
                <a:effectLst/>
                <a:latin typeface="GDS Transport"/>
              </a:rPr>
              <a:t>acknowledging that people who have experienced or are experiencing trauma may feel powerless to control what happens to them, isolated by their experiences and have feelings of low self-worth</a:t>
            </a:r>
          </a:p>
          <a:p>
            <a:endParaRPr lang="en-GB" dirty="0"/>
          </a:p>
        </p:txBody>
      </p:sp>
    </p:spTree>
    <p:extLst>
      <p:ext uri="{BB962C8B-B14F-4D97-AF65-F5344CB8AC3E}">
        <p14:creationId xmlns:p14="http://schemas.microsoft.com/office/powerpoint/2010/main" val="297689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85A2-C539-BB21-DF9C-F77A9EB2C92F}"/>
              </a:ext>
            </a:extLst>
          </p:cNvPr>
          <p:cNvSpPr>
            <a:spLocks noGrp="1"/>
          </p:cNvSpPr>
          <p:nvPr>
            <p:ph type="title"/>
          </p:nvPr>
        </p:nvSpPr>
        <p:spPr/>
        <p:txBody>
          <a:bodyPr/>
          <a:lstStyle/>
          <a:p>
            <a:r>
              <a:rPr lang="en-GB" dirty="0"/>
              <a:t>Cultural Consideration</a:t>
            </a:r>
          </a:p>
        </p:txBody>
      </p:sp>
      <p:sp>
        <p:nvSpPr>
          <p:cNvPr id="3" name="Content Placeholder 2">
            <a:extLst>
              <a:ext uri="{FF2B5EF4-FFF2-40B4-BE49-F238E27FC236}">
                <a16:creationId xmlns:a16="http://schemas.microsoft.com/office/drawing/2014/main" id="{D931421B-5BDC-5C7E-EE53-3E042E8555E2}"/>
              </a:ext>
            </a:extLst>
          </p:cNvPr>
          <p:cNvSpPr>
            <a:spLocks noGrp="1"/>
          </p:cNvSpPr>
          <p:nvPr>
            <p:ph idx="1"/>
          </p:nvPr>
        </p:nvSpPr>
        <p:spPr/>
        <p:txBody>
          <a:bodyPr/>
          <a:lstStyle/>
          <a:p>
            <a:pPr algn="l"/>
            <a:r>
              <a:rPr lang="en-US" sz="2400" b="0" i="0" dirty="0">
                <a:solidFill>
                  <a:srgbClr val="0B0C0C"/>
                </a:solidFill>
                <a:effectLst/>
                <a:latin typeface="GDS Transport"/>
              </a:rPr>
              <a:t>Move past cultural stereotypes and biases based on, for example, gender, sexual orientation, age, religion, disability, geography, race or ethnicity by:</a:t>
            </a:r>
          </a:p>
          <a:p>
            <a:pPr algn="l">
              <a:buFont typeface="Arial" panose="020B0604020202020204" pitchFamily="34" charset="0"/>
              <a:buChar char="•"/>
            </a:pPr>
            <a:r>
              <a:rPr lang="en-US" sz="2400" b="0" i="0" dirty="0">
                <a:solidFill>
                  <a:srgbClr val="0B0C0C"/>
                </a:solidFill>
                <a:effectLst/>
                <a:latin typeface="GDS Transport"/>
              </a:rPr>
              <a:t>offering access to gender responsive services</a:t>
            </a:r>
          </a:p>
          <a:p>
            <a:pPr algn="l">
              <a:buFont typeface="Arial" panose="020B0604020202020204" pitchFamily="34" charset="0"/>
              <a:buChar char="•"/>
            </a:pPr>
            <a:r>
              <a:rPr lang="en-US" sz="2400" b="0" i="0" dirty="0">
                <a:solidFill>
                  <a:srgbClr val="0B0C0C"/>
                </a:solidFill>
                <a:effectLst/>
                <a:latin typeface="GDS Transport"/>
              </a:rPr>
              <a:t>leveraging the healing value of traditional cultural connections</a:t>
            </a:r>
          </a:p>
          <a:p>
            <a:pPr algn="l">
              <a:buFont typeface="Arial" panose="020B0604020202020204" pitchFamily="34" charset="0"/>
              <a:buChar char="•"/>
            </a:pPr>
            <a:r>
              <a:rPr lang="en-US" sz="2400" b="0" i="0" dirty="0">
                <a:solidFill>
                  <a:srgbClr val="0B0C0C"/>
                </a:solidFill>
                <a:effectLst/>
                <a:latin typeface="GDS Transport"/>
              </a:rPr>
              <a:t>incorporating policies, protocols and processes that are responsive to the needs of individuals served</a:t>
            </a:r>
          </a:p>
          <a:p>
            <a:endParaRPr lang="en-GB" dirty="0"/>
          </a:p>
        </p:txBody>
      </p:sp>
    </p:spTree>
    <p:extLst>
      <p:ext uri="{BB962C8B-B14F-4D97-AF65-F5344CB8AC3E}">
        <p14:creationId xmlns:p14="http://schemas.microsoft.com/office/powerpoint/2010/main" val="415490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14AF-1359-3CFD-538C-13FBAA91F055}"/>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1F7CD2FB-B666-4BFA-85D5-BBF07F000454}"/>
              </a:ext>
            </a:extLst>
          </p:cNvPr>
          <p:cNvSpPr>
            <a:spLocks noGrp="1"/>
          </p:cNvSpPr>
          <p:nvPr>
            <p:ph idx="1"/>
          </p:nvPr>
        </p:nvSpPr>
        <p:spPr/>
        <p:txBody>
          <a:bodyPr>
            <a:normAutofit/>
          </a:bodyPr>
          <a:lstStyle/>
          <a:p>
            <a:r>
              <a:rPr lang="en-GB" sz="4000" dirty="0"/>
              <a:t>Identify the 6 principles of trauma</a:t>
            </a:r>
          </a:p>
        </p:txBody>
      </p:sp>
    </p:spTree>
    <p:extLst>
      <p:ext uri="{BB962C8B-B14F-4D97-AF65-F5344CB8AC3E}">
        <p14:creationId xmlns:p14="http://schemas.microsoft.com/office/powerpoint/2010/main" val="382674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DA62-25B7-3402-AD84-BEF1D355C6B2}"/>
              </a:ext>
            </a:extLst>
          </p:cNvPr>
          <p:cNvSpPr>
            <a:spLocks noGrp="1"/>
          </p:cNvSpPr>
          <p:nvPr>
            <p:ph type="title"/>
          </p:nvPr>
        </p:nvSpPr>
        <p:spPr/>
        <p:txBody>
          <a:bodyPr>
            <a:normAutofit/>
          </a:bodyPr>
          <a:lstStyle/>
          <a:p>
            <a:r>
              <a:rPr lang="en-US" sz="4000" dirty="0"/>
              <a:t>How we worked with Anne</a:t>
            </a:r>
            <a:endParaRPr lang="en-GB" sz="4000" dirty="0"/>
          </a:p>
        </p:txBody>
      </p:sp>
      <p:sp>
        <p:nvSpPr>
          <p:cNvPr id="3" name="Content Placeholder 2">
            <a:extLst>
              <a:ext uri="{FF2B5EF4-FFF2-40B4-BE49-F238E27FC236}">
                <a16:creationId xmlns:a16="http://schemas.microsoft.com/office/drawing/2014/main" id="{D814C830-2949-F4DA-D4E3-4D3EAF468CD7}"/>
              </a:ext>
            </a:extLst>
          </p:cNvPr>
          <p:cNvSpPr>
            <a:spLocks noGrp="1"/>
          </p:cNvSpPr>
          <p:nvPr>
            <p:ph idx="1"/>
          </p:nvPr>
        </p:nvSpPr>
        <p:spPr/>
        <p:txBody>
          <a:bodyPr/>
          <a:lstStyle/>
          <a:p>
            <a:r>
              <a:rPr lang="en-US" dirty="0"/>
              <a:t>Understanding what Trauma is</a:t>
            </a:r>
          </a:p>
          <a:p>
            <a:r>
              <a:rPr lang="en-US" dirty="0"/>
              <a:t>Triggers</a:t>
            </a:r>
          </a:p>
          <a:p>
            <a:r>
              <a:rPr lang="en-US" dirty="0"/>
              <a:t>Behaviours</a:t>
            </a:r>
          </a:p>
          <a:p>
            <a:r>
              <a:rPr lang="en-US" dirty="0"/>
              <a:t>Understanding what the survivor needs</a:t>
            </a:r>
          </a:p>
          <a:p>
            <a:r>
              <a:rPr lang="en-US" dirty="0"/>
              <a:t>Do not re-traumatise</a:t>
            </a:r>
          </a:p>
          <a:p>
            <a:r>
              <a:rPr lang="en-US" dirty="0"/>
              <a:t>Promote empowerment, choice and control </a:t>
            </a:r>
          </a:p>
          <a:p>
            <a:r>
              <a:rPr lang="en-US" dirty="0"/>
              <a:t>Relationship with the survivor</a:t>
            </a:r>
          </a:p>
          <a:p>
            <a:r>
              <a:rPr lang="en-US" dirty="0"/>
              <a:t>Review</a:t>
            </a:r>
          </a:p>
          <a:p>
            <a:pPr marL="0" indent="0">
              <a:buNone/>
            </a:pPr>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88793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F524-4699-E907-0188-DC6297763BCE}"/>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C0D8FEE8-D671-4FF5-0DF4-5973427457A4}"/>
              </a:ext>
            </a:extLst>
          </p:cNvPr>
          <p:cNvPicPr>
            <a:picLocks noGrp="1" noChangeAspect="1"/>
          </p:cNvPicPr>
          <p:nvPr>
            <p:ph idx="1"/>
          </p:nvPr>
        </p:nvPicPr>
        <p:blipFill>
          <a:blip r:embed="rId2"/>
          <a:stretch>
            <a:fillRect/>
          </a:stretch>
        </p:blipFill>
        <p:spPr>
          <a:xfrm>
            <a:off x="1847850" y="742950"/>
            <a:ext cx="8391525" cy="5434013"/>
          </a:xfrm>
        </p:spPr>
      </p:pic>
    </p:spTree>
    <p:extLst>
      <p:ext uri="{BB962C8B-B14F-4D97-AF65-F5344CB8AC3E}">
        <p14:creationId xmlns:p14="http://schemas.microsoft.com/office/powerpoint/2010/main" val="198929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00E8-5314-F9CA-9394-D2F99D64DB61}"/>
              </a:ext>
            </a:extLst>
          </p:cNvPr>
          <p:cNvSpPr>
            <a:spLocks noGrp="1"/>
          </p:cNvSpPr>
          <p:nvPr>
            <p:ph type="title"/>
          </p:nvPr>
        </p:nvSpPr>
        <p:spPr>
          <a:xfrm>
            <a:off x="777240" y="365125"/>
            <a:ext cx="10659110" cy="827557"/>
          </a:xfrm>
        </p:spPr>
        <p:txBody>
          <a:bodyPr>
            <a:normAutofit fontScale="90000"/>
          </a:bodyPr>
          <a:lstStyle/>
          <a:p>
            <a:r>
              <a:rPr lang="en-GB" dirty="0"/>
              <a:t>Vicarious trauma</a:t>
            </a:r>
          </a:p>
        </p:txBody>
      </p:sp>
      <p:sp>
        <p:nvSpPr>
          <p:cNvPr id="3" name="Content Placeholder 2">
            <a:extLst>
              <a:ext uri="{FF2B5EF4-FFF2-40B4-BE49-F238E27FC236}">
                <a16:creationId xmlns:a16="http://schemas.microsoft.com/office/drawing/2014/main" id="{0624F1AD-609C-B283-8BEC-8E43920C8F69}"/>
              </a:ext>
            </a:extLst>
          </p:cNvPr>
          <p:cNvSpPr>
            <a:spLocks noGrp="1"/>
          </p:cNvSpPr>
          <p:nvPr>
            <p:ph idx="1"/>
          </p:nvPr>
        </p:nvSpPr>
        <p:spPr>
          <a:xfrm>
            <a:off x="422676" y="1313980"/>
            <a:ext cx="10659110" cy="4351338"/>
          </a:xfrm>
        </p:spPr>
        <p:txBody>
          <a:bodyPr/>
          <a:lstStyle/>
          <a:p>
            <a:pPr marL="0" indent="0">
              <a:buNone/>
            </a:pPr>
            <a:r>
              <a:rPr lang="en-GB" dirty="0"/>
              <a:t>“</a:t>
            </a:r>
            <a:r>
              <a:rPr lang="en-US" b="0" i="0" dirty="0">
                <a:solidFill>
                  <a:srgbClr val="684561"/>
                </a:solidFill>
                <a:effectLst/>
                <a:latin typeface="DM Sans" panose="020F0502020204030204" pitchFamily="2" charset="0"/>
              </a:rPr>
              <a:t>when our intent is to provide compassion and care, listening day-in and day-out to others’ trauma can begin to make it feel like our own.”</a:t>
            </a:r>
          </a:p>
          <a:p>
            <a:pPr marL="0" indent="0">
              <a:buNone/>
            </a:pPr>
            <a:r>
              <a:rPr lang="en-US" b="0" i="0" dirty="0">
                <a:solidFill>
                  <a:srgbClr val="684561"/>
                </a:solidFill>
                <a:effectLst/>
                <a:latin typeface="DM Sans" panose="020F0502020204030204" pitchFamily="2" charset="0"/>
              </a:rPr>
              <a:t>“It happens when you take on the burden of other people’s pain,”</a:t>
            </a:r>
            <a:endParaRPr lang="en-GB" dirty="0"/>
          </a:p>
        </p:txBody>
      </p:sp>
      <p:sp>
        <p:nvSpPr>
          <p:cNvPr id="4" name="Oval 3">
            <a:extLst>
              <a:ext uri="{FF2B5EF4-FFF2-40B4-BE49-F238E27FC236}">
                <a16:creationId xmlns:a16="http://schemas.microsoft.com/office/drawing/2014/main" id="{AC7C9927-E447-B827-564B-83DA406F810E}"/>
              </a:ext>
            </a:extLst>
          </p:cNvPr>
          <p:cNvSpPr/>
          <p:nvPr/>
        </p:nvSpPr>
        <p:spPr>
          <a:xfrm>
            <a:off x="853718" y="2515417"/>
            <a:ext cx="1814838"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Exhaustion</a:t>
            </a:r>
          </a:p>
        </p:txBody>
      </p:sp>
      <p:sp>
        <p:nvSpPr>
          <p:cNvPr id="5" name="Oval 4">
            <a:extLst>
              <a:ext uri="{FF2B5EF4-FFF2-40B4-BE49-F238E27FC236}">
                <a16:creationId xmlns:a16="http://schemas.microsoft.com/office/drawing/2014/main" id="{63E08F1B-A60F-B129-79E7-B2AED0E917CF}"/>
              </a:ext>
            </a:extLst>
          </p:cNvPr>
          <p:cNvSpPr/>
          <p:nvPr/>
        </p:nvSpPr>
        <p:spPr>
          <a:xfrm>
            <a:off x="388649" y="3849695"/>
            <a:ext cx="2161718"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Overwhelmed</a:t>
            </a:r>
          </a:p>
        </p:txBody>
      </p:sp>
      <p:sp>
        <p:nvSpPr>
          <p:cNvPr id="6" name="Oval 5">
            <a:extLst>
              <a:ext uri="{FF2B5EF4-FFF2-40B4-BE49-F238E27FC236}">
                <a16:creationId xmlns:a16="http://schemas.microsoft.com/office/drawing/2014/main" id="{0F6C6ACE-8BC8-414A-EB7F-6390B60A84A2}"/>
              </a:ext>
            </a:extLst>
          </p:cNvPr>
          <p:cNvSpPr/>
          <p:nvPr/>
        </p:nvSpPr>
        <p:spPr>
          <a:xfrm>
            <a:off x="4707204" y="5288610"/>
            <a:ext cx="1399591"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Anger</a:t>
            </a:r>
          </a:p>
        </p:txBody>
      </p:sp>
      <p:sp>
        <p:nvSpPr>
          <p:cNvPr id="7" name="Oval 6">
            <a:extLst>
              <a:ext uri="{FF2B5EF4-FFF2-40B4-BE49-F238E27FC236}">
                <a16:creationId xmlns:a16="http://schemas.microsoft.com/office/drawing/2014/main" id="{6463EBDF-AA47-4250-C1B8-C01CDF0B6012}"/>
              </a:ext>
            </a:extLst>
          </p:cNvPr>
          <p:cNvSpPr/>
          <p:nvPr/>
        </p:nvSpPr>
        <p:spPr>
          <a:xfrm>
            <a:off x="5542384" y="3914192"/>
            <a:ext cx="1399591"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Isolation</a:t>
            </a:r>
          </a:p>
        </p:txBody>
      </p:sp>
      <p:sp>
        <p:nvSpPr>
          <p:cNvPr id="8" name="Oval 7">
            <a:extLst>
              <a:ext uri="{FF2B5EF4-FFF2-40B4-BE49-F238E27FC236}">
                <a16:creationId xmlns:a16="http://schemas.microsoft.com/office/drawing/2014/main" id="{9CAD9716-9D3D-CEAD-ABF4-94B5BEA693CF}"/>
              </a:ext>
            </a:extLst>
          </p:cNvPr>
          <p:cNvSpPr/>
          <p:nvPr/>
        </p:nvSpPr>
        <p:spPr>
          <a:xfrm>
            <a:off x="7871927" y="3570904"/>
            <a:ext cx="2043590"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Avoidance</a:t>
            </a:r>
          </a:p>
        </p:txBody>
      </p:sp>
      <p:sp>
        <p:nvSpPr>
          <p:cNvPr id="9" name="Oval 8">
            <a:extLst>
              <a:ext uri="{FF2B5EF4-FFF2-40B4-BE49-F238E27FC236}">
                <a16:creationId xmlns:a16="http://schemas.microsoft.com/office/drawing/2014/main" id="{8B3933D5-CA90-4A8E-0BA0-4A2AFDC13C80}"/>
              </a:ext>
            </a:extLst>
          </p:cNvPr>
          <p:cNvSpPr/>
          <p:nvPr/>
        </p:nvSpPr>
        <p:spPr>
          <a:xfrm>
            <a:off x="992155" y="5288610"/>
            <a:ext cx="1399591"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Illness</a:t>
            </a:r>
          </a:p>
        </p:txBody>
      </p:sp>
      <p:sp>
        <p:nvSpPr>
          <p:cNvPr id="10" name="Oval 9">
            <a:extLst>
              <a:ext uri="{FF2B5EF4-FFF2-40B4-BE49-F238E27FC236}">
                <a16:creationId xmlns:a16="http://schemas.microsoft.com/office/drawing/2014/main" id="{77275816-E3BB-4BA5-ECA4-38666B73C743}"/>
              </a:ext>
            </a:extLst>
          </p:cNvPr>
          <p:cNvSpPr/>
          <p:nvPr/>
        </p:nvSpPr>
        <p:spPr>
          <a:xfrm>
            <a:off x="2982687" y="2458616"/>
            <a:ext cx="2559697"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Hypersensitivity</a:t>
            </a:r>
          </a:p>
        </p:txBody>
      </p:sp>
      <p:sp>
        <p:nvSpPr>
          <p:cNvPr id="13" name="Oval 12">
            <a:extLst>
              <a:ext uri="{FF2B5EF4-FFF2-40B4-BE49-F238E27FC236}">
                <a16:creationId xmlns:a16="http://schemas.microsoft.com/office/drawing/2014/main" id="{169783C5-8CFE-1697-1656-3F1D85797BD9}"/>
              </a:ext>
            </a:extLst>
          </p:cNvPr>
          <p:cNvSpPr/>
          <p:nvPr/>
        </p:nvSpPr>
        <p:spPr>
          <a:xfrm>
            <a:off x="7002691" y="5289120"/>
            <a:ext cx="2981036"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Hopelessness</a:t>
            </a:r>
          </a:p>
        </p:txBody>
      </p:sp>
      <p:sp>
        <p:nvSpPr>
          <p:cNvPr id="14" name="Oval 13">
            <a:extLst>
              <a:ext uri="{FF2B5EF4-FFF2-40B4-BE49-F238E27FC236}">
                <a16:creationId xmlns:a16="http://schemas.microsoft.com/office/drawing/2014/main" id="{DF1BCA1B-6631-7C39-C389-7FD2A5D40294}"/>
              </a:ext>
            </a:extLst>
          </p:cNvPr>
          <p:cNvSpPr/>
          <p:nvPr/>
        </p:nvSpPr>
        <p:spPr>
          <a:xfrm>
            <a:off x="3147398" y="3833034"/>
            <a:ext cx="1732512"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Cynicism</a:t>
            </a:r>
          </a:p>
        </p:txBody>
      </p:sp>
      <p:sp>
        <p:nvSpPr>
          <p:cNvPr id="15" name="Oval 14">
            <a:extLst>
              <a:ext uri="{FF2B5EF4-FFF2-40B4-BE49-F238E27FC236}">
                <a16:creationId xmlns:a16="http://schemas.microsoft.com/office/drawing/2014/main" id="{D548809E-CD32-DDA8-30CF-474A53592FCE}"/>
              </a:ext>
            </a:extLst>
          </p:cNvPr>
          <p:cNvSpPr/>
          <p:nvPr/>
        </p:nvSpPr>
        <p:spPr>
          <a:xfrm>
            <a:off x="6242179" y="2510752"/>
            <a:ext cx="2264171" cy="9703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Nightmares</a:t>
            </a:r>
          </a:p>
        </p:txBody>
      </p:sp>
    </p:spTree>
    <p:extLst>
      <p:ext uri="{BB962C8B-B14F-4D97-AF65-F5344CB8AC3E}">
        <p14:creationId xmlns:p14="http://schemas.microsoft.com/office/powerpoint/2010/main" val="31913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A65C-2595-BB00-726D-98D896B4B4B7}"/>
              </a:ext>
            </a:extLst>
          </p:cNvPr>
          <p:cNvSpPr>
            <a:spLocks noGrp="1"/>
          </p:cNvSpPr>
          <p:nvPr>
            <p:ph type="title"/>
          </p:nvPr>
        </p:nvSpPr>
        <p:spPr/>
        <p:txBody>
          <a:bodyPr>
            <a:normAutofit fontScale="90000"/>
          </a:bodyPr>
          <a:lstStyle/>
          <a:p>
            <a:r>
              <a:rPr lang="en-GB" dirty="0"/>
              <a:t>Vicarious trauma</a:t>
            </a:r>
            <a:br>
              <a:rPr lang="en-GB" dirty="0"/>
            </a:br>
            <a:endParaRPr lang="en-GB" dirty="0"/>
          </a:p>
        </p:txBody>
      </p:sp>
      <p:sp>
        <p:nvSpPr>
          <p:cNvPr id="3" name="Content Placeholder 2">
            <a:extLst>
              <a:ext uri="{FF2B5EF4-FFF2-40B4-BE49-F238E27FC236}">
                <a16:creationId xmlns:a16="http://schemas.microsoft.com/office/drawing/2014/main" id="{4A4393BD-BFCF-4B1D-9EF9-2018D7240252}"/>
              </a:ext>
            </a:extLst>
          </p:cNvPr>
          <p:cNvSpPr>
            <a:spLocks noGrp="1"/>
          </p:cNvSpPr>
          <p:nvPr>
            <p:ph idx="1"/>
          </p:nvPr>
        </p:nvSpPr>
        <p:spPr/>
        <p:txBody>
          <a:bodyPr/>
          <a:lstStyle/>
          <a:p>
            <a:endParaRPr lang="en-GB" dirty="0"/>
          </a:p>
        </p:txBody>
      </p:sp>
      <p:sp>
        <p:nvSpPr>
          <p:cNvPr id="4" name="Oval 3">
            <a:extLst>
              <a:ext uri="{FF2B5EF4-FFF2-40B4-BE49-F238E27FC236}">
                <a16:creationId xmlns:a16="http://schemas.microsoft.com/office/drawing/2014/main" id="{21BF295A-6509-34EF-1CDC-234318D66DFA}"/>
              </a:ext>
            </a:extLst>
          </p:cNvPr>
          <p:cNvSpPr/>
          <p:nvPr/>
        </p:nvSpPr>
        <p:spPr>
          <a:xfrm>
            <a:off x="1212980" y="2407298"/>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Colleague support</a:t>
            </a:r>
          </a:p>
        </p:txBody>
      </p:sp>
      <p:sp>
        <p:nvSpPr>
          <p:cNvPr id="5" name="Oval 4">
            <a:extLst>
              <a:ext uri="{FF2B5EF4-FFF2-40B4-BE49-F238E27FC236}">
                <a16:creationId xmlns:a16="http://schemas.microsoft.com/office/drawing/2014/main" id="{9D126C04-4519-36A8-54E9-862F478C469C}"/>
              </a:ext>
            </a:extLst>
          </p:cNvPr>
          <p:cNvSpPr/>
          <p:nvPr/>
        </p:nvSpPr>
        <p:spPr>
          <a:xfrm>
            <a:off x="4461434" y="4046392"/>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Clinical supervision</a:t>
            </a:r>
          </a:p>
        </p:txBody>
      </p:sp>
      <p:sp>
        <p:nvSpPr>
          <p:cNvPr id="6" name="Oval 5">
            <a:extLst>
              <a:ext uri="{FF2B5EF4-FFF2-40B4-BE49-F238E27FC236}">
                <a16:creationId xmlns:a16="http://schemas.microsoft.com/office/drawing/2014/main" id="{22E8E21D-4598-7578-EF02-8E2C88548719}"/>
              </a:ext>
            </a:extLst>
          </p:cNvPr>
          <p:cNvSpPr/>
          <p:nvPr/>
        </p:nvSpPr>
        <p:spPr>
          <a:xfrm>
            <a:off x="4408715" y="2006082"/>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Taking breaks</a:t>
            </a:r>
          </a:p>
        </p:txBody>
      </p:sp>
      <p:sp>
        <p:nvSpPr>
          <p:cNvPr id="7" name="Oval 6">
            <a:extLst>
              <a:ext uri="{FF2B5EF4-FFF2-40B4-BE49-F238E27FC236}">
                <a16:creationId xmlns:a16="http://schemas.microsoft.com/office/drawing/2014/main" id="{05A12694-CAE2-9956-78CB-E861747DCD3C}"/>
              </a:ext>
            </a:extLst>
          </p:cNvPr>
          <p:cNvSpPr/>
          <p:nvPr/>
        </p:nvSpPr>
        <p:spPr>
          <a:xfrm>
            <a:off x="7604450" y="2178698"/>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Holidays</a:t>
            </a:r>
          </a:p>
        </p:txBody>
      </p:sp>
      <p:sp>
        <p:nvSpPr>
          <p:cNvPr id="8" name="Oval 7">
            <a:extLst>
              <a:ext uri="{FF2B5EF4-FFF2-40B4-BE49-F238E27FC236}">
                <a16:creationId xmlns:a16="http://schemas.microsoft.com/office/drawing/2014/main" id="{A9B97A15-E3F1-2A69-EE15-F201F2E6F4DA}"/>
              </a:ext>
            </a:extLst>
          </p:cNvPr>
          <p:cNvSpPr/>
          <p:nvPr/>
        </p:nvSpPr>
        <p:spPr>
          <a:xfrm>
            <a:off x="8344678" y="4049519"/>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Reading and recognise</a:t>
            </a:r>
          </a:p>
        </p:txBody>
      </p:sp>
      <p:sp>
        <p:nvSpPr>
          <p:cNvPr id="9" name="Oval 8">
            <a:extLst>
              <a:ext uri="{FF2B5EF4-FFF2-40B4-BE49-F238E27FC236}">
                <a16:creationId xmlns:a16="http://schemas.microsoft.com/office/drawing/2014/main" id="{0A9A0D92-CC54-2F36-164E-CFA58207042E}"/>
              </a:ext>
            </a:extLst>
          </p:cNvPr>
          <p:cNvSpPr/>
          <p:nvPr/>
        </p:nvSpPr>
        <p:spPr>
          <a:xfrm>
            <a:off x="1125894" y="4292130"/>
            <a:ext cx="2491273" cy="13716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Social activities</a:t>
            </a:r>
          </a:p>
        </p:txBody>
      </p:sp>
    </p:spTree>
    <p:extLst>
      <p:ext uri="{BB962C8B-B14F-4D97-AF65-F5344CB8AC3E}">
        <p14:creationId xmlns:p14="http://schemas.microsoft.com/office/powerpoint/2010/main" val="313290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B0D4-9E67-F5C0-BF2D-76BB5293F85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4AB226C7-9A0B-0591-A482-B920E95D845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15647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EA41-4301-FCEA-01C4-1888A67017A7}"/>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0B746F1C-264C-4B2F-087E-AD8C9E1A256F}"/>
              </a:ext>
            </a:extLst>
          </p:cNvPr>
          <p:cNvPicPr>
            <a:picLocks noChangeAspect="1"/>
          </p:cNvPicPr>
          <p:nvPr/>
        </p:nvPicPr>
        <p:blipFill>
          <a:blip r:embed="rId2"/>
          <a:stretch>
            <a:fillRect/>
          </a:stretch>
        </p:blipFill>
        <p:spPr>
          <a:xfrm>
            <a:off x="8397101" y="230188"/>
            <a:ext cx="3208298" cy="1143099"/>
          </a:xfrm>
          <a:prstGeom prst="rect">
            <a:avLst/>
          </a:prstGeom>
        </p:spPr>
      </p:pic>
      <p:pic>
        <p:nvPicPr>
          <p:cNvPr id="7" name="Picture 6">
            <a:extLst>
              <a:ext uri="{FF2B5EF4-FFF2-40B4-BE49-F238E27FC236}">
                <a16:creationId xmlns:a16="http://schemas.microsoft.com/office/drawing/2014/main" id="{88115C55-6D67-67AF-5A99-D1A6C21D3428}"/>
              </a:ext>
            </a:extLst>
          </p:cNvPr>
          <p:cNvPicPr>
            <a:picLocks noChangeAspect="1"/>
          </p:cNvPicPr>
          <p:nvPr/>
        </p:nvPicPr>
        <p:blipFill>
          <a:blip r:embed="rId3"/>
          <a:stretch>
            <a:fillRect/>
          </a:stretch>
        </p:blipFill>
        <p:spPr>
          <a:xfrm>
            <a:off x="5623518" y="2276475"/>
            <a:ext cx="3006133" cy="1480213"/>
          </a:xfrm>
          <a:prstGeom prst="rect">
            <a:avLst/>
          </a:prstGeom>
        </p:spPr>
      </p:pic>
      <p:pic>
        <p:nvPicPr>
          <p:cNvPr id="9" name="Picture 8">
            <a:extLst>
              <a:ext uri="{FF2B5EF4-FFF2-40B4-BE49-F238E27FC236}">
                <a16:creationId xmlns:a16="http://schemas.microsoft.com/office/drawing/2014/main" id="{910FE041-5082-D29D-48D4-5CFC31CB742C}"/>
              </a:ext>
            </a:extLst>
          </p:cNvPr>
          <p:cNvPicPr>
            <a:picLocks noChangeAspect="1"/>
          </p:cNvPicPr>
          <p:nvPr/>
        </p:nvPicPr>
        <p:blipFill>
          <a:blip r:embed="rId4"/>
          <a:stretch>
            <a:fillRect/>
          </a:stretch>
        </p:blipFill>
        <p:spPr>
          <a:xfrm>
            <a:off x="1379179" y="2402180"/>
            <a:ext cx="2183171" cy="1026819"/>
          </a:xfrm>
          <a:prstGeom prst="rect">
            <a:avLst/>
          </a:prstGeom>
        </p:spPr>
      </p:pic>
      <p:pic>
        <p:nvPicPr>
          <p:cNvPr id="11" name="Picture 10">
            <a:extLst>
              <a:ext uri="{FF2B5EF4-FFF2-40B4-BE49-F238E27FC236}">
                <a16:creationId xmlns:a16="http://schemas.microsoft.com/office/drawing/2014/main" id="{4A01FB4D-B9B8-3AEF-1882-71496B67D4D9}"/>
              </a:ext>
            </a:extLst>
          </p:cNvPr>
          <p:cNvPicPr>
            <a:picLocks noChangeAspect="1"/>
          </p:cNvPicPr>
          <p:nvPr/>
        </p:nvPicPr>
        <p:blipFill>
          <a:blip r:embed="rId5"/>
          <a:stretch>
            <a:fillRect/>
          </a:stretch>
        </p:blipFill>
        <p:spPr>
          <a:xfrm>
            <a:off x="1306634" y="3793243"/>
            <a:ext cx="4511431" cy="2019475"/>
          </a:xfrm>
          <a:prstGeom prst="rect">
            <a:avLst/>
          </a:prstGeom>
        </p:spPr>
      </p:pic>
      <p:pic>
        <p:nvPicPr>
          <p:cNvPr id="17" name="Content Placeholder 16">
            <a:extLst>
              <a:ext uri="{FF2B5EF4-FFF2-40B4-BE49-F238E27FC236}">
                <a16:creationId xmlns:a16="http://schemas.microsoft.com/office/drawing/2014/main" id="{221653F4-9988-BFA3-AA25-B5C7BFF603FF}"/>
              </a:ext>
            </a:extLst>
          </p:cNvPr>
          <p:cNvPicPr>
            <a:picLocks noGrp="1" noChangeAspect="1"/>
          </p:cNvPicPr>
          <p:nvPr>
            <p:ph idx="1"/>
          </p:nvPr>
        </p:nvPicPr>
        <p:blipFill>
          <a:blip r:embed="rId6"/>
          <a:stretch>
            <a:fillRect/>
          </a:stretch>
        </p:blipFill>
        <p:spPr>
          <a:xfrm>
            <a:off x="7513224" y="4024098"/>
            <a:ext cx="2232853" cy="1287892"/>
          </a:xfrm>
        </p:spPr>
      </p:pic>
      <p:pic>
        <p:nvPicPr>
          <p:cNvPr id="19" name="Picture 18">
            <a:extLst>
              <a:ext uri="{FF2B5EF4-FFF2-40B4-BE49-F238E27FC236}">
                <a16:creationId xmlns:a16="http://schemas.microsoft.com/office/drawing/2014/main" id="{8CD4EE31-1E96-A79B-A3BE-F2D2C3A2E403}"/>
              </a:ext>
            </a:extLst>
          </p:cNvPr>
          <p:cNvPicPr>
            <a:picLocks noChangeAspect="1"/>
          </p:cNvPicPr>
          <p:nvPr/>
        </p:nvPicPr>
        <p:blipFill>
          <a:blip r:embed="rId7"/>
          <a:stretch>
            <a:fillRect/>
          </a:stretch>
        </p:blipFill>
        <p:spPr>
          <a:xfrm>
            <a:off x="8917205" y="1795860"/>
            <a:ext cx="2301439" cy="1257409"/>
          </a:xfrm>
          <a:prstGeom prst="rect">
            <a:avLst/>
          </a:prstGeom>
        </p:spPr>
      </p:pic>
      <p:pic>
        <p:nvPicPr>
          <p:cNvPr id="21" name="Picture 20">
            <a:extLst>
              <a:ext uri="{FF2B5EF4-FFF2-40B4-BE49-F238E27FC236}">
                <a16:creationId xmlns:a16="http://schemas.microsoft.com/office/drawing/2014/main" id="{4F96A0C4-1851-46EC-0B41-E2315DE6DFBF}"/>
              </a:ext>
            </a:extLst>
          </p:cNvPr>
          <p:cNvPicPr>
            <a:picLocks noChangeAspect="1"/>
          </p:cNvPicPr>
          <p:nvPr/>
        </p:nvPicPr>
        <p:blipFill>
          <a:blip r:embed="rId8"/>
          <a:stretch>
            <a:fillRect/>
          </a:stretch>
        </p:blipFill>
        <p:spPr>
          <a:xfrm>
            <a:off x="1350604" y="493470"/>
            <a:ext cx="1379340" cy="1379340"/>
          </a:xfrm>
          <a:prstGeom prst="rect">
            <a:avLst/>
          </a:prstGeom>
        </p:spPr>
      </p:pic>
      <p:pic>
        <p:nvPicPr>
          <p:cNvPr id="23" name="Picture 22">
            <a:extLst>
              <a:ext uri="{FF2B5EF4-FFF2-40B4-BE49-F238E27FC236}">
                <a16:creationId xmlns:a16="http://schemas.microsoft.com/office/drawing/2014/main" id="{C0A59CE1-8614-5971-0C59-CA1FC971A2A4}"/>
              </a:ext>
            </a:extLst>
          </p:cNvPr>
          <p:cNvPicPr>
            <a:picLocks noChangeAspect="1"/>
          </p:cNvPicPr>
          <p:nvPr/>
        </p:nvPicPr>
        <p:blipFill>
          <a:blip r:embed="rId9"/>
          <a:stretch>
            <a:fillRect/>
          </a:stretch>
        </p:blipFill>
        <p:spPr>
          <a:xfrm>
            <a:off x="3889880" y="568903"/>
            <a:ext cx="1394581" cy="1158340"/>
          </a:xfrm>
          <a:prstGeom prst="rect">
            <a:avLst/>
          </a:prstGeom>
        </p:spPr>
      </p:pic>
      <p:pic>
        <p:nvPicPr>
          <p:cNvPr id="25" name="Picture 24">
            <a:extLst>
              <a:ext uri="{FF2B5EF4-FFF2-40B4-BE49-F238E27FC236}">
                <a16:creationId xmlns:a16="http://schemas.microsoft.com/office/drawing/2014/main" id="{B1C9FEBE-6AE2-711C-6B94-8E45F5AE9B89}"/>
              </a:ext>
            </a:extLst>
          </p:cNvPr>
          <p:cNvPicPr>
            <a:picLocks noChangeAspect="1"/>
          </p:cNvPicPr>
          <p:nvPr/>
        </p:nvPicPr>
        <p:blipFill>
          <a:blip r:embed="rId10"/>
          <a:stretch>
            <a:fillRect/>
          </a:stretch>
        </p:blipFill>
        <p:spPr>
          <a:xfrm>
            <a:off x="6133422" y="667971"/>
            <a:ext cx="2133785" cy="960203"/>
          </a:xfrm>
          <a:prstGeom prst="rect">
            <a:avLst/>
          </a:prstGeom>
        </p:spPr>
      </p:pic>
      <p:pic>
        <p:nvPicPr>
          <p:cNvPr id="27" name="Picture 26">
            <a:extLst>
              <a:ext uri="{FF2B5EF4-FFF2-40B4-BE49-F238E27FC236}">
                <a16:creationId xmlns:a16="http://schemas.microsoft.com/office/drawing/2014/main" id="{8892E992-C8A8-4A7F-97A0-5AAF7391851C}"/>
              </a:ext>
            </a:extLst>
          </p:cNvPr>
          <p:cNvPicPr>
            <a:picLocks noChangeAspect="1"/>
          </p:cNvPicPr>
          <p:nvPr/>
        </p:nvPicPr>
        <p:blipFill>
          <a:blip r:embed="rId11"/>
          <a:stretch>
            <a:fillRect/>
          </a:stretch>
        </p:blipFill>
        <p:spPr>
          <a:xfrm>
            <a:off x="6106795" y="5507117"/>
            <a:ext cx="1684166" cy="1165961"/>
          </a:xfrm>
          <a:prstGeom prst="rect">
            <a:avLst/>
          </a:prstGeom>
        </p:spPr>
      </p:pic>
      <p:pic>
        <p:nvPicPr>
          <p:cNvPr id="31" name="Picture 30">
            <a:extLst>
              <a:ext uri="{FF2B5EF4-FFF2-40B4-BE49-F238E27FC236}">
                <a16:creationId xmlns:a16="http://schemas.microsoft.com/office/drawing/2014/main" id="{A837AC9E-EBC2-CC2A-83FF-04B7B2DBBE92}"/>
              </a:ext>
            </a:extLst>
          </p:cNvPr>
          <p:cNvPicPr>
            <a:picLocks noChangeAspect="1"/>
          </p:cNvPicPr>
          <p:nvPr/>
        </p:nvPicPr>
        <p:blipFill>
          <a:blip r:embed="rId12"/>
          <a:stretch>
            <a:fillRect/>
          </a:stretch>
        </p:blipFill>
        <p:spPr>
          <a:xfrm>
            <a:off x="9746077" y="5507117"/>
            <a:ext cx="2034716" cy="1219306"/>
          </a:xfrm>
          <a:prstGeom prst="rect">
            <a:avLst/>
          </a:prstGeom>
        </p:spPr>
      </p:pic>
    </p:spTree>
    <p:extLst>
      <p:ext uri="{BB962C8B-B14F-4D97-AF65-F5344CB8AC3E}">
        <p14:creationId xmlns:p14="http://schemas.microsoft.com/office/powerpoint/2010/main" val="155050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322E-F48F-88F7-C5EB-79ED6B24B0CF}"/>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8BA5ED79-396C-7EBE-AD6B-DADE5C54EF12}"/>
              </a:ext>
            </a:extLst>
          </p:cNvPr>
          <p:cNvPicPr>
            <a:picLocks noGrp="1" noChangeAspect="1"/>
          </p:cNvPicPr>
          <p:nvPr>
            <p:ph idx="1"/>
          </p:nvPr>
        </p:nvPicPr>
        <p:blipFill>
          <a:blip r:embed="rId2"/>
          <a:stretch>
            <a:fillRect/>
          </a:stretch>
        </p:blipFill>
        <p:spPr>
          <a:xfrm>
            <a:off x="3267075" y="85724"/>
            <a:ext cx="5800725" cy="6581775"/>
          </a:xfrm>
        </p:spPr>
      </p:pic>
    </p:spTree>
    <p:extLst>
      <p:ext uri="{BB962C8B-B14F-4D97-AF65-F5344CB8AC3E}">
        <p14:creationId xmlns:p14="http://schemas.microsoft.com/office/powerpoint/2010/main" val="164991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F278-F1EB-83A0-5718-087D53DC0984}"/>
              </a:ext>
            </a:extLst>
          </p:cNvPr>
          <p:cNvSpPr>
            <a:spLocks noGrp="1"/>
          </p:cNvSpPr>
          <p:nvPr>
            <p:ph type="title"/>
          </p:nvPr>
        </p:nvSpPr>
        <p:spPr/>
        <p:txBody>
          <a:bodyPr/>
          <a:lstStyle/>
          <a:p>
            <a:r>
              <a:rPr lang="en-GB" dirty="0"/>
              <a:t>What is trauma?</a:t>
            </a:r>
          </a:p>
        </p:txBody>
      </p:sp>
      <p:sp>
        <p:nvSpPr>
          <p:cNvPr id="3" name="Content Placeholder 2">
            <a:extLst>
              <a:ext uri="{FF2B5EF4-FFF2-40B4-BE49-F238E27FC236}">
                <a16:creationId xmlns:a16="http://schemas.microsoft.com/office/drawing/2014/main" id="{4E49DA51-9D95-981A-FB24-D5DB67FE0D1D}"/>
              </a:ext>
            </a:extLst>
          </p:cNvPr>
          <p:cNvSpPr>
            <a:spLocks noGrp="1"/>
          </p:cNvSpPr>
          <p:nvPr>
            <p:ph idx="1"/>
          </p:nvPr>
        </p:nvSpPr>
        <p:spPr/>
        <p:txBody>
          <a:bodyPr>
            <a:normAutofit/>
          </a:bodyPr>
          <a:lstStyle/>
          <a:p>
            <a:r>
              <a:rPr lang="en-US" sz="3200" b="0" i="0" dirty="0">
                <a:solidFill>
                  <a:srgbClr val="0B0C0C"/>
                </a:solidFill>
                <a:effectLst/>
                <a:latin typeface="GDS Transport"/>
              </a:rPr>
              <a:t>Trauma results from an event, </a:t>
            </a:r>
            <a:r>
              <a:rPr lang="en-US" sz="3200" b="0" i="0" dirty="0">
                <a:solidFill>
                  <a:srgbClr val="FF0000"/>
                </a:solidFill>
                <a:effectLst/>
                <a:latin typeface="GDS Transport"/>
              </a:rPr>
              <a:t>series of events</a:t>
            </a:r>
            <a:r>
              <a:rPr lang="en-US" sz="3200" b="0" i="0" dirty="0">
                <a:solidFill>
                  <a:srgbClr val="0B0C0C"/>
                </a:solidFill>
                <a:effectLst/>
                <a:latin typeface="GDS Transport"/>
              </a:rPr>
              <a:t>, or set of circumstances that is </a:t>
            </a:r>
            <a:r>
              <a:rPr lang="en-US" sz="3200" b="0" i="0" dirty="0">
                <a:solidFill>
                  <a:srgbClr val="FF0000"/>
                </a:solidFill>
                <a:effectLst/>
                <a:latin typeface="GDS Transport"/>
              </a:rPr>
              <a:t>experienced by an individual as harmful or life threatening. </a:t>
            </a:r>
            <a:r>
              <a:rPr lang="en-US" sz="3200" b="0" i="0" dirty="0">
                <a:solidFill>
                  <a:srgbClr val="0B0C0C"/>
                </a:solidFill>
                <a:effectLst/>
                <a:latin typeface="GDS Transport"/>
              </a:rPr>
              <a:t>While unique to the individual, generally the experience of trauma can cause lasting adverse effects, limiting the ability to function and achieve mental, physical, social, emotional or spiritual well-being.</a:t>
            </a:r>
            <a:endParaRPr lang="en-GB" sz="3200" dirty="0"/>
          </a:p>
        </p:txBody>
      </p:sp>
    </p:spTree>
    <p:extLst>
      <p:ext uri="{BB962C8B-B14F-4D97-AF65-F5344CB8AC3E}">
        <p14:creationId xmlns:p14="http://schemas.microsoft.com/office/powerpoint/2010/main" val="41890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D3ED-54F2-63D3-4E2E-1623B6EDA3E4}"/>
              </a:ext>
            </a:extLst>
          </p:cNvPr>
          <p:cNvSpPr>
            <a:spLocks noGrp="1"/>
          </p:cNvSpPr>
          <p:nvPr>
            <p:ph type="title"/>
          </p:nvPr>
        </p:nvSpPr>
        <p:spPr>
          <a:xfrm>
            <a:off x="457200" y="802433"/>
            <a:ext cx="10979150" cy="888255"/>
          </a:xfrm>
        </p:spPr>
        <p:txBody>
          <a:bodyPr>
            <a:normAutofit fontScale="90000"/>
          </a:bodyPr>
          <a:lstStyle/>
          <a:p>
            <a:r>
              <a:rPr lang="en-US" b="1" i="0" dirty="0">
                <a:solidFill>
                  <a:srgbClr val="0B0C0C"/>
                </a:solidFill>
                <a:effectLst/>
                <a:latin typeface="GDS Transport"/>
              </a:rPr>
              <a:t>Realise that trauma can affect individuals, groups and communities</a:t>
            </a:r>
            <a:br>
              <a:rPr lang="en-US" b="1" i="0" dirty="0">
                <a:solidFill>
                  <a:srgbClr val="0B0C0C"/>
                </a:solidFill>
                <a:effectLst/>
                <a:latin typeface="GDS Transport"/>
              </a:rPr>
            </a:br>
            <a:endParaRPr lang="en-GB" dirty="0"/>
          </a:p>
        </p:txBody>
      </p:sp>
      <p:sp>
        <p:nvSpPr>
          <p:cNvPr id="3" name="Content Placeholder 2">
            <a:extLst>
              <a:ext uri="{FF2B5EF4-FFF2-40B4-BE49-F238E27FC236}">
                <a16:creationId xmlns:a16="http://schemas.microsoft.com/office/drawing/2014/main" id="{DF3F07B2-1B1D-8CCD-5706-8271D17E45A7}"/>
              </a:ext>
            </a:extLst>
          </p:cNvPr>
          <p:cNvSpPr>
            <a:spLocks noGrp="1"/>
          </p:cNvSpPr>
          <p:nvPr>
            <p:ph idx="1"/>
          </p:nvPr>
        </p:nvSpPr>
        <p:spPr/>
        <p:txBody>
          <a:bodyPr/>
          <a:lstStyle/>
          <a:p>
            <a:endParaRPr lang="en-GB" dirty="0"/>
          </a:p>
          <a:p>
            <a:endParaRPr lang="en-GB" dirty="0"/>
          </a:p>
          <a:p>
            <a:r>
              <a:rPr lang="en-US" sz="3200" b="0" i="0" dirty="0">
                <a:solidFill>
                  <a:srgbClr val="0B0C0C"/>
                </a:solidFill>
                <a:effectLst/>
                <a:latin typeface="GDS Transport"/>
              </a:rPr>
              <a:t>Trauma-informed practice is an approach to health and care interventions which is grounded in the understanding that trauma exposure can </a:t>
            </a:r>
            <a:r>
              <a:rPr lang="en-US" sz="3200" b="0" i="0" dirty="0">
                <a:solidFill>
                  <a:srgbClr val="FF0000"/>
                </a:solidFill>
                <a:effectLst/>
                <a:latin typeface="GDS Transport"/>
              </a:rPr>
              <a:t>impact</a:t>
            </a:r>
            <a:r>
              <a:rPr lang="en-US" sz="3200" b="0" i="0" dirty="0">
                <a:solidFill>
                  <a:srgbClr val="0B0C0C"/>
                </a:solidFill>
                <a:effectLst/>
                <a:latin typeface="GDS Transport"/>
              </a:rPr>
              <a:t> an individual’s neurological, biological, psychological and social development.</a:t>
            </a:r>
            <a:endParaRPr lang="en-GB" sz="3200" dirty="0"/>
          </a:p>
        </p:txBody>
      </p:sp>
    </p:spTree>
    <p:extLst>
      <p:ext uri="{BB962C8B-B14F-4D97-AF65-F5344CB8AC3E}">
        <p14:creationId xmlns:p14="http://schemas.microsoft.com/office/powerpoint/2010/main" val="66052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495B-3F74-49EE-6D88-14FA5337D086}"/>
              </a:ext>
            </a:extLst>
          </p:cNvPr>
          <p:cNvSpPr>
            <a:spLocks noGrp="1"/>
          </p:cNvSpPr>
          <p:nvPr>
            <p:ph type="title"/>
          </p:nvPr>
        </p:nvSpPr>
        <p:spPr>
          <a:xfrm>
            <a:off x="158620" y="905069"/>
            <a:ext cx="11277730" cy="785619"/>
          </a:xfrm>
        </p:spPr>
        <p:txBody>
          <a:bodyPr>
            <a:normAutofit fontScale="90000"/>
          </a:bodyPr>
          <a:lstStyle/>
          <a:p>
            <a:r>
              <a:rPr lang="en-US" b="1" i="0" dirty="0">
                <a:solidFill>
                  <a:srgbClr val="0B0C0C"/>
                </a:solidFill>
                <a:effectLst/>
                <a:latin typeface="GDS Transport"/>
              </a:rPr>
              <a:t>Recognise the signs, symptoms and widespread impact of trauma</a:t>
            </a:r>
            <a:br>
              <a:rPr lang="en-US" b="1" i="0" dirty="0">
                <a:solidFill>
                  <a:srgbClr val="0B0C0C"/>
                </a:solidFill>
                <a:effectLst/>
                <a:latin typeface="GDS Transport"/>
              </a:rPr>
            </a:br>
            <a:endParaRPr lang="en-GB" dirty="0"/>
          </a:p>
        </p:txBody>
      </p:sp>
      <p:sp>
        <p:nvSpPr>
          <p:cNvPr id="3" name="Content Placeholder 2">
            <a:extLst>
              <a:ext uri="{FF2B5EF4-FFF2-40B4-BE49-F238E27FC236}">
                <a16:creationId xmlns:a16="http://schemas.microsoft.com/office/drawing/2014/main" id="{064247F3-9DC1-A023-19F3-50BE9D8DAA3A}"/>
              </a:ext>
            </a:extLst>
          </p:cNvPr>
          <p:cNvSpPr>
            <a:spLocks noGrp="1"/>
          </p:cNvSpPr>
          <p:nvPr>
            <p:ph idx="1"/>
          </p:nvPr>
        </p:nvSpPr>
        <p:spPr/>
        <p:txBody>
          <a:bodyPr/>
          <a:lstStyle/>
          <a:p>
            <a:r>
              <a:rPr lang="en-US" b="0" i="0" dirty="0">
                <a:solidFill>
                  <a:srgbClr val="0B0C0C"/>
                </a:solidFill>
                <a:effectLst/>
                <a:latin typeface="GDS Transport"/>
              </a:rPr>
              <a:t>Trauma-informed practice aims to increase practitioners’ awareness of how trauma can </a:t>
            </a:r>
            <a:r>
              <a:rPr lang="en-US" b="0" i="0" dirty="0">
                <a:solidFill>
                  <a:srgbClr val="FF0000"/>
                </a:solidFill>
                <a:effectLst/>
                <a:latin typeface="GDS Transport"/>
              </a:rPr>
              <a:t>negatively impact on individuals</a:t>
            </a:r>
            <a:r>
              <a:rPr lang="en-US" b="0" i="0" dirty="0">
                <a:solidFill>
                  <a:srgbClr val="0B0C0C"/>
                </a:solidFill>
                <a:effectLst/>
                <a:latin typeface="GDS Transport"/>
              </a:rPr>
              <a:t> and communities, and their </a:t>
            </a:r>
            <a:r>
              <a:rPr lang="en-US" b="0" i="0" dirty="0">
                <a:solidFill>
                  <a:srgbClr val="FF0000"/>
                </a:solidFill>
                <a:effectLst/>
                <a:latin typeface="GDS Transport"/>
              </a:rPr>
              <a:t>ability to feel safe </a:t>
            </a:r>
            <a:r>
              <a:rPr lang="en-US" b="0" i="0" dirty="0">
                <a:solidFill>
                  <a:srgbClr val="0B0C0C"/>
                </a:solidFill>
                <a:effectLst/>
                <a:latin typeface="GDS Transport"/>
              </a:rPr>
              <a:t>or develop trusting relationships with health and care services and their staff.</a:t>
            </a:r>
          </a:p>
          <a:p>
            <a:r>
              <a:rPr lang="en-US" b="0" i="0" dirty="0">
                <a:solidFill>
                  <a:srgbClr val="0B0C0C"/>
                </a:solidFill>
                <a:effectLst/>
                <a:latin typeface="GDS Transport"/>
              </a:rPr>
              <a:t>It aims to improve the accessibility and quality of services by creating culturally sensitive, safe services that people trust and want to use. It seeks to prepare practitioners to work in collaboration and partnership with people and </a:t>
            </a:r>
            <a:r>
              <a:rPr lang="en-US" b="0" i="0" dirty="0">
                <a:solidFill>
                  <a:srgbClr val="FF0000"/>
                </a:solidFill>
                <a:effectLst/>
                <a:latin typeface="GDS Transport"/>
              </a:rPr>
              <a:t>empower</a:t>
            </a:r>
            <a:r>
              <a:rPr lang="en-US" b="0" i="0" dirty="0">
                <a:solidFill>
                  <a:srgbClr val="0B0C0C"/>
                </a:solidFill>
                <a:effectLst/>
                <a:latin typeface="GDS Transport"/>
              </a:rPr>
              <a:t> them to </a:t>
            </a:r>
            <a:r>
              <a:rPr lang="en-US" b="0" i="0" dirty="0">
                <a:solidFill>
                  <a:srgbClr val="FF0000"/>
                </a:solidFill>
                <a:effectLst/>
                <a:latin typeface="GDS Transport"/>
              </a:rPr>
              <a:t>make choices </a:t>
            </a:r>
            <a:r>
              <a:rPr lang="en-US" b="0" i="0" dirty="0">
                <a:solidFill>
                  <a:srgbClr val="0B0C0C"/>
                </a:solidFill>
                <a:effectLst/>
                <a:latin typeface="GDS Transport"/>
              </a:rPr>
              <a:t>about their health and wellbeing.</a:t>
            </a:r>
          </a:p>
          <a:p>
            <a:r>
              <a:rPr lang="en-US" b="0" i="0" dirty="0">
                <a:solidFill>
                  <a:srgbClr val="0B0C0C"/>
                </a:solidFill>
                <a:effectLst/>
                <a:latin typeface="GDS Transport"/>
              </a:rPr>
              <a:t>Trauma-informed practice acknowledges the need to see beyond an individual’s presenting behaviours and to ask, </a:t>
            </a:r>
            <a:r>
              <a:rPr lang="en-US" b="0" i="0" dirty="0">
                <a:solidFill>
                  <a:srgbClr val="FF0000"/>
                </a:solidFill>
                <a:effectLst/>
                <a:latin typeface="GDS Transport"/>
              </a:rPr>
              <a:t>‘What does this person need</a:t>
            </a:r>
            <a:r>
              <a:rPr lang="en-US" b="0" i="0" dirty="0">
                <a:solidFill>
                  <a:srgbClr val="0B0C0C"/>
                </a:solidFill>
                <a:effectLst/>
                <a:latin typeface="GDS Transport"/>
              </a:rPr>
              <a:t>?’ rather than ‘What is wrong with this person?’.</a:t>
            </a:r>
          </a:p>
          <a:p>
            <a:endParaRPr lang="en-GB" dirty="0"/>
          </a:p>
        </p:txBody>
      </p:sp>
    </p:spTree>
    <p:extLst>
      <p:ext uri="{BB962C8B-B14F-4D97-AF65-F5344CB8AC3E}">
        <p14:creationId xmlns:p14="http://schemas.microsoft.com/office/powerpoint/2010/main" val="420120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EE02-EC6F-A762-BFF4-768C062615CE}"/>
              </a:ext>
            </a:extLst>
          </p:cNvPr>
          <p:cNvSpPr>
            <a:spLocks noGrp="1"/>
          </p:cNvSpPr>
          <p:nvPr>
            <p:ph type="title"/>
          </p:nvPr>
        </p:nvSpPr>
        <p:spPr/>
        <p:txBody>
          <a:bodyPr>
            <a:normAutofit fontScale="90000"/>
          </a:bodyPr>
          <a:lstStyle/>
          <a:p>
            <a:r>
              <a:rPr lang="en-GB" b="1" i="0" dirty="0">
                <a:solidFill>
                  <a:srgbClr val="0B0C0C"/>
                </a:solidFill>
                <a:effectLst/>
                <a:latin typeface="GDS Transport"/>
              </a:rPr>
              <a:t>Prevent re-traumatisation</a:t>
            </a:r>
            <a:br>
              <a:rPr lang="en-GB" b="1" i="0" dirty="0">
                <a:solidFill>
                  <a:srgbClr val="0B0C0C"/>
                </a:solidFill>
                <a:effectLst/>
                <a:latin typeface="GDS Transport"/>
              </a:rPr>
            </a:br>
            <a:endParaRPr lang="en-GB" dirty="0"/>
          </a:p>
        </p:txBody>
      </p:sp>
      <p:sp>
        <p:nvSpPr>
          <p:cNvPr id="3" name="Content Placeholder 2">
            <a:extLst>
              <a:ext uri="{FF2B5EF4-FFF2-40B4-BE49-F238E27FC236}">
                <a16:creationId xmlns:a16="http://schemas.microsoft.com/office/drawing/2014/main" id="{6D0828DA-7580-DA32-426F-1A8A1A545DB7}"/>
              </a:ext>
            </a:extLst>
          </p:cNvPr>
          <p:cNvSpPr>
            <a:spLocks noGrp="1"/>
          </p:cNvSpPr>
          <p:nvPr>
            <p:ph idx="1"/>
          </p:nvPr>
        </p:nvSpPr>
        <p:spPr/>
        <p:txBody>
          <a:bodyPr/>
          <a:lstStyle/>
          <a:p>
            <a:pPr algn="l"/>
            <a:r>
              <a:rPr lang="en-US" b="0" i="0" dirty="0">
                <a:solidFill>
                  <a:srgbClr val="0B0C0C"/>
                </a:solidFill>
                <a:effectLst/>
                <a:latin typeface="GDS Transport"/>
              </a:rPr>
              <a:t>It seeks to </a:t>
            </a:r>
            <a:r>
              <a:rPr lang="en-US" b="0" i="0" dirty="0">
                <a:solidFill>
                  <a:srgbClr val="FF0000"/>
                </a:solidFill>
                <a:effectLst/>
                <a:latin typeface="GDS Transport"/>
              </a:rPr>
              <a:t>avoid re-traumatisation </a:t>
            </a:r>
            <a:r>
              <a:rPr lang="en-US" b="0" i="0" dirty="0">
                <a:solidFill>
                  <a:srgbClr val="0B0C0C"/>
                </a:solidFill>
                <a:effectLst/>
                <a:latin typeface="GDS Transport"/>
              </a:rPr>
              <a:t>which is the re-experiencing of thoughts, feelings or sensations experienced at the time of a traumatic event or circumstance in a person’s past. Re-traumatisation is </a:t>
            </a:r>
            <a:r>
              <a:rPr lang="en-US" b="0" i="0" dirty="0">
                <a:solidFill>
                  <a:srgbClr val="FF0000"/>
                </a:solidFill>
                <a:effectLst/>
                <a:latin typeface="GDS Transport"/>
              </a:rPr>
              <a:t>generally triggered by reminders of previous trauma </a:t>
            </a:r>
            <a:r>
              <a:rPr lang="en-US" b="0" i="0" dirty="0">
                <a:solidFill>
                  <a:srgbClr val="0B0C0C"/>
                </a:solidFill>
                <a:effectLst/>
                <a:latin typeface="GDS Transport"/>
              </a:rPr>
              <a:t>which may or may not be potentially traumatic in themselves.</a:t>
            </a:r>
          </a:p>
          <a:p>
            <a:pPr algn="l"/>
            <a:r>
              <a:rPr lang="en-US" b="0" i="0" dirty="0">
                <a:solidFill>
                  <a:srgbClr val="0B0C0C"/>
                </a:solidFill>
                <a:effectLst/>
                <a:latin typeface="GDS Transport"/>
              </a:rPr>
              <a:t>The purpose of trauma-informed practice is not to treat trauma-related difficulties, which is the role of trauma-specialist services and practitioners. Instead, it seeks to </a:t>
            </a:r>
            <a:r>
              <a:rPr lang="en-US" b="0" i="0" dirty="0">
                <a:solidFill>
                  <a:srgbClr val="FF0000"/>
                </a:solidFill>
                <a:effectLst/>
                <a:latin typeface="GDS Transport"/>
              </a:rPr>
              <a:t>address the barriers </a:t>
            </a:r>
            <a:r>
              <a:rPr lang="en-US" b="0" i="0" dirty="0">
                <a:solidFill>
                  <a:srgbClr val="0B0C0C"/>
                </a:solidFill>
                <a:effectLst/>
                <a:latin typeface="GDS Transport"/>
              </a:rPr>
              <a:t>that people affected by trauma can experience when accessing health and care services.</a:t>
            </a:r>
          </a:p>
          <a:p>
            <a:endParaRPr lang="en-GB" dirty="0"/>
          </a:p>
        </p:txBody>
      </p:sp>
    </p:spTree>
    <p:extLst>
      <p:ext uri="{BB962C8B-B14F-4D97-AF65-F5344CB8AC3E}">
        <p14:creationId xmlns:p14="http://schemas.microsoft.com/office/powerpoint/2010/main" val="183428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6624-2068-6DA9-6EA5-0D59C2D1270B}"/>
              </a:ext>
            </a:extLst>
          </p:cNvPr>
          <p:cNvSpPr>
            <a:spLocks noGrp="1"/>
          </p:cNvSpPr>
          <p:nvPr>
            <p:ph type="title"/>
          </p:nvPr>
        </p:nvSpPr>
        <p:spPr/>
        <p:txBody>
          <a:bodyPr/>
          <a:lstStyle/>
          <a:p>
            <a:r>
              <a:rPr lang="en-GB" dirty="0"/>
              <a:t>6 key principles</a:t>
            </a:r>
          </a:p>
        </p:txBody>
      </p:sp>
      <p:sp>
        <p:nvSpPr>
          <p:cNvPr id="3" name="Content Placeholder 2">
            <a:extLst>
              <a:ext uri="{FF2B5EF4-FFF2-40B4-BE49-F238E27FC236}">
                <a16:creationId xmlns:a16="http://schemas.microsoft.com/office/drawing/2014/main" id="{13B2A6B0-F11A-A41D-AB4B-DB27FB0CCBF5}"/>
              </a:ext>
            </a:extLst>
          </p:cNvPr>
          <p:cNvSpPr>
            <a:spLocks noGrp="1"/>
          </p:cNvSpPr>
          <p:nvPr>
            <p:ph idx="1"/>
          </p:nvPr>
        </p:nvSpPr>
        <p:spPr/>
        <p:txBody>
          <a:bodyPr>
            <a:normAutofit/>
          </a:bodyPr>
          <a:lstStyle/>
          <a:p>
            <a:r>
              <a:rPr lang="en-GB" sz="3600" dirty="0"/>
              <a:t>Safety</a:t>
            </a:r>
          </a:p>
          <a:p>
            <a:r>
              <a:rPr lang="en-GB" sz="3600" dirty="0"/>
              <a:t>Trust</a:t>
            </a:r>
          </a:p>
          <a:p>
            <a:r>
              <a:rPr lang="en-GB" sz="3600" dirty="0"/>
              <a:t>Choice</a:t>
            </a:r>
          </a:p>
          <a:p>
            <a:r>
              <a:rPr lang="en-GB" sz="3600" dirty="0"/>
              <a:t>Collaboration</a:t>
            </a:r>
          </a:p>
          <a:p>
            <a:r>
              <a:rPr lang="en-GB" sz="3600" dirty="0"/>
              <a:t>Empowerment</a:t>
            </a:r>
          </a:p>
          <a:p>
            <a:r>
              <a:rPr lang="en-GB" sz="3600" dirty="0"/>
              <a:t>Cultural Consideration</a:t>
            </a:r>
          </a:p>
        </p:txBody>
      </p:sp>
    </p:spTree>
    <p:extLst>
      <p:ext uri="{BB962C8B-B14F-4D97-AF65-F5344CB8AC3E}">
        <p14:creationId xmlns:p14="http://schemas.microsoft.com/office/powerpoint/2010/main" val="15244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D13F-BFFA-91E9-9DC9-31CFBAF55BA2}"/>
              </a:ext>
            </a:extLst>
          </p:cNvPr>
          <p:cNvSpPr>
            <a:spLocks noGrp="1"/>
          </p:cNvSpPr>
          <p:nvPr>
            <p:ph type="title"/>
          </p:nvPr>
        </p:nvSpPr>
        <p:spPr/>
        <p:txBody>
          <a:bodyPr/>
          <a:lstStyle/>
          <a:p>
            <a:r>
              <a:rPr lang="en-GB" dirty="0"/>
              <a:t>Safety</a:t>
            </a:r>
          </a:p>
        </p:txBody>
      </p:sp>
      <p:sp>
        <p:nvSpPr>
          <p:cNvPr id="3" name="Content Placeholder 2">
            <a:extLst>
              <a:ext uri="{FF2B5EF4-FFF2-40B4-BE49-F238E27FC236}">
                <a16:creationId xmlns:a16="http://schemas.microsoft.com/office/drawing/2014/main" id="{8896E486-2AB4-4DFC-807C-4B2B2E40DCAC}"/>
              </a:ext>
            </a:extLst>
          </p:cNvPr>
          <p:cNvSpPr>
            <a:spLocks noGrp="1"/>
          </p:cNvSpPr>
          <p:nvPr>
            <p:ph idx="1"/>
          </p:nvPr>
        </p:nvSpPr>
        <p:spPr/>
        <p:txBody>
          <a:bodyPr/>
          <a:lstStyle/>
          <a:p>
            <a:pPr marL="0" indent="0" algn="l">
              <a:buNone/>
            </a:pPr>
            <a:r>
              <a:rPr lang="en-US" b="0" i="0" dirty="0">
                <a:solidFill>
                  <a:srgbClr val="0B0C0C"/>
                </a:solidFill>
                <a:effectLst/>
                <a:latin typeface="GDS Transport"/>
              </a:rPr>
              <a:t>The physical, psychological and emotional safety of service users and staff is prioritised, by:</a:t>
            </a:r>
          </a:p>
          <a:p>
            <a:pPr algn="l"/>
            <a:endParaRPr lang="en-US" dirty="0">
              <a:solidFill>
                <a:srgbClr val="0B0C0C"/>
              </a:solidFill>
              <a:latin typeface="GDS Transport"/>
            </a:endParaRPr>
          </a:p>
          <a:p>
            <a:pPr algn="l"/>
            <a:endParaRPr lang="en-US" b="0" i="0" dirty="0">
              <a:solidFill>
                <a:srgbClr val="0B0C0C"/>
              </a:solidFill>
              <a:effectLst/>
              <a:latin typeface="GDS Transport"/>
            </a:endParaRPr>
          </a:p>
          <a:p>
            <a:pPr algn="l">
              <a:buFont typeface="Arial" panose="020B0604020202020204" pitchFamily="34" charset="0"/>
              <a:buChar char="•"/>
            </a:pPr>
            <a:r>
              <a:rPr lang="en-US" b="0" i="0" dirty="0">
                <a:solidFill>
                  <a:srgbClr val="0B0C0C"/>
                </a:solidFill>
                <a:effectLst/>
                <a:latin typeface="GDS Transport"/>
              </a:rPr>
              <a:t>people knowing they are safe or asking what they need to feel safe</a:t>
            </a:r>
          </a:p>
          <a:p>
            <a:pPr algn="l">
              <a:buFont typeface="Arial" panose="020B0604020202020204" pitchFamily="34" charset="0"/>
              <a:buChar char="•"/>
            </a:pPr>
            <a:r>
              <a:rPr lang="en-US" b="0" i="0" dirty="0">
                <a:solidFill>
                  <a:srgbClr val="0B0C0C"/>
                </a:solidFill>
                <a:effectLst/>
                <a:latin typeface="GDS Transport"/>
              </a:rPr>
              <a:t>there being reasonable freedom from threat or harm</a:t>
            </a:r>
          </a:p>
          <a:p>
            <a:pPr algn="l">
              <a:buFont typeface="Arial" panose="020B0604020202020204" pitchFamily="34" charset="0"/>
              <a:buChar char="•"/>
            </a:pPr>
            <a:r>
              <a:rPr lang="en-US" b="0" i="0" dirty="0">
                <a:solidFill>
                  <a:srgbClr val="0B0C0C"/>
                </a:solidFill>
                <a:effectLst/>
                <a:latin typeface="GDS Transport"/>
              </a:rPr>
              <a:t>attempting to prevent re-traumatisation</a:t>
            </a:r>
          </a:p>
          <a:p>
            <a:pPr algn="l">
              <a:buFont typeface="Arial" panose="020B0604020202020204" pitchFamily="34" charset="0"/>
              <a:buChar char="•"/>
            </a:pPr>
            <a:r>
              <a:rPr lang="en-US" b="0" i="0" dirty="0">
                <a:solidFill>
                  <a:srgbClr val="0B0C0C"/>
                </a:solidFill>
                <a:effectLst/>
                <a:latin typeface="GDS Transport"/>
              </a:rPr>
              <a:t>putting policies, practices and safeguarding arrangements in place</a:t>
            </a:r>
          </a:p>
          <a:p>
            <a:endParaRPr lang="en-GB" dirty="0"/>
          </a:p>
        </p:txBody>
      </p:sp>
    </p:spTree>
    <p:extLst>
      <p:ext uri="{BB962C8B-B14F-4D97-AF65-F5344CB8AC3E}">
        <p14:creationId xmlns:p14="http://schemas.microsoft.com/office/powerpoint/2010/main" val="330947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2160-6CC5-94FB-AE96-9EB2F78E34BF}"/>
              </a:ext>
            </a:extLst>
          </p:cNvPr>
          <p:cNvSpPr>
            <a:spLocks noGrp="1"/>
          </p:cNvSpPr>
          <p:nvPr>
            <p:ph type="title"/>
          </p:nvPr>
        </p:nvSpPr>
        <p:spPr/>
        <p:txBody>
          <a:bodyPr>
            <a:normAutofit fontScale="90000"/>
          </a:bodyPr>
          <a:lstStyle/>
          <a:p>
            <a:r>
              <a:rPr lang="en-GB" b="1" i="0" dirty="0">
                <a:solidFill>
                  <a:srgbClr val="0B0C0C"/>
                </a:solidFill>
                <a:effectLst/>
                <a:latin typeface="GDS Transport"/>
              </a:rPr>
              <a:t>Trustworthiness</a:t>
            </a:r>
            <a:br>
              <a:rPr lang="en-GB" b="1" i="0" dirty="0">
                <a:solidFill>
                  <a:srgbClr val="0B0C0C"/>
                </a:solidFill>
                <a:effectLst/>
                <a:latin typeface="GDS Transport"/>
              </a:rPr>
            </a:br>
            <a:endParaRPr lang="en-GB" dirty="0"/>
          </a:p>
        </p:txBody>
      </p:sp>
      <p:sp>
        <p:nvSpPr>
          <p:cNvPr id="3" name="Content Placeholder 2">
            <a:extLst>
              <a:ext uri="{FF2B5EF4-FFF2-40B4-BE49-F238E27FC236}">
                <a16:creationId xmlns:a16="http://schemas.microsoft.com/office/drawing/2014/main" id="{A36DC9B2-96CF-6623-8BAD-ED8B066E3E44}"/>
              </a:ext>
            </a:extLst>
          </p:cNvPr>
          <p:cNvSpPr>
            <a:spLocks noGrp="1"/>
          </p:cNvSpPr>
          <p:nvPr>
            <p:ph idx="1"/>
          </p:nvPr>
        </p:nvSpPr>
        <p:spPr/>
        <p:txBody>
          <a:bodyPr/>
          <a:lstStyle/>
          <a:p>
            <a:pPr marL="0" indent="0" algn="l">
              <a:buNone/>
            </a:pPr>
            <a:r>
              <a:rPr lang="en-US" sz="2800" b="0" i="0" dirty="0">
                <a:solidFill>
                  <a:srgbClr val="0B0C0C"/>
                </a:solidFill>
                <a:effectLst/>
                <a:latin typeface="GDS Transport"/>
              </a:rPr>
              <a:t>Transparency exists in an organisation’s policies and procedures, with the objective of building trust among staff, service users and the wider community, by:</a:t>
            </a:r>
          </a:p>
          <a:p>
            <a:pPr algn="l">
              <a:buFont typeface="Arial" panose="020B0604020202020204" pitchFamily="34" charset="0"/>
              <a:buChar char="•"/>
            </a:pPr>
            <a:r>
              <a:rPr lang="en-US" sz="2800" b="0" i="0" dirty="0">
                <a:solidFill>
                  <a:srgbClr val="0B0C0C"/>
                </a:solidFill>
                <a:effectLst/>
                <a:latin typeface="GDS Transport"/>
              </a:rPr>
              <a:t>the organisation and staff explaining what they are doing and why</a:t>
            </a:r>
          </a:p>
          <a:p>
            <a:pPr algn="l">
              <a:buFont typeface="Arial" panose="020B0604020202020204" pitchFamily="34" charset="0"/>
              <a:buChar char="•"/>
            </a:pPr>
            <a:r>
              <a:rPr lang="en-US" sz="2800" b="0" i="0" dirty="0">
                <a:solidFill>
                  <a:srgbClr val="0B0C0C"/>
                </a:solidFill>
                <a:effectLst/>
                <a:latin typeface="GDS Transport"/>
              </a:rPr>
              <a:t>the organisation and staff doing what they say they will do</a:t>
            </a:r>
          </a:p>
          <a:p>
            <a:pPr algn="l">
              <a:buFont typeface="Arial" panose="020B0604020202020204" pitchFamily="34" charset="0"/>
              <a:buChar char="•"/>
            </a:pPr>
            <a:r>
              <a:rPr lang="en-US" sz="2800" b="0" i="0" dirty="0">
                <a:solidFill>
                  <a:srgbClr val="0B0C0C"/>
                </a:solidFill>
                <a:effectLst/>
                <a:latin typeface="GDS Transport"/>
              </a:rPr>
              <a:t>expectations being made clear and the organisation and staff not overpromising</a:t>
            </a:r>
          </a:p>
          <a:p>
            <a:endParaRPr lang="en-GB" dirty="0"/>
          </a:p>
        </p:txBody>
      </p:sp>
    </p:spTree>
    <p:extLst>
      <p:ext uri="{BB962C8B-B14F-4D97-AF65-F5344CB8AC3E}">
        <p14:creationId xmlns:p14="http://schemas.microsoft.com/office/powerpoint/2010/main" val="2571311671"/>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d36d65-b3ae-44fd-be38-3667221e7ed7" xsi:nil="true"/>
    <lcf76f155ced4ddcb4097134ff3c332f xmlns="63b67d27-095a-4125-ab55-66ebeab819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3C904663901F48ACEE3CC12002F4DD" ma:contentTypeVersion="16" ma:contentTypeDescription="Create a new document." ma:contentTypeScope="" ma:versionID="ee7d0239130e183176162febcbabcb8e">
  <xsd:schema xmlns:xsd="http://www.w3.org/2001/XMLSchema" xmlns:xs="http://www.w3.org/2001/XMLSchema" xmlns:p="http://schemas.microsoft.com/office/2006/metadata/properties" xmlns:ns2="63b67d27-095a-4125-ab55-66ebeab81962" xmlns:ns3="d1d36d65-b3ae-44fd-be38-3667221e7ed7" targetNamespace="http://schemas.microsoft.com/office/2006/metadata/properties" ma:root="true" ma:fieldsID="f7a7e347eaa414aa1393e64eaccd7d90" ns2:_="" ns3:_="">
    <xsd:import namespace="63b67d27-095a-4125-ab55-66ebeab81962"/>
    <xsd:import namespace="d1d36d65-b3ae-44fd-be38-3667221e7e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67d27-095a-4125-ab55-66ebeab81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2f2b2e3-5bad-4987-8cca-7ed57115e5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d36d65-b3ae-44fd-be38-3667221e7e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01afff-d591-4306-8a11-02b8a10f88bb}" ma:internalName="TaxCatchAll" ma:showField="CatchAllData" ma:web="d1d36d65-b3ae-44fd-be38-3667221e7e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8FB7B-2B0E-450A-B2A3-5C88EE0CC1A1}">
  <ds:schemaRefs>
    <ds:schemaRef ds:uri="http://schemas.microsoft.com/office/2006/metadata/properties"/>
    <ds:schemaRef ds:uri="http://schemas.microsoft.com/office/infopath/2007/PartnerControls"/>
    <ds:schemaRef ds:uri="d1d36d65-b3ae-44fd-be38-3667221e7ed7"/>
    <ds:schemaRef ds:uri="63b67d27-095a-4125-ab55-66ebeab81962"/>
  </ds:schemaRefs>
</ds:datastoreItem>
</file>

<file path=customXml/itemProps2.xml><?xml version="1.0" encoding="utf-8"?>
<ds:datastoreItem xmlns:ds="http://schemas.openxmlformats.org/officeDocument/2006/customXml" ds:itemID="{6FB30E46-9D88-4DEC-BED9-7FAA25D550FA}">
  <ds:schemaRefs>
    <ds:schemaRef ds:uri="http://schemas.microsoft.com/sharepoint/v3/contenttype/forms"/>
  </ds:schemaRefs>
</ds:datastoreItem>
</file>

<file path=customXml/itemProps3.xml><?xml version="1.0" encoding="utf-8"?>
<ds:datastoreItem xmlns:ds="http://schemas.openxmlformats.org/officeDocument/2006/customXml" ds:itemID="{2151DAA9-BB27-4944-ABBD-C96F3560C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67d27-095a-4125-ab55-66ebeab81962"/>
    <ds:schemaRef ds:uri="d1d36d65-b3ae-44fd-be38-3667221e7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879</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DM Sans</vt:lpstr>
      <vt:lpstr>GDS Transport</vt:lpstr>
      <vt:lpstr>Gill Sans Nova</vt:lpstr>
      <vt:lpstr>ConfettiVTI</vt:lpstr>
      <vt:lpstr>Working with Trauma</vt:lpstr>
      <vt:lpstr>PowerPoint Presentation</vt:lpstr>
      <vt:lpstr>What is trauma?</vt:lpstr>
      <vt:lpstr>Realise that trauma can affect individuals, groups and communities </vt:lpstr>
      <vt:lpstr>Recognise the signs, symptoms and widespread impact of trauma </vt:lpstr>
      <vt:lpstr>Prevent re-traumatisation </vt:lpstr>
      <vt:lpstr>6 key principles</vt:lpstr>
      <vt:lpstr>Safety</vt:lpstr>
      <vt:lpstr>Trustworthiness </vt:lpstr>
      <vt:lpstr>Choice</vt:lpstr>
      <vt:lpstr>Collaboration</vt:lpstr>
      <vt:lpstr>Empowerment</vt:lpstr>
      <vt:lpstr>Cultural Consideration</vt:lpstr>
      <vt:lpstr>Case study</vt:lpstr>
      <vt:lpstr>How we worked with Anne</vt:lpstr>
      <vt:lpstr>PowerPoint Presentation</vt:lpstr>
      <vt:lpstr>Vicarious trauma</vt:lpstr>
      <vt:lpstr>Vicarious trauma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Trauma</dc:title>
  <dc:creator>Amanda Geraghty</dc:creator>
  <cp:lastModifiedBy>Amanda Geraghty</cp:lastModifiedBy>
  <cp:revision>1</cp:revision>
  <dcterms:created xsi:type="dcterms:W3CDTF">2023-01-13T14:37:26Z</dcterms:created>
  <dcterms:modified xsi:type="dcterms:W3CDTF">2023-07-03T14:55:19Z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0x010100063C904663901F48ACEE3CC12002F4DD</vt:lpwstr>
  </property>
  <property fmtid="{D5CDD505-2E9C-101B-9397-08002B2CF9AE}" pid="3" name="MediaServiceImageTags">
    <vt:lpwstr/>
  </property>
</Properties>
</file>