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5"/>
  </p:notesMasterIdLst>
  <p:sldIdLst>
    <p:sldId id="278" r:id="rId2"/>
    <p:sldId id="319" r:id="rId3"/>
    <p:sldId id="280" r:id="rId4"/>
    <p:sldId id="305" r:id="rId5"/>
    <p:sldId id="309" r:id="rId6"/>
    <p:sldId id="310" r:id="rId7"/>
    <p:sldId id="313" r:id="rId8"/>
    <p:sldId id="298" r:id="rId9"/>
    <p:sldId id="300" r:id="rId10"/>
    <p:sldId id="302" r:id="rId11"/>
    <p:sldId id="304" r:id="rId12"/>
    <p:sldId id="299" r:id="rId13"/>
    <p:sldId id="316" r:id="rId14"/>
    <p:sldId id="317" r:id="rId15"/>
    <p:sldId id="318" r:id="rId16"/>
    <p:sldId id="296" r:id="rId17"/>
    <p:sldId id="289" r:id="rId18"/>
    <p:sldId id="288" r:id="rId19"/>
    <p:sldId id="314" r:id="rId20"/>
    <p:sldId id="315" r:id="rId21"/>
    <p:sldId id="307" r:id="rId22"/>
    <p:sldId id="306" r:id="rId23"/>
    <p:sldId id="293" r:id="rId2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A3F70-4275-4151-A497-9F9397D15D01}" v="1" dt="2023-04-20T10:04:30.19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53401" autoAdjust="0"/>
  </p:normalViewPr>
  <p:slideViewPr>
    <p:cSldViewPr snapToGrid="0" snapToObjects="1">
      <p:cViewPr varScale="1">
        <p:scale>
          <a:sx n="45" d="100"/>
          <a:sy n="45" d="100"/>
        </p:scale>
        <p:origin x="2117" y="4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Where do our referrals come from?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7-4609-9D49-CF0AB4C38F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67-4609-9D49-CF0AB4C38F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67-4609-9D49-CF0AB4C38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67-4609-9D49-CF0AB4C38F13}"/>
              </c:ext>
            </c:extLst>
          </c:dPt>
          <c:cat>
            <c:strRef>
              <c:f>Sheet1!$A$2:$A$5</c:f>
              <c:strCache>
                <c:ptCount val="4"/>
                <c:pt idx="0">
                  <c:v>Police</c:v>
                </c:pt>
                <c:pt idx="1">
                  <c:v>SARC</c:v>
                </c:pt>
                <c:pt idx="2">
                  <c:v>Self Referrals</c:v>
                </c:pt>
                <c:pt idx="3">
                  <c:v>Other professionals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194</c:v>
                </c:pt>
                <c:pt idx="1">
                  <c:v>58</c:v>
                </c:pt>
                <c:pt idx="2">
                  <c:v>66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A-4BD3-B57E-AFFE5A54B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BDE5-CDF5-4245-AC05-6B358EAD0A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AA4509-2899-4D99-A4BD-8905A06D172C}">
      <dgm:prSet phldrT="[Text]"/>
      <dgm:spPr/>
      <dgm:t>
        <a:bodyPr/>
        <a:lstStyle/>
        <a:p>
          <a:r>
            <a:rPr lang="en-GB" dirty="0"/>
            <a:t>Informed Choices</a:t>
          </a:r>
        </a:p>
      </dgm:t>
    </dgm:pt>
    <dgm:pt modelId="{C35BAB0F-F9D4-44A3-8931-A4B08F6B8EC3}" type="parTrans" cxnId="{3B6A1103-D2D8-4744-BCEF-150C70636E11}">
      <dgm:prSet/>
      <dgm:spPr/>
      <dgm:t>
        <a:bodyPr/>
        <a:lstStyle/>
        <a:p>
          <a:endParaRPr lang="en-GB"/>
        </a:p>
      </dgm:t>
    </dgm:pt>
    <dgm:pt modelId="{32D2874C-F0F4-4B93-B2EE-A4AAEFFC683D}" type="sibTrans" cxnId="{3B6A1103-D2D8-4744-BCEF-150C70636E11}">
      <dgm:prSet/>
      <dgm:spPr/>
      <dgm:t>
        <a:bodyPr/>
        <a:lstStyle/>
        <a:p>
          <a:endParaRPr lang="en-GB"/>
        </a:p>
      </dgm:t>
    </dgm:pt>
    <dgm:pt modelId="{CC7DC44A-28F9-40A2-B187-FBBD3D89F9D7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Initial report</a:t>
          </a:r>
        </a:p>
      </dgm:t>
    </dgm:pt>
    <dgm:pt modelId="{2934141E-579A-4579-BA76-0CE124061C63}" type="parTrans" cxnId="{4AF15778-0769-46AD-896C-035315317D65}">
      <dgm:prSet/>
      <dgm:spPr/>
      <dgm:t>
        <a:bodyPr/>
        <a:lstStyle/>
        <a:p>
          <a:endParaRPr lang="en-GB"/>
        </a:p>
      </dgm:t>
    </dgm:pt>
    <dgm:pt modelId="{0F923403-9406-4A50-9781-1462E9C4F1DA}" type="sibTrans" cxnId="{4AF15778-0769-46AD-896C-035315317D65}">
      <dgm:prSet/>
      <dgm:spPr/>
      <dgm:t>
        <a:bodyPr/>
        <a:lstStyle/>
        <a:p>
          <a:endParaRPr lang="en-GB"/>
        </a:p>
      </dgm:t>
    </dgm:pt>
    <dgm:pt modelId="{EF1D58E6-0465-44C7-BAC1-D1635F9982E1}">
      <dgm:prSet phldrT="[Text]"/>
      <dgm:spPr/>
      <dgm:t>
        <a:bodyPr/>
        <a:lstStyle/>
        <a:p>
          <a:r>
            <a:rPr lang="en-GB" dirty="0"/>
            <a:t>ABE</a:t>
          </a:r>
        </a:p>
      </dgm:t>
    </dgm:pt>
    <dgm:pt modelId="{C5B4C59A-21B2-47BB-91F7-ED6EA98E8119}" type="parTrans" cxnId="{5B0E33CB-880B-4409-B32D-B6FF3CB233BF}">
      <dgm:prSet/>
      <dgm:spPr/>
      <dgm:t>
        <a:bodyPr/>
        <a:lstStyle/>
        <a:p>
          <a:endParaRPr lang="en-GB"/>
        </a:p>
      </dgm:t>
    </dgm:pt>
    <dgm:pt modelId="{8455F06F-A4A2-4EDF-AABF-344E9FE39BFF}" type="sibTrans" cxnId="{5B0E33CB-880B-4409-B32D-B6FF3CB233BF}">
      <dgm:prSet/>
      <dgm:spPr/>
      <dgm:t>
        <a:bodyPr/>
        <a:lstStyle/>
        <a:p>
          <a:endParaRPr lang="en-GB"/>
        </a:p>
      </dgm:t>
    </dgm:pt>
    <dgm:pt modelId="{D9C7BFFA-4F96-46B6-93AB-5B7E04AA95CA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Investigation</a:t>
          </a:r>
        </a:p>
      </dgm:t>
    </dgm:pt>
    <dgm:pt modelId="{8F719D5D-EE13-46B3-86BA-66C355A65C23}" type="parTrans" cxnId="{E264798B-F9E0-49B2-A701-1853EF9E6446}">
      <dgm:prSet/>
      <dgm:spPr/>
      <dgm:t>
        <a:bodyPr/>
        <a:lstStyle/>
        <a:p>
          <a:endParaRPr lang="en-GB"/>
        </a:p>
      </dgm:t>
    </dgm:pt>
    <dgm:pt modelId="{04F43BA9-62D2-4821-89E9-674AAA176173}" type="sibTrans" cxnId="{E264798B-F9E0-49B2-A701-1853EF9E6446}">
      <dgm:prSet/>
      <dgm:spPr/>
      <dgm:t>
        <a:bodyPr/>
        <a:lstStyle/>
        <a:p>
          <a:endParaRPr lang="en-GB"/>
        </a:p>
      </dgm:t>
    </dgm:pt>
    <dgm:pt modelId="{AABDE6DE-BA67-4B0B-9DC1-1E8B3E8AE7F2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NFA</a:t>
          </a:r>
        </a:p>
      </dgm:t>
    </dgm:pt>
    <dgm:pt modelId="{6322940D-72A1-48EB-824A-6F102DAEC19F}" type="parTrans" cxnId="{F1646A32-EE88-497B-A96A-580BCCF2C2B2}">
      <dgm:prSet/>
      <dgm:spPr/>
      <dgm:t>
        <a:bodyPr/>
        <a:lstStyle/>
        <a:p>
          <a:endParaRPr lang="en-GB"/>
        </a:p>
      </dgm:t>
    </dgm:pt>
    <dgm:pt modelId="{1907E62C-BFFF-4098-807A-93436B87C8F0}" type="sibTrans" cxnId="{F1646A32-EE88-497B-A96A-580BCCF2C2B2}">
      <dgm:prSet/>
      <dgm:spPr/>
      <dgm:t>
        <a:bodyPr/>
        <a:lstStyle/>
        <a:p>
          <a:endParaRPr lang="en-GB"/>
        </a:p>
      </dgm:t>
    </dgm:pt>
    <dgm:pt modelId="{06420CFF-183C-49E8-9757-77798EE274CC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Charge</a:t>
          </a:r>
        </a:p>
      </dgm:t>
    </dgm:pt>
    <dgm:pt modelId="{B71A9AD8-ADF6-412D-AC9A-0399B0359E84}" type="parTrans" cxnId="{4CBEFCFB-A8FC-40BE-8A14-B5E7917F34DB}">
      <dgm:prSet/>
      <dgm:spPr/>
      <dgm:t>
        <a:bodyPr/>
        <a:lstStyle/>
        <a:p>
          <a:endParaRPr lang="en-GB"/>
        </a:p>
      </dgm:t>
    </dgm:pt>
    <dgm:pt modelId="{2BE7E38F-894C-440B-A9B3-701B1FD859BE}" type="sibTrans" cxnId="{4CBEFCFB-A8FC-40BE-8A14-B5E7917F34DB}">
      <dgm:prSet/>
      <dgm:spPr/>
      <dgm:t>
        <a:bodyPr/>
        <a:lstStyle/>
        <a:p>
          <a:endParaRPr lang="en-GB"/>
        </a:p>
      </dgm:t>
    </dgm:pt>
    <dgm:pt modelId="{BA64E976-65AF-47BC-9B28-DABB5432832A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S28</a:t>
          </a:r>
        </a:p>
      </dgm:t>
    </dgm:pt>
    <dgm:pt modelId="{7AB27324-4361-4EE8-9398-96A30BD3219D}" type="parTrans" cxnId="{92BEAB76-01D3-438D-924F-0FE3058A3B85}">
      <dgm:prSet/>
      <dgm:spPr/>
      <dgm:t>
        <a:bodyPr/>
        <a:lstStyle/>
        <a:p>
          <a:endParaRPr lang="en-GB"/>
        </a:p>
      </dgm:t>
    </dgm:pt>
    <dgm:pt modelId="{D97CD830-70AD-400E-903A-D4C6F34A3E77}" type="sibTrans" cxnId="{92BEAB76-01D3-438D-924F-0FE3058A3B85}">
      <dgm:prSet/>
      <dgm:spPr/>
      <dgm:t>
        <a:bodyPr/>
        <a:lstStyle/>
        <a:p>
          <a:endParaRPr lang="en-GB"/>
        </a:p>
      </dgm:t>
    </dgm:pt>
    <dgm:pt modelId="{9599F2C9-88D6-4034-8291-A02693C7BD6C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Trial</a:t>
          </a:r>
        </a:p>
      </dgm:t>
    </dgm:pt>
    <dgm:pt modelId="{E614C4BD-5566-43E3-B1B0-5387B197675C}" type="parTrans" cxnId="{A4850F3F-D039-4018-B5E5-B8339E55F257}">
      <dgm:prSet/>
      <dgm:spPr/>
      <dgm:t>
        <a:bodyPr/>
        <a:lstStyle/>
        <a:p>
          <a:endParaRPr lang="en-GB"/>
        </a:p>
      </dgm:t>
    </dgm:pt>
    <dgm:pt modelId="{4C6080FE-E576-4D29-907E-96CB91EDDEEF}" type="sibTrans" cxnId="{A4850F3F-D039-4018-B5E5-B8339E55F257}">
      <dgm:prSet/>
      <dgm:spPr/>
      <dgm:t>
        <a:bodyPr/>
        <a:lstStyle/>
        <a:p>
          <a:endParaRPr lang="en-GB"/>
        </a:p>
      </dgm:t>
    </dgm:pt>
    <dgm:pt modelId="{6E5FBC7A-47A7-4E1A-8E5D-BB64CFAFEACE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VRR</a:t>
          </a:r>
        </a:p>
      </dgm:t>
    </dgm:pt>
    <dgm:pt modelId="{C6EAE51A-A0DB-4FF7-A587-36183B9A9168}" type="parTrans" cxnId="{C3C83B68-1EF6-4FE9-8034-320BD0C0B4E8}">
      <dgm:prSet/>
      <dgm:spPr/>
      <dgm:t>
        <a:bodyPr/>
        <a:lstStyle/>
        <a:p>
          <a:endParaRPr lang="en-GB"/>
        </a:p>
      </dgm:t>
    </dgm:pt>
    <dgm:pt modelId="{B187A592-5237-4E1F-ADB3-31D81A0D6FF0}" type="sibTrans" cxnId="{C3C83B68-1EF6-4FE9-8034-320BD0C0B4E8}">
      <dgm:prSet/>
      <dgm:spPr/>
      <dgm:t>
        <a:bodyPr/>
        <a:lstStyle/>
        <a:p>
          <a:endParaRPr lang="en-GB"/>
        </a:p>
      </dgm:t>
    </dgm:pt>
    <dgm:pt modelId="{2D3D3E70-79DB-4157-846C-E00B1B592674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CPS Review</a:t>
          </a:r>
        </a:p>
      </dgm:t>
    </dgm:pt>
    <dgm:pt modelId="{AF1BE2FE-929E-4F2C-9A65-ED0448327870}" type="parTrans" cxnId="{77E84C1B-86DE-4879-A026-11608079F935}">
      <dgm:prSet/>
      <dgm:spPr/>
      <dgm:t>
        <a:bodyPr/>
        <a:lstStyle/>
        <a:p>
          <a:endParaRPr lang="en-GB"/>
        </a:p>
      </dgm:t>
    </dgm:pt>
    <dgm:pt modelId="{D4726CDD-73E3-4228-9C1B-32C57F699D02}" type="sibTrans" cxnId="{77E84C1B-86DE-4879-A026-11608079F935}">
      <dgm:prSet/>
      <dgm:spPr/>
      <dgm:t>
        <a:bodyPr/>
        <a:lstStyle/>
        <a:p>
          <a:endParaRPr lang="en-GB"/>
        </a:p>
      </dgm:t>
    </dgm:pt>
    <dgm:pt modelId="{D58BC67B-B683-4C31-9AA0-B8F3BD40F17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Sentence</a:t>
          </a:r>
        </a:p>
      </dgm:t>
    </dgm:pt>
    <dgm:pt modelId="{0C4CA129-AFB0-4E31-9916-9DC0CE06DC2B}" type="parTrans" cxnId="{D3779F83-EC1A-4D84-A9C4-F231AC9A8522}">
      <dgm:prSet/>
      <dgm:spPr/>
      <dgm:t>
        <a:bodyPr/>
        <a:lstStyle/>
        <a:p>
          <a:endParaRPr lang="en-GB"/>
        </a:p>
      </dgm:t>
    </dgm:pt>
    <dgm:pt modelId="{B2B087DC-C425-4A09-82D9-A5F8B6D6711E}" type="sibTrans" cxnId="{D3779F83-EC1A-4D84-A9C4-F231AC9A8522}">
      <dgm:prSet/>
      <dgm:spPr/>
      <dgm:t>
        <a:bodyPr/>
        <a:lstStyle/>
        <a:p>
          <a:endParaRPr lang="en-GB"/>
        </a:p>
      </dgm:t>
    </dgm:pt>
    <dgm:pt modelId="{6002D18A-4ABA-4985-8CEE-988D18DF419F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Not Guilty verdict</a:t>
          </a:r>
        </a:p>
      </dgm:t>
    </dgm:pt>
    <dgm:pt modelId="{1C4F7726-83C1-48D3-8C21-623DB8DEC79A}" type="parTrans" cxnId="{2C4D45B4-BBD5-45C1-A66F-DDFFE2E63737}">
      <dgm:prSet/>
      <dgm:spPr/>
      <dgm:t>
        <a:bodyPr/>
        <a:lstStyle/>
        <a:p>
          <a:endParaRPr lang="en-GB"/>
        </a:p>
      </dgm:t>
    </dgm:pt>
    <dgm:pt modelId="{EF690FEE-7E13-4BB2-B62F-16B54DF4C93B}" type="sibTrans" cxnId="{2C4D45B4-BBD5-45C1-A66F-DDFFE2E63737}">
      <dgm:prSet/>
      <dgm:spPr/>
      <dgm:t>
        <a:bodyPr/>
        <a:lstStyle/>
        <a:p>
          <a:endParaRPr lang="en-GB"/>
        </a:p>
      </dgm:t>
    </dgm:pt>
    <dgm:pt modelId="{D3BBAFCC-E25F-4BA4-A54C-AA29989E430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Sentence</a:t>
          </a:r>
        </a:p>
      </dgm:t>
    </dgm:pt>
    <dgm:pt modelId="{DB4D8B25-6C51-4672-AC43-6F5C4D0D3065}" type="parTrans" cxnId="{8197D457-D1DA-48BC-BB55-A1483AE27299}">
      <dgm:prSet/>
      <dgm:spPr/>
      <dgm:t>
        <a:bodyPr/>
        <a:lstStyle/>
        <a:p>
          <a:endParaRPr lang="en-GB"/>
        </a:p>
      </dgm:t>
    </dgm:pt>
    <dgm:pt modelId="{855EC02E-CE17-4292-BAE1-09D7940758B4}" type="sibTrans" cxnId="{8197D457-D1DA-48BC-BB55-A1483AE27299}">
      <dgm:prSet/>
      <dgm:spPr/>
      <dgm:t>
        <a:bodyPr/>
        <a:lstStyle/>
        <a:p>
          <a:endParaRPr lang="en-GB"/>
        </a:p>
      </dgm:t>
    </dgm:pt>
    <dgm:pt modelId="{12DA4562-DA97-449A-BA4C-280F3D7F97EC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No report</a:t>
          </a:r>
        </a:p>
      </dgm:t>
    </dgm:pt>
    <dgm:pt modelId="{88CD6B96-C5F8-4296-9CF3-2D1717A3C50A}" type="parTrans" cxnId="{5C8F51A0-A1C4-4E01-A856-D4A97FDA5051}">
      <dgm:prSet/>
      <dgm:spPr/>
      <dgm:t>
        <a:bodyPr/>
        <a:lstStyle/>
        <a:p>
          <a:endParaRPr lang="en-GB"/>
        </a:p>
      </dgm:t>
    </dgm:pt>
    <dgm:pt modelId="{C8D681B4-22DE-48F7-AFDB-1F457B1265C6}" type="sibTrans" cxnId="{5C8F51A0-A1C4-4E01-A856-D4A97FDA5051}">
      <dgm:prSet/>
      <dgm:spPr/>
      <dgm:t>
        <a:bodyPr/>
        <a:lstStyle/>
        <a:p>
          <a:endParaRPr lang="en-GB"/>
        </a:p>
      </dgm:t>
    </dgm:pt>
    <dgm:pt modelId="{54C8F73F-1008-4F97-BA7C-98E9564EC29D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VRR upheld</a:t>
          </a:r>
        </a:p>
      </dgm:t>
    </dgm:pt>
    <dgm:pt modelId="{5C89D2D6-32A2-49B0-8373-F66D2B64906F}" type="parTrans" cxnId="{EFC96980-A723-4ABE-A47A-90ED0D46D4E8}">
      <dgm:prSet/>
      <dgm:spPr/>
      <dgm:t>
        <a:bodyPr/>
        <a:lstStyle/>
        <a:p>
          <a:endParaRPr lang="en-GB"/>
        </a:p>
      </dgm:t>
    </dgm:pt>
    <dgm:pt modelId="{5DE600F2-6B84-434D-8277-27B2F397E8C8}" type="sibTrans" cxnId="{EFC96980-A723-4ABE-A47A-90ED0D46D4E8}">
      <dgm:prSet/>
      <dgm:spPr/>
      <dgm:t>
        <a:bodyPr/>
        <a:lstStyle/>
        <a:p>
          <a:endParaRPr lang="en-GB"/>
        </a:p>
      </dgm:t>
    </dgm:pt>
    <dgm:pt modelId="{48739745-C60A-4E2E-8283-9FEFAAC2090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Police Review</a:t>
          </a:r>
        </a:p>
      </dgm:t>
    </dgm:pt>
    <dgm:pt modelId="{0541CA2F-617C-449B-822D-DE11BF80D819}" type="parTrans" cxnId="{9461DE54-211A-4853-95D7-8B54BBC34359}">
      <dgm:prSet/>
      <dgm:spPr/>
      <dgm:t>
        <a:bodyPr/>
        <a:lstStyle/>
        <a:p>
          <a:endParaRPr lang="en-GB"/>
        </a:p>
      </dgm:t>
    </dgm:pt>
    <dgm:pt modelId="{9999AADC-5CD1-4284-BA13-50D1A4931231}" type="sibTrans" cxnId="{9461DE54-211A-4853-95D7-8B54BBC34359}">
      <dgm:prSet/>
      <dgm:spPr/>
      <dgm:t>
        <a:bodyPr/>
        <a:lstStyle/>
        <a:p>
          <a:endParaRPr lang="en-GB"/>
        </a:p>
      </dgm:t>
    </dgm:pt>
    <dgm:pt modelId="{53F2A90C-ADAD-4609-8179-974F3609B34F}">
      <dgm:prSet phldrT="[Text]"/>
      <dgm:spPr>
        <a:solidFill>
          <a:schemeClr val="accent3"/>
        </a:solidFill>
      </dgm:spPr>
      <dgm:t>
        <a:bodyPr/>
        <a:lstStyle/>
        <a:p>
          <a:r>
            <a:rPr lang="en-GB" dirty="0"/>
            <a:t>Police review</a:t>
          </a:r>
        </a:p>
      </dgm:t>
    </dgm:pt>
    <dgm:pt modelId="{D30478C7-2637-41A8-AD5E-899B6F133D1F}" type="parTrans" cxnId="{69131EE0-E7FF-4E4F-8632-A548503467B4}">
      <dgm:prSet/>
      <dgm:spPr/>
      <dgm:t>
        <a:bodyPr/>
        <a:lstStyle/>
        <a:p>
          <a:endParaRPr lang="en-GB"/>
        </a:p>
      </dgm:t>
    </dgm:pt>
    <dgm:pt modelId="{13F8E51C-C16A-45C2-8862-206EFF525B51}" type="sibTrans" cxnId="{69131EE0-E7FF-4E4F-8632-A548503467B4}">
      <dgm:prSet/>
      <dgm:spPr/>
      <dgm:t>
        <a:bodyPr/>
        <a:lstStyle/>
        <a:p>
          <a:endParaRPr lang="en-GB"/>
        </a:p>
      </dgm:t>
    </dgm:pt>
    <dgm:pt modelId="{F18CD18A-4A74-42A9-BFC7-1CB79929B85C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NFA</a:t>
          </a:r>
        </a:p>
      </dgm:t>
    </dgm:pt>
    <dgm:pt modelId="{FB03553E-7D5A-4C57-8A85-34C1B000A154}" type="parTrans" cxnId="{7F99A048-F9C6-45CD-A119-29A68E96C2B2}">
      <dgm:prSet/>
      <dgm:spPr/>
      <dgm:t>
        <a:bodyPr/>
        <a:lstStyle/>
        <a:p>
          <a:endParaRPr lang="en-GB"/>
        </a:p>
      </dgm:t>
    </dgm:pt>
    <dgm:pt modelId="{CE0B2817-1C61-4649-B578-30CEF16DAE91}" type="sibTrans" cxnId="{7F99A048-F9C6-45CD-A119-29A68E96C2B2}">
      <dgm:prSet/>
      <dgm:spPr/>
      <dgm:t>
        <a:bodyPr/>
        <a:lstStyle/>
        <a:p>
          <a:endParaRPr lang="en-GB"/>
        </a:p>
      </dgm:t>
    </dgm:pt>
    <dgm:pt modelId="{71090590-10A4-4C52-92F7-AFA36440461D}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Plea </a:t>
          </a:r>
          <a:r>
            <a:rPr lang="en-GB" dirty="0"/>
            <a:t>Hearing</a:t>
          </a:r>
        </a:p>
      </dgm:t>
    </dgm:pt>
    <dgm:pt modelId="{1CF6E0D4-B54F-4A3C-A134-15575BF0007C}" type="parTrans" cxnId="{A691058F-F8DA-40D4-A15F-A66CB6FF66A0}">
      <dgm:prSet/>
      <dgm:spPr/>
      <dgm:t>
        <a:bodyPr/>
        <a:lstStyle/>
        <a:p>
          <a:endParaRPr lang="en-GB"/>
        </a:p>
      </dgm:t>
    </dgm:pt>
    <dgm:pt modelId="{20CDE968-0FF9-4D0F-96C7-B3C4F8A3C93E}" type="sibTrans" cxnId="{A691058F-F8DA-40D4-A15F-A66CB6FF66A0}">
      <dgm:prSet/>
      <dgm:spPr/>
      <dgm:t>
        <a:bodyPr/>
        <a:lstStyle/>
        <a:p>
          <a:endParaRPr lang="en-GB"/>
        </a:p>
      </dgm:t>
    </dgm:pt>
    <dgm:pt modelId="{5025E214-8B73-4F44-A28C-3AAE23B11E10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No VRR</a:t>
          </a:r>
        </a:p>
      </dgm:t>
    </dgm:pt>
    <dgm:pt modelId="{632FEC22-94A8-46B8-A361-2D7BD0E5DB6D}" type="parTrans" cxnId="{F7DF2742-1F1D-4E63-AD02-9A179EA282C4}">
      <dgm:prSet/>
      <dgm:spPr/>
      <dgm:t>
        <a:bodyPr/>
        <a:lstStyle/>
        <a:p>
          <a:endParaRPr lang="en-GB"/>
        </a:p>
      </dgm:t>
    </dgm:pt>
    <dgm:pt modelId="{C3DB89D6-1B25-4AC8-813C-93C7DE2E0E53}" type="sibTrans" cxnId="{F7DF2742-1F1D-4E63-AD02-9A179EA282C4}">
      <dgm:prSet/>
      <dgm:spPr/>
      <dgm:t>
        <a:bodyPr/>
        <a:lstStyle/>
        <a:p>
          <a:endParaRPr lang="en-GB"/>
        </a:p>
      </dgm:t>
    </dgm:pt>
    <dgm:pt modelId="{21878610-EF3F-4129-A9F2-65A785D21A07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/>
            <a:t>Back to police</a:t>
          </a:r>
        </a:p>
      </dgm:t>
    </dgm:pt>
    <dgm:pt modelId="{3C3D1406-65B4-4693-A6C8-6F375A9A8564}" type="parTrans" cxnId="{0D4D51A6-A85E-46B3-A26D-1F47BF5BB2F0}">
      <dgm:prSet/>
      <dgm:spPr/>
      <dgm:t>
        <a:bodyPr/>
        <a:lstStyle/>
        <a:p>
          <a:endParaRPr lang="en-GB"/>
        </a:p>
      </dgm:t>
    </dgm:pt>
    <dgm:pt modelId="{E9D871B7-7D3A-425B-B03A-C34517D92D29}" type="sibTrans" cxnId="{0D4D51A6-A85E-46B3-A26D-1F47BF5BB2F0}">
      <dgm:prSet/>
      <dgm:spPr/>
      <dgm:t>
        <a:bodyPr/>
        <a:lstStyle/>
        <a:p>
          <a:endParaRPr lang="en-GB"/>
        </a:p>
      </dgm:t>
    </dgm:pt>
    <dgm:pt modelId="{7E5E33E6-55A9-4346-B9BF-751FE0CF77C6}" type="pres">
      <dgm:prSet presAssocID="{16CBBDE5-CDF5-4245-AC05-6B358EAD0A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677D33-7253-4B8D-AE4C-4F67BB73D1C9}" type="pres">
      <dgm:prSet presAssocID="{98AA4509-2899-4D99-A4BD-8905A06D172C}" presName="root1" presStyleCnt="0"/>
      <dgm:spPr/>
    </dgm:pt>
    <dgm:pt modelId="{B176090C-8539-41A6-B3AE-02C7AEC49A63}" type="pres">
      <dgm:prSet presAssocID="{98AA4509-2899-4D99-A4BD-8905A06D172C}" presName="LevelOneTextNode" presStyleLbl="node0" presStyleIdx="0" presStyleCnt="1">
        <dgm:presLayoutVars>
          <dgm:chPref val="3"/>
        </dgm:presLayoutVars>
      </dgm:prSet>
      <dgm:spPr/>
    </dgm:pt>
    <dgm:pt modelId="{29A3EA7E-E6A6-46AD-B040-D7AF05EA8298}" type="pres">
      <dgm:prSet presAssocID="{98AA4509-2899-4D99-A4BD-8905A06D172C}" presName="level2hierChild" presStyleCnt="0"/>
      <dgm:spPr/>
    </dgm:pt>
    <dgm:pt modelId="{E0FDE0CE-FBD3-40C9-AA7E-6C29B52B6ECB}" type="pres">
      <dgm:prSet presAssocID="{88CD6B96-C5F8-4296-9CF3-2D1717A3C50A}" presName="conn2-1" presStyleLbl="parChTrans1D2" presStyleIdx="0" presStyleCnt="2"/>
      <dgm:spPr/>
    </dgm:pt>
    <dgm:pt modelId="{55E24D8D-A9AE-4A64-AC7A-6C7F26CAC44D}" type="pres">
      <dgm:prSet presAssocID="{88CD6B96-C5F8-4296-9CF3-2D1717A3C50A}" presName="connTx" presStyleLbl="parChTrans1D2" presStyleIdx="0" presStyleCnt="2"/>
      <dgm:spPr/>
    </dgm:pt>
    <dgm:pt modelId="{97239B84-710A-4C99-810A-990DFB04E444}" type="pres">
      <dgm:prSet presAssocID="{12DA4562-DA97-449A-BA4C-280F3D7F97EC}" presName="root2" presStyleCnt="0"/>
      <dgm:spPr/>
    </dgm:pt>
    <dgm:pt modelId="{13F81E1E-A7DA-4740-A8D0-A2ED46C2EF16}" type="pres">
      <dgm:prSet presAssocID="{12DA4562-DA97-449A-BA4C-280F3D7F97EC}" presName="LevelTwoTextNode" presStyleLbl="node2" presStyleIdx="0" presStyleCnt="2">
        <dgm:presLayoutVars>
          <dgm:chPref val="3"/>
        </dgm:presLayoutVars>
      </dgm:prSet>
      <dgm:spPr/>
    </dgm:pt>
    <dgm:pt modelId="{647352CA-04AD-4EFC-B237-2EEE6D5DCFA8}" type="pres">
      <dgm:prSet presAssocID="{12DA4562-DA97-449A-BA4C-280F3D7F97EC}" presName="level3hierChild" presStyleCnt="0"/>
      <dgm:spPr/>
    </dgm:pt>
    <dgm:pt modelId="{732D9643-B10A-4F38-99C4-49C9893206CB}" type="pres">
      <dgm:prSet presAssocID="{2934141E-579A-4579-BA76-0CE124061C63}" presName="conn2-1" presStyleLbl="parChTrans1D2" presStyleIdx="1" presStyleCnt="2"/>
      <dgm:spPr/>
    </dgm:pt>
    <dgm:pt modelId="{FBF0309A-5403-42CA-8238-66115D8E9EB4}" type="pres">
      <dgm:prSet presAssocID="{2934141E-579A-4579-BA76-0CE124061C63}" presName="connTx" presStyleLbl="parChTrans1D2" presStyleIdx="1" presStyleCnt="2"/>
      <dgm:spPr/>
    </dgm:pt>
    <dgm:pt modelId="{DA2AC26B-8BD4-4AFE-A76A-735A6BB9F219}" type="pres">
      <dgm:prSet presAssocID="{CC7DC44A-28F9-40A2-B187-FBBD3D89F9D7}" presName="root2" presStyleCnt="0"/>
      <dgm:spPr/>
    </dgm:pt>
    <dgm:pt modelId="{C0F5AE68-6353-4F4B-B006-11107FC05AFD}" type="pres">
      <dgm:prSet presAssocID="{CC7DC44A-28F9-40A2-B187-FBBD3D89F9D7}" presName="LevelTwoTextNode" presStyleLbl="node2" presStyleIdx="1" presStyleCnt="2">
        <dgm:presLayoutVars>
          <dgm:chPref val="3"/>
        </dgm:presLayoutVars>
      </dgm:prSet>
      <dgm:spPr/>
    </dgm:pt>
    <dgm:pt modelId="{1BBC5001-09D5-4084-885D-DCCEB2E51C89}" type="pres">
      <dgm:prSet presAssocID="{CC7DC44A-28F9-40A2-B187-FBBD3D89F9D7}" presName="level3hierChild" presStyleCnt="0"/>
      <dgm:spPr/>
    </dgm:pt>
    <dgm:pt modelId="{EA1C7C1A-0C9A-4733-9662-0D5231F25430}" type="pres">
      <dgm:prSet presAssocID="{C5B4C59A-21B2-47BB-91F7-ED6EA98E8119}" presName="conn2-1" presStyleLbl="parChTrans1D3" presStyleIdx="0" presStyleCnt="1"/>
      <dgm:spPr/>
    </dgm:pt>
    <dgm:pt modelId="{CA96A611-0D39-4070-BBD5-AA7C4D01F301}" type="pres">
      <dgm:prSet presAssocID="{C5B4C59A-21B2-47BB-91F7-ED6EA98E8119}" presName="connTx" presStyleLbl="parChTrans1D3" presStyleIdx="0" presStyleCnt="1"/>
      <dgm:spPr/>
    </dgm:pt>
    <dgm:pt modelId="{CB2266BF-0755-4B63-A490-63205118B465}" type="pres">
      <dgm:prSet presAssocID="{EF1D58E6-0465-44C7-BAC1-D1635F9982E1}" presName="root2" presStyleCnt="0"/>
      <dgm:spPr/>
    </dgm:pt>
    <dgm:pt modelId="{852A15E7-9F06-4096-9D3F-D838037D6416}" type="pres">
      <dgm:prSet presAssocID="{EF1D58E6-0465-44C7-BAC1-D1635F9982E1}" presName="LevelTwoTextNode" presStyleLbl="node3" presStyleIdx="0" presStyleCnt="1">
        <dgm:presLayoutVars>
          <dgm:chPref val="3"/>
        </dgm:presLayoutVars>
      </dgm:prSet>
      <dgm:spPr/>
    </dgm:pt>
    <dgm:pt modelId="{4F01D9F2-34BB-41DC-9287-0195229F1A26}" type="pres">
      <dgm:prSet presAssocID="{EF1D58E6-0465-44C7-BAC1-D1635F9982E1}" presName="level3hierChild" presStyleCnt="0"/>
      <dgm:spPr/>
    </dgm:pt>
    <dgm:pt modelId="{E3BCFE3B-2E3B-489C-B14A-893C2D54FB68}" type="pres">
      <dgm:prSet presAssocID="{8F719D5D-EE13-46B3-86BA-66C355A65C23}" presName="conn2-1" presStyleLbl="parChTrans1D4" presStyleIdx="0" presStyleCnt="17"/>
      <dgm:spPr/>
    </dgm:pt>
    <dgm:pt modelId="{F1B34896-6095-40D7-90E3-5FF4E1336391}" type="pres">
      <dgm:prSet presAssocID="{8F719D5D-EE13-46B3-86BA-66C355A65C23}" presName="connTx" presStyleLbl="parChTrans1D4" presStyleIdx="0" presStyleCnt="17"/>
      <dgm:spPr/>
    </dgm:pt>
    <dgm:pt modelId="{FD9A2ADD-2AA0-4DCB-9C4E-289C5ADA01AA}" type="pres">
      <dgm:prSet presAssocID="{D9C7BFFA-4F96-46B6-93AB-5B7E04AA95CA}" presName="root2" presStyleCnt="0"/>
      <dgm:spPr/>
    </dgm:pt>
    <dgm:pt modelId="{20D8A0B2-B76C-47E5-8169-10A1E0BA63B0}" type="pres">
      <dgm:prSet presAssocID="{D9C7BFFA-4F96-46B6-93AB-5B7E04AA95CA}" presName="LevelTwoTextNode" presStyleLbl="node4" presStyleIdx="0" presStyleCnt="17">
        <dgm:presLayoutVars>
          <dgm:chPref val="3"/>
        </dgm:presLayoutVars>
      </dgm:prSet>
      <dgm:spPr/>
    </dgm:pt>
    <dgm:pt modelId="{8F30A79C-6220-4B9B-8C0C-13FA176AE598}" type="pres">
      <dgm:prSet presAssocID="{D9C7BFFA-4F96-46B6-93AB-5B7E04AA95CA}" presName="level3hierChild" presStyleCnt="0"/>
      <dgm:spPr/>
    </dgm:pt>
    <dgm:pt modelId="{EFF634B5-32A3-4622-8339-E4F19726EC45}" type="pres">
      <dgm:prSet presAssocID="{0541CA2F-617C-449B-822D-DE11BF80D819}" presName="conn2-1" presStyleLbl="parChTrans1D4" presStyleIdx="1" presStyleCnt="17"/>
      <dgm:spPr/>
    </dgm:pt>
    <dgm:pt modelId="{D219905C-9E76-4A99-BD9C-A45BF215B408}" type="pres">
      <dgm:prSet presAssocID="{0541CA2F-617C-449B-822D-DE11BF80D819}" presName="connTx" presStyleLbl="parChTrans1D4" presStyleIdx="1" presStyleCnt="17"/>
      <dgm:spPr/>
    </dgm:pt>
    <dgm:pt modelId="{0ADB8913-2D57-489B-908D-E2131310E275}" type="pres">
      <dgm:prSet presAssocID="{48739745-C60A-4E2E-8283-9FEFAAC20907}" presName="root2" presStyleCnt="0"/>
      <dgm:spPr/>
    </dgm:pt>
    <dgm:pt modelId="{4BBDB198-B13D-44E9-AA9C-4044F711695D}" type="pres">
      <dgm:prSet presAssocID="{48739745-C60A-4E2E-8283-9FEFAAC20907}" presName="LevelTwoTextNode" presStyleLbl="node4" presStyleIdx="1" presStyleCnt="17">
        <dgm:presLayoutVars>
          <dgm:chPref val="3"/>
        </dgm:presLayoutVars>
      </dgm:prSet>
      <dgm:spPr/>
    </dgm:pt>
    <dgm:pt modelId="{90D14D1B-DA07-48A9-9B85-86282E2E0A31}" type="pres">
      <dgm:prSet presAssocID="{48739745-C60A-4E2E-8283-9FEFAAC20907}" presName="level3hierChild" presStyleCnt="0"/>
      <dgm:spPr/>
    </dgm:pt>
    <dgm:pt modelId="{07DD6427-D00D-4D39-A4B5-AC8B17976086}" type="pres">
      <dgm:prSet presAssocID="{6322940D-72A1-48EB-824A-6F102DAEC19F}" presName="conn2-1" presStyleLbl="parChTrans1D4" presStyleIdx="2" presStyleCnt="17"/>
      <dgm:spPr/>
    </dgm:pt>
    <dgm:pt modelId="{767BFABE-9A37-4D17-932C-3C4206A5E8EF}" type="pres">
      <dgm:prSet presAssocID="{6322940D-72A1-48EB-824A-6F102DAEC19F}" presName="connTx" presStyleLbl="parChTrans1D4" presStyleIdx="2" presStyleCnt="17"/>
      <dgm:spPr/>
    </dgm:pt>
    <dgm:pt modelId="{E317A1DF-5102-4CB3-A9E7-EE3237082D4B}" type="pres">
      <dgm:prSet presAssocID="{AABDE6DE-BA67-4B0B-9DC1-1E8B3E8AE7F2}" presName="root2" presStyleCnt="0"/>
      <dgm:spPr/>
    </dgm:pt>
    <dgm:pt modelId="{32BB75A6-1BFC-4EE4-A58F-E3E9B5DA2A1F}" type="pres">
      <dgm:prSet presAssocID="{AABDE6DE-BA67-4B0B-9DC1-1E8B3E8AE7F2}" presName="LevelTwoTextNode" presStyleLbl="node4" presStyleIdx="2" presStyleCnt="17">
        <dgm:presLayoutVars>
          <dgm:chPref val="3"/>
        </dgm:presLayoutVars>
      </dgm:prSet>
      <dgm:spPr/>
    </dgm:pt>
    <dgm:pt modelId="{BB739FE7-F19B-41A4-A3B9-7F36E2954411}" type="pres">
      <dgm:prSet presAssocID="{AABDE6DE-BA67-4B0B-9DC1-1E8B3E8AE7F2}" presName="level3hierChild" presStyleCnt="0"/>
      <dgm:spPr/>
    </dgm:pt>
    <dgm:pt modelId="{F1A21135-5E5A-4D94-9812-FE01EB905F6E}" type="pres">
      <dgm:prSet presAssocID="{632FEC22-94A8-46B8-A361-2D7BD0E5DB6D}" presName="conn2-1" presStyleLbl="parChTrans1D4" presStyleIdx="3" presStyleCnt="17"/>
      <dgm:spPr/>
    </dgm:pt>
    <dgm:pt modelId="{A68ED887-B2CB-425D-9682-5A749C0118CE}" type="pres">
      <dgm:prSet presAssocID="{632FEC22-94A8-46B8-A361-2D7BD0E5DB6D}" presName="connTx" presStyleLbl="parChTrans1D4" presStyleIdx="3" presStyleCnt="17"/>
      <dgm:spPr/>
    </dgm:pt>
    <dgm:pt modelId="{CCDC65EA-92B4-40F6-A49A-5C28FBF27122}" type="pres">
      <dgm:prSet presAssocID="{5025E214-8B73-4F44-A28C-3AAE23B11E10}" presName="root2" presStyleCnt="0"/>
      <dgm:spPr/>
    </dgm:pt>
    <dgm:pt modelId="{66E063CF-0B28-4AFA-BE51-B58CBB9F4E9B}" type="pres">
      <dgm:prSet presAssocID="{5025E214-8B73-4F44-A28C-3AAE23B11E10}" presName="LevelTwoTextNode" presStyleLbl="node4" presStyleIdx="3" presStyleCnt="17">
        <dgm:presLayoutVars>
          <dgm:chPref val="3"/>
        </dgm:presLayoutVars>
      </dgm:prSet>
      <dgm:spPr/>
    </dgm:pt>
    <dgm:pt modelId="{0D01AAC7-F891-44B4-8167-7881DA711249}" type="pres">
      <dgm:prSet presAssocID="{5025E214-8B73-4F44-A28C-3AAE23B11E10}" presName="level3hierChild" presStyleCnt="0"/>
      <dgm:spPr/>
    </dgm:pt>
    <dgm:pt modelId="{ADEA0885-D1EE-445B-AF9E-3E12EDA3618B}" type="pres">
      <dgm:prSet presAssocID="{C6EAE51A-A0DB-4FF7-A587-36183B9A9168}" presName="conn2-1" presStyleLbl="parChTrans1D4" presStyleIdx="4" presStyleCnt="17"/>
      <dgm:spPr/>
    </dgm:pt>
    <dgm:pt modelId="{C4D0F813-1404-475F-B7BD-B764369CBC9D}" type="pres">
      <dgm:prSet presAssocID="{C6EAE51A-A0DB-4FF7-A587-36183B9A9168}" presName="connTx" presStyleLbl="parChTrans1D4" presStyleIdx="4" presStyleCnt="17"/>
      <dgm:spPr/>
    </dgm:pt>
    <dgm:pt modelId="{C25117A6-2273-4D69-881E-0CC2D9D369D9}" type="pres">
      <dgm:prSet presAssocID="{6E5FBC7A-47A7-4E1A-8E5D-BB64CFAFEACE}" presName="root2" presStyleCnt="0"/>
      <dgm:spPr/>
    </dgm:pt>
    <dgm:pt modelId="{66F82058-DE48-4727-8904-B5A157903D12}" type="pres">
      <dgm:prSet presAssocID="{6E5FBC7A-47A7-4E1A-8E5D-BB64CFAFEACE}" presName="LevelTwoTextNode" presStyleLbl="node4" presStyleIdx="4" presStyleCnt="17">
        <dgm:presLayoutVars>
          <dgm:chPref val="3"/>
        </dgm:presLayoutVars>
      </dgm:prSet>
      <dgm:spPr/>
    </dgm:pt>
    <dgm:pt modelId="{4ECAFEF1-CC0C-460E-8B02-EE6526203B65}" type="pres">
      <dgm:prSet presAssocID="{6E5FBC7A-47A7-4E1A-8E5D-BB64CFAFEACE}" presName="level3hierChild" presStyleCnt="0"/>
      <dgm:spPr/>
    </dgm:pt>
    <dgm:pt modelId="{B162B08B-2167-4DC1-B23F-7467F1AD007E}" type="pres">
      <dgm:prSet presAssocID="{D30478C7-2637-41A8-AD5E-899B6F133D1F}" presName="conn2-1" presStyleLbl="parChTrans1D4" presStyleIdx="5" presStyleCnt="17"/>
      <dgm:spPr/>
    </dgm:pt>
    <dgm:pt modelId="{F8D9C8BF-57E2-4073-AFBF-17937ACD4C23}" type="pres">
      <dgm:prSet presAssocID="{D30478C7-2637-41A8-AD5E-899B6F133D1F}" presName="connTx" presStyleLbl="parChTrans1D4" presStyleIdx="5" presStyleCnt="17"/>
      <dgm:spPr/>
    </dgm:pt>
    <dgm:pt modelId="{49D5A5CE-677B-4571-8039-BBC3BD43C624}" type="pres">
      <dgm:prSet presAssocID="{53F2A90C-ADAD-4609-8179-974F3609B34F}" presName="root2" presStyleCnt="0"/>
      <dgm:spPr/>
    </dgm:pt>
    <dgm:pt modelId="{E62B67BB-97C7-468A-8A79-164B562769D9}" type="pres">
      <dgm:prSet presAssocID="{53F2A90C-ADAD-4609-8179-974F3609B34F}" presName="LevelTwoTextNode" presStyleLbl="node4" presStyleIdx="5" presStyleCnt="17">
        <dgm:presLayoutVars>
          <dgm:chPref val="3"/>
        </dgm:presLayoutVars>
      </dgm:prSet>
      <dgm:spPr/>
    </dgm:pt>
    <dgm:pt modelId="{AE07D29B-B318-47BB-971D-3DAB80A40AF2}" type="pres">
      <dgm:prSet presAssocID="{53F2A90C-ADAD-4609-8179-974F3609B34F}" presName="level3hierChild" presStyleCnt="0"/>
      <dgm:spPr/>
    </dgm:pt>
    <dgm:pt modelId="{AB8DE6EA-90A6-4480-BD21-21FB06D9F88E}" type="pres">
      <dgm:prSet presAssocID="{5C89D2D6-32A2-49B0-8373-F66D2B64906F}" presName="conn2-1" presStyleLbl="parChTrans1D4" presStyleIdx="6" presStyleCnt="17"/>
      <dgm:spPr/>
    </dgm:pt>
    <dgm:pt modelId="{B08EB2C6-56FA-4791-8DE7-ACABDEF20190}" type="pres">
      <dgm:prSet presAssocID="{5C89D2D6-32A2-49B0-8373-F66D2B64906F}" presName="connTx" presStyleLbl="parChTrans1D4" presStyleIdx="6" presStyleCnt="17"/>
      <dgm:spPr/>
    </dgm:pt>
    <dgm:pt modelId="{1D932451-9BE8-4978-BB20-25C10D975248}" type="pres">
      <dgm:prSet presAssocID="{54C8F73F-1008-4F97-BA7C-98E9564EC29D}" presName="root2" presStyleCnt="0"/>
      <dgm:spPr/>
    </dgm:pt>
    <dgm:pt modelId="{6A49A282-5A05-4CF2-97EB-275D0BC53470}" type="pres">
      <dgm:prSet presAssocID="{54C8F73F-1008-4F97-BA7C-98E9564EC29D}" presName="LevelTwoTextNode" presStyleLbl="node4" presStyleIdx="6" presStyleCnt="17">
        <dgm:presLayoutVars>
          <dgm:chPref val="3"/>
        </dgm:presLayoutVars>
      </dgm:prSet>
      <dgm:spPr/>
    </dgm:pt>
    <dgm:pt modelId="{324853B5-87DC-4433-8714-9317F21D987E}" type="pres">
      <dgm:prSet presAssocID="{54C8F73F-1008-4F97-BA7C-98E9564EC29D}" presName="level3hierChild" presStyleCnt="0"/>
      <dgm:spPr/>
    </dgm:pt>
    <dgm:pt modelId="{A108DE1D-12F9-45BF-BC8B-669E3E52A549}" type="pres">
      <dgm:prSet presAssocID="{AF1BE2FE-929E-4F2C-9A65-ED0448327870}" presName="conn2-1" presStyleLbl="parChTrans1D4" presStyleIdx="7" presStyleCnt="17"/>
      <dgm:spPr/>
    </dgm:pt>
    <dgm:pt modelId="{C4257FD8-A679-405D-96B6-3D1838E8FDA0}" type="pres">
      <dgm:prSet presAssocID="{AF1BE2FE-929E-4F2C-9A65-ED0448327870}" presName="connTx" presStyleLbl="parChTrans1D4" presStyleIdx="7" presStyleCnt="17"/>
      <dgm:spPr/>
    </dgm:pt>
    <dgm:pt modelId="{515E0C21-612F-4348-9F5D-4A24C0173131}" type="pres">
      <dgm:prSet presAssocID="{2D3D3E70-79DB-4157-846C-E00B1B592674}" presName="root2" presStyleCnt="0"/>
      <dgm:spPr/>
    </dgm:pt>
    <dgm:pt modelId="{223B815B-0608-4E04-B2CA-1661E8659A5C}" type="pres">
      <dgm:prSet presAssocID="{2D3D3E70-79DB-4157-846C-E00B1B592674}" presName="LevelTwoTextNode" presStyleLbl="node4" presStyleIdx="7" presStyleCnt="17">
        <dgm:presLayoutVars>
          <dgm:chPref val="3"/>
        </dgm:presLayoutVars>
      </dgm:prSet>
      <dgm:spPr/>
    </dgm:pt>
    <dgm:pt modelId="{5649BC53-3AC6-4A9A-AD6D-4ACB21D6E46F}" type="pres">
      <dgm:prSet presAssocID="{2D3D3E70-79DB-4157-846C-E00B1B592674}" presName="level3hierChild" presStyleCnt="0"/>
      <dgm:spPr/>
    </dgm:pt>
    <dgm:pt modelId="{5CBD90DA-9075-48C6-B7C3-0F262590F6B7}" type="pres">
      <dgm:prSet presAssocID="{FB03553E-7D5A-4C57-8A85-34C1B000A154}" presName="conn2-1" presStyleLbl="parChTrans1D4" presStyleIdx="8" presStyleCnt="17"/>
      <dgm:spPr/>
    </dgm:pt>
    <dgm:pt modelId="{203DBD06-993B-4F3E-B8ED-572E6C18E50D}" type="pres">
      <dgm:prSet presAssocID="{FB03553E-7D5A-4C57-8A85-34C1B000A154}" presName="connTx" presStyleLbl="parChTrans1D4" presStyleIdx="8" presStyleCnt="17"/>
      <dgm:spPr/>
    </dgm:pt>
    <dgm:pt modelId="{AD098E07-BBE4-479F-877D-39652D6E0CCE}" type="pres">
      <dgm:prSet presAssocID="{F18CD18A-4A74-42A9-BFC7-1CB79929B85C}" presName="root2" presStyleCnt="0"/>
      <dgm:spPr/>
    </dgm:pt>
    <dgm:pt modelId="{F8E6C7AD-2D11-4715-AE27-4A9878697463}" type="pres">
      <dgm:prSet presAssocID="{F18CD18A-4A74-42A9-BFC7-1CB79929B85C}" presName="LevelTwoTextNode" presStyleLbl="node4" presStyleIdx="8" presStyleCnt="17">
        <dgm:presLayoutVars>
          <dgm:chPref val="3"/>
        </dgm:presLayoutVars>
      </dgm:prSet>
      <dgm:spPr/>
    </dgm:pt>
    <dgm:pt modelId="{1D39035A-3C30-4AA0-BB0C-FA3BA2303071}" type="pres">
      <dgm:prSet presAssocID="{F18CD18A-4A74-42A9-BFC7-1CB79929B85C}" presName="level3hierChild" presStyleCnt="0"/>
      <dgm:spPr/>
    </dgm:pt>
    <dgm:pt modelId="{6AEB4051-CBDC-4E51-886A-E7F4DB909DB2}" type="pres">
      <dgm:prSet presAssocID="{3C3D1406-65B4-4693-A6C8-6F375A9A8564}" presName="conn2-1" presStyleLbl="parChTrans1D4" presStyleIdx="9" presStyleCnt="17"/>
      <dgm:spPr/>
    </dgm:pt>
    <dgm:pt modelId="{1791B61B-E5AA-4378-A01A-5C44C8214D0F}" type="pres">
      <dgm:prSet presAssocID="{3C3D1406-65B4-4693-A6C8-6F375A9A8564}" presName="connTx" presStyleLbl="parChTrans1D4" presStyleIdx="9" presStyleCnt="17"/>
      <dgm:spPr/>
    </dgm:pt>
    <dgm:pt modelId="{087AA0F0-3DA7-4D7B-A2DD-056247FC01ED}" type="pres">
      <dgm:prSet presAssocID="{21878610-EF3F-4129-A9F2-65A785D21A07}" presName="root2" presStyleCnt="0"/>
      <dgm:spPr/>
    </dgm:pt>
    <dgm:pt modelId="{BA09A374-FEC0-4435-AEA5-BE929322A116}" type="pres">
      <dgm:prSet presAssocID="{21878610-EF3F-4129-A9F2-65A785D21A07}" presName="LevelTwoTextNode" presStyleLbl="node4" presStyleIdx="9" presStyleCnt="17" custLinFactNeighborX="-747" custLinFactNeighborY="-3412">
        <dgm:presLayoutVars>
          <dgm:chPref val="3"/>
        </dgm:presLayoutVars>
      </dgm:prSet>
      <dgm:spPr/>
    </dgm:pt>
    <dgm:pt modelId="{C8AC116A-4DC2-4FCA-B4D8-95C7C20A044D}" type="pres">
      <dgm:prSet presAssocID="{21878610-EF3F-4129-A9F2-65A785D21A07}" presName="level3hierChild" presStyleCnt="0"/>
      <dgm:spPr/>
    </dgm:pt>
    <dgm:pt modelId="{F7774868-DE82-4A70-BEE7-5BF0116FEC52}" type="pres">
      <dgm:prSet presAssocID="{B71A9AD8-ADF6-412D-AC9A-0399B0359E84}" presName="conn2-1" presStyleLbl="parChTrans1D4" presStyleIdx="10" presStyleCnt="17"/>
      <dgm:spPr/>
    </dgm:pt>
    <dgm:pt modelId="{861AF62A-2DAA-4028-9DF1-197ED3AC242B}" type="pres">
      <dgm:prSet presAssocID="{B71A9AD8-ADF6-412D-AC9A-0399B0359E84}" presName="connTx" presStyleLbl="parChTrans1D4" presStyleIdx="10" presStyleCnt="17"/>
      <dgm:spPr/>
    </dgm:pt>
    <dgm:pt modelId="{F1DA40C8-3097-46A2-8B5E-DC96FE833E87}" type="pres">
      <dgm:prSet presAssocID="{06420CFF-183C-49E8-9757-77798EE274CC}" presName="root2" presStyleCnt="0"/>
      <dgm:spPr/>
    </dgm:pt>
    <dgm:pt modelId="{465B90AD-A593-4194-B465-18F5705F0F59}" type="pres">
      <dgm:prSet presAssocID="{06420CFF-183C-49E8-9757-77798EE274CC}" presName="LevelTwoTextNode" presStyleLbl="node4" presStyleIdx="10" presStyleCnt="17">
        <dgm:presLayoutVars>
          <dgm:chPref val="3"/>
        </dgm:presLayoutVars>
      </dgm:prSet>
      <dgm:spPr/>
    </dgm:pt>
    <dgm:pt modelId="{798B04D2-4671-4317-9884-BD2D7F60DD36}" type="pres">
      <dgm:prSet presAssocID="{06420CFF-183C-49E8-9757-77798EE274CC}" presName="level3hierChild" presStyleCnt="0"/>
      <dgm:spPr/>
    </dgm:pt>
    <dgm:pt modelId="{F6BAEBA1-E3C1-4F85-B34D-744F0111C0B8}" type="pres">
      <dgm:prSet presAssocID="{1CF6E0D4-B54F-4A3C-A134-15575BF0007C}" presName="conn2-1" presStyleLbl="parChTrans1D4" presStyleIdx="11" presStyleCnt="17"/>
      <dgm:spPr/>
    </dgm:pt>
    <dgm:pt modelId="{9254B5CD-1380-454F-AFEA-D6BCB8932F07}" type="pres">
      <dgm:prSet presAssocID="{1CF6E0D4-B54F-4A3C-A134-15575BF0007C}" presName="connTx" presStyleLbl="parChTrans1D4" presStyleIdx="11" presStyleCnt="17"/>
      <dgm:spPr/>
    </dgm:pt>
    <dgm:pt modelId="{D7B5B263-83DF-4133-A276-F403C39F3EF3}" type="pres">
      <dgm:prSet presAssocID="{71090590-10A4-4C52-92F7-AFA36440461D}" presName="root2" presStyleCnt="0"/>
      <dgm:spPr/>
    </dgm:pt>
    <dgm:pt modelId="{796600F6-4721-4405-B9BC-794791A92C29}" type="pres">
      <dgm:prSet presAssocID="{71090590-10A4-4C52-92F7-AFA36440461D}" presName="LevelTwoTextNode" presStyleLbl="node4" presStyleIdx="11" presStyleCnt="17">
        <dgm:presLayoutVars>
          <dgm:chPref val="3"/>
        </dgm:presLayoutVars>
      </dgm:prSet>
      <dgm:spPr/>
    </dgm:pt>
    <dgm:pt modelId="{49710479-27C3-4BEB-9812-22EBDE139A99}" type="pres">
      <dgm:prSet presAssocID="{71090590-10A4-4C52-92F7-AFA36440461D}" presName="level3hierChild" presStyleCnt="0"/>
      <dgm:spPr/>
    </dgm:pt>
    <dgm:pt modelId="{BD1A8D0A-D02B-4512-ABDE-053296529D2F}" type="pres">
      <dgm:prSet presAssocID="{0C4CA129-AFB0-4E31-9916-9DC0CE06DC2B}" presName="conn2-1" presStyleLbl="parChTrans1D4" presStyleIdx="12" presStyleCnt="17"/>
      <dgm:spPr/>
    </dgm:pt>
    <dgm:pt modelId="{76CB228C-A880-41D1-9213-6A205435AFED}" type="pres">
      <dgm:prSet presAssocID="{0C4CA129-AFB0-4E31-9916-9DC0CE06DC2B}" presName="connTx" presStyleLbl="parChTrans1D4" presStyleIdx="12" presStyleCnt="17"/>
      <dgm:spPr/>
    </dgm:pt>
    <dgm:pt modelId="{DD8B120E-08AD-41AE-8233-37823EC73506}" type="pres">
      <dgm:prSet presAssocID="{D58BC67B-B683-4C31-9AA0-B8F3BD40F177}" presName="root2" presStyleCnt="0"/>
      <dgm:spPr/>
    </dgm:pt>
    <dgm:pt modelId="{9A249C31-9414-4B28-8E94-41D860F40D72}" type="pres">
      <dgm:prSet presAssocID="{D58BC67B-B683-4C31-9AA0-B8F3BD40F177}" presName="LevelTwoTextNode" presStyleLbl="node4" presStyleIdx="12" presStyleCnt="17">
        <dgm:presLayoutVars>
          <dgm:chPref val="3"/>
        </dgm:presLayoutVars>
      </dgm:prSet>
      <dgm:spPr/>
    </dgm:pt>
    <dgm:pt modelId="{4EBF7346-B746-43AB-8CC4-B60B006F1598}" type="pres">
      <dgm:prSet presAssocID="{D58BC67B-B683-4C31-9AA0-B8F3BD40F177}" presName="level3hierChild" presStyleCnt="0"/>
      <dgm:spPr/>
    </dgm:pt>
    <dgm:pt modelId="{68F257BD-A080-44CE-B7F9-40EEA4CD3DA1}" type="pres">
      <dgm:prSet presAssocID="{7AB27324-4361-4EE8-9398-96A30BD3219D}" presName="conn2-1" presStyleLbl="parChTrans1D4" presStyleIdx="13" presStyleCnt="17"/>
      <dgm:spPr/>
    </dgm:pt>
    <dgm:pt modelId="{CD25BB3E-1B2F-4ECE-A363-5E60871721BA}" type="pres">
      <dgm:prSet presAssocID="{7AB27324-4361-4EE8-9398-96A30BD3219D}" presName="connTx" presStyleLbl="parChTrans1D4" presStyleIdx="13" presStyleCnt="17"/>
      <dgm:spPr/>
    </dgm:pt>
    <dgm:pt modelId="{CA3DD7AD-F9DD-4179-BB45-365324396185}" type="pres">
      <dgm:prSet presAssocID="{BA64E976-65AF-47BC-9B28-DABB5432832A}" presName="root2" presStyleCnt="0"/>
      <dgm:spPr/>
    </dgm:pt>
    <dgm:pt modelId="{40D63DE2-9AB2-4BF0-ACD2-EC08BE2CCD55}" type="pres">
      <dgm:prSet presAssocID="{BA64E976-65AF-47BC-9B28-DABB5432832A}" presName="LevelTwoTextNode" presStyleLbl="node4" presStyleIdx="13" presStyleCnt="17">
        <dgm:presLayoutVars>
          <dgm:chPref val="3"/>
        </dgm:presLayoutVars>
      </dgm:prSet>
      <dgm:spPr/>
    </dgm:pt>
    <dgm:pt modelId="{68D98D4A-0C70-4304-B217-8A7FB54B2DEE}" type="pres">
      <dgm:prSet presAssocID="{BA64E976-65AF-47BC-9B28-DABB5432832A}" presName="level3hierChild" presStyleCnt="0"/>
      <dgm:spPr/>
    </dgm:pt>
    <dgm:pt modelId="{B5E2D804-4027-4F99-98A9-6B09DDEFC8A2}" type="pres">
      <dgm:prSet presAssocID="{E614C4BD-5566-43E3-B1B0-5387B197675C}" presName="conn2-1" presStyleLbl="parChTrans1D4" presStyleIdx="14" presStyleCnt="17"/>
      <dgm:spPr/>
    </dgm:pt>
    <dgm:pt modelId="{FDB77F02-8AEF-4A41-92EC-DAA9A764B8FD}" type="pres">
      <dgm:prSet presAssocID="{E614C4BD-5566-43E3-B1B0-5387B197675C}" presName="connTx" presStyleLbl="parChTrans1D4" presStyleIdx="14" presStyleCnt="17"/>
      <dgm:spPr/>
    </dgm:pt>
    <dgm:pt modelId="{8369FA01-3830-482A-91B1-B9EAC0026E8E}" type="pres">
      <dgm:prSet presAssocID="{9599F2C9-88D6-4034-8291-A02693C7BD6C}" presName="root2" presStyleCnt="0"/>
      <dgm:spPr/>
    </dgm:pt>
    <dgm:pt modelId="{D26A1A4D-9551-4FD8-8746-56D930DEFE3E}" type="pres">
      <dgm:prSet presAssocID="{9599F2C9-88D6-4034-8291-A02693C7BD6C}" presName="LevelTwoTextNode" presStyleLbl="node4" presStyleIdx="14" presStyleCnt="17">
        <dgm:presLayoutVars>
          <dgm:chPref val="3"/>
        </dgm:presLayoutVars>
      </dgm:prSet>
      <dgm:spPr/>
    </dgm:pt>
    <dgm:pt modelId="{B7AB65EC-17BA-451C-9FD8-F5ACE3F43F8D}" type="pres">
      <dgm:prSet presAssocID="{9599F2C9-88D6-4034-8291-A02693C7BD6C}" presName="level3hierChild" presStyleCnt="0"/>
      <dgm:spPr/>
    </dgm:pt>
    <dgm:pt modelId="{CB56A2F6-801C-433E-BE3D-89F5DC4E8ED8}" type="pres">
      <dgm:prSet presAssocID="{1C4F7726-83C1-48D3-8C21-623DB8DEC79A}" presName="conn2-1" presStyleLbl="parChTrans1D4" presStyleIdx="15" presStyleCnt="17"/>
      <dgm:spPr/>
    </dgm:pt>
    <dgm:pt modelId="{164F1FCB-CA1C-4944-8854-79EAD6597918}" type="pres">
      <dgm:prSet presAssocID="{1C4F7726-83C1-48D3-8C21-623DB8DEC79A}" presName="connTx" presStyleLbl="parChTrans1D4" presStyleIdx="15" presStyleCnt="17"/>
      <dgm:spPr/>
    </dgm:pt>
    <dgm:pt modelId="{4579FE56-14E8-44FE-AD63-9D1A75F13166}" type="pres">
      <dgm:prSet presAssocID="{6002D18A-4ABA-4985-8CEE-988D18DF419F}" presName="root2" presStyleCnt="0"/>
      <dgm:spPr/>
    </dgm:pt>
    <dgm:pt modelId="{CBE5B697-6E89-41EB-BE46-B694A7315CA7}" type="pres">
      <dgm:prSet presAssocID="{6002D18A-4ABA-4985-8CEE-988D18DF419F}" presName="LevelTwoTextNode" presStyleLbl="node4" presStyleIdx="15" presStyleCnt="17">
        <dgm:presLayoutVars>
          <dgm:chPref val="3"/>
        </dgm:presLayoutVars>
      </dgm:prSet>
      <dgm:spPr/>
    </dgm:pt>
    <dgm:pt modelId="{3550D752-7207-4EA5-8536-782621AC838C}" type="pres">
      <dgm:prSet presAssocID="{6002D18A-4ABA-4985-8CEE-988D18DF419F}" presName="level3hierChild" presStyleCnt="0"/>
      <dgm:spPr/>
    </dgm:pt>
    <dgm:pt modelId="{044A24F2-7ADC-4F80-8854-585E88015FF6}" type="pres">
      <dgm:prSet presAssocID="{DB4D8B25-6C51-4672-AC43-6F5C4D0D3065}" presName="conn2-1" presStyleLbl="parChTrans1D4" presStyleIdx="16" presStyleCnt="17"/>
      <dgm:spPr/>
    </dgm:pt>
    <dgm:pt modelId="{D6DAB584-F172-4A32-A75E-E3F2BCE87424}" type="pres">
      <dgm:prSet presAssocID="{DB4D8B25-6C51-4672-AC43-6F5C4D0D3065}" presName="connTx" presStyleLbl="parChTrans1D4" presStyleIdx="16" presStyleCnt="17"/>
      <dgm:spPr/>
    </dgm:pt>
    <dgm:pt modelId="{3424FF69-7D4C-4536-888D-D11B3847A1DF}" type="pres">
      <dgm:prSet presAssocID="{D3BBAFCC-E25F-4BA4-A54C-AA29989E4307}" presName="root2" presStyleCnt="0"/>
      <dgm:spPr/>
    </dgm:pt>
    <dgm:pt modelId="{23D9E64F-D1E1-4F60-A725-51C715F47BBF}" type="pres">
      <dgm:prSet presAssocID="{D3BBAFCC-E25F-4BA4-A54C-AA29989E4307}" presName="LevelTwoTextNode" presStyleLbl="node4" presStyleIdx="16" presStyleCnt="17">
        <dgm:presLayoutVars>
          <dgm:chPref val="3"/>
        </dgm:presLayoutVars>
      </dgm:prSet>
      <dgm:spPr/>
    </dgm:pt>
    <dgm:pt modelId="{8B80ABF7-BEFB-4886-AB6E-20576A3473E7}" type="pres">
      <dgm:prSet presAssocID="{D3BBAFCC-E25F-4BA4-A54C-AA29989E4307}" presName="level3hierChild" presStyleCnt="0"/>
      <dgm:spPr/>
    </dgm:pt>
  </dgm:ptLst>
  <dgm:cxnLst>
    <dgm:cxn modelId="{3B6A1103-D2D8-4744-BCEF-150C70636E11}" srcId="{16CBBDE5-CDF5-4245-AC05-6B358EAD0A18}" destId="{98AA4509-2899-4D99-A4BD-8905A06D172C}" srcOrd="0" destOrd="0" parTransId="{C35BAB0F-F9D4-44A3-8931-A4B08F6B8EC3}" sibTransId="{32D2874C-F0F4-4B93-B2EE-A4AAEFFC683D}"/>
    <dgm:cxn modelId="{33CEBF04-13DC-4DF0-9647-43E2FFCE8EDB}" type="presOf" srcId="{1C4F7726-83C1-48D3-8C21-623DB8DEC79A}" destId="{CB56A2F6-801C-433E-BE3D-89F5DC4E8ED8}" srcOrd="0" destOrd="0" presId="urn:microsoft.com/office/officeart/2005/8/layout/hierarchy2"/>
    <dgm:cxn modelId="{6A719D08-76F8-4C69-B31B-E3C15ECC916B}" type="presOf" srcId="{D58BC67B-B683-4C31-9AA0-B8F3BD40F177}" destId="{9A249C31-9414-4B28-8E94-41D860F40D72}" srcOrd="0" destOrd="0" presId="urn:microsoft.com/office/officeart/2005/8/layout/hierarchy2"/>
    <dgm:cxn modelId="{75DD5211-A75E-462A-932A-BBFA6453892D}" type="presOf" srcId="{5025E214-8B73-4F44-A28C-3AAE23B11E10}" destId="{66E063CF-0B28-4AFA-BE51-B58CBB9F4E9B}" srcOrd="0" destOrd="0" presId="urn:microsoft.com/office/officeart/2005/8/layout/hierarchy2"/>
    <dgm:cxn modelId="{DFB2C611-AD6F-4908-A463-2C7E72D99E83}" type="presOf" srcId="{C5B4C59A-21B2-47BB-91F7-ED6EA98E8119}" destId="{CA96A611-0D39-4070-BBD5-AA7C4D01F301}" srcOrd="1" destOrd="0" presId="urn:microsoft.com/office/officeart/2005/8/layout/hierarchy2"/>
    <dgm:cxn modelId="{DCC76016-B4E0-4D0F-956F-FD95B63AAC7E}" type="presOf" srcId="{1CF6E0D4-B54F-4A3C-A134-15575BF0007C}" destId="{9254B5CD-1380-454F-AFEA-D6BCB8932F07}" srcOrd="1" destOrd="0" presId="urn:microsoft.com/office/officeart/2005/8/layout/hierarchy2"/>
    <dgm:cxn modelId="{62CDA616-710A-47E2-99AB-717E2DD3B0FC}" type="presOf" srcId="{1C4F7726-83C1-48D3-8C21-623DB8DEC79A}" destId="{164F1FCB-CA1C-4944-8854-79EAD6597918}" srcOrd="1" destOrd="0" presId="urn:microsoft.com/office/officeart/2005/8/layout/hierarchy2"/>
    <dgm:cxn modelId="{77E84C1B-86DE-4879-A026-11608079F935}" srcId="{48739745-C60A-4E2E-8283-9FEFAAC20907}" destId="{2D3D3E70-79DB-4157-846C-E00B1B592674}" srcOrd="1" destOrd="0" parTransId="{AF1BE2FE-929E-4F2C-9A65-ED0448327870}" sibTransId="{D4726CDD-73E3-4228-9C1B-32C57F699D02}"/>
    <dgm:cxn modelId="{BB880D1C-BBFF-438F-A3C7-111F76148C73}" type="presOf" srcId="{AABDE6DE-BA67-4B0B-9DC1-1E8B3E8AE7F2}" destId="{32BB75A6-1BFC-4EE4-A58F-E3E9B5DA2A1F}" srcOrd="0" destOrd="0" presId="urn:microsoft.com/office/officeart/2005/8/layout/hierarchy2"/>
    <dgm:cxn modelId="{D645AF1D-273C-4ABA-8B70-C3A8BB9876AF}" type="presOf" srcId="{BA64E976-65AF-47BC-9B28-DABB5432832A}" destId="{40D63DE2-9AB2-4BF0-ACD2-EC08BE2CCD55}" srcOrd="0" destOrd="0" presId="urn:microsoft.com/office/officeart/2005/8/layout/hierarchy2"/>
    <dgm:cxn modelId="{708A8026-69D0-4FC3-984A-ECCAA726DB10}" type="presOf" srcId="{06420CFF-183C-49E8-9757-77798EE274CC}" destId="{465B90AD-A593-4194-B465-18F5705F0F59}" srcOrd="0" destOrd="0" presId="urn:microsoft.com/office/officeart/2005/8/layout/hierarchy2"/>
    <dgm:cxn modelId="{15BE0127-F4C3-4458-8CE6-6D316B1CEA0E}" type="presOf" srcId="{2934141E-579A-4579-BA76-0CE124061C63}" destId="{732D9643-B10A-4F38-99C4-49C9893206CB}" srcOrd="0" destOrd="0" presId="urn:microsoft.com/office/officeart/2005/8/layout/hierarchy2"/>
    <dgm:cxn modelId="{7D6B7E29-B6EA-4AC3-86A7-4980EC14D1B4}" type="presOf" srcId="{98AA4509-2899-4D99-A4BD-8905A06D172C}" destId="{B176090C-8539-41A6-B3AE-02C7AEC49A63}" srcOrd="0" destOrd="0" presId="urn:microsoft.com/office/officeart/2005/8/layout/hierarchy2"/>
    <dgm:cxn modelId="{1F9BE22A-2A2D-4675-A67C-715CA6FA9AD6}" type="presOf" srcId="{C6EAE51A-A0DB-4FF7-A587-36183B9A9168}" destId="{C4D0F813-1404-475F-B7BD-B764369CBC9D}" srcOrd="1" destOrd="0" presId="urn:microsoft.com/office/officeart/2005/8/layout/hierarchy2"/>
    <dgm:cxn modelId="{49BFD62C-C2E8-4687-B0C7-0D23BA907F58}" type="presOf" srcId="{71090590-10A4-4C52-92F7-AFA36440461D}" destId="{796600F6-4721-4405-B9BC-794791A92C29}" srcOrd="0" destOrd="0" presId="urn:microsoft.com/office/officeart/2005/8/layout/hierarchy2"/>
    <dgm:cxn modelId="{4B142B2F-0480-46C5-8891-82E86143E990}" type="presOf" srcId="{D3BBAFCC-E25F-4BA4-A54C-AA29989E4307}" destId="{23D9E64F-D1E1-4F60-A725-51C715F47BBF}" srcOrd="0" destOrd="0" presId="urn:microsoft.com/office/officeart/2005/8/layout/hierarchy2"/>
    <dgm:cxn modelId="{F1646A32-EE88-497B-A96A-580BCCF2C2B2}" srcId="{48739745-C60A-4E2E-8283-9FEFAAC20907}" destId="{AABDE6DE-BA67-4B0B-9DC1-1E8B3E8AE7F2}" srcOrd="0" destOrd="0" parTransId="{6322940D-72A1-48EB-824A-6F102DAEC19F}" sibTransId="{1907E62C-BFFF-4098-807A-93436B87C8F0}"/>
    <dgm:cxn modelId="{8CDEB038-0F91-4042-80D8-F574A32B29C4}" type="presOf" srcId="{88CD6B96-C5F8-4296-9CF3-2D1717A3C50A}" destId="{E0FDE0CE-FBD3-40C9-AA7E-6C29B52B6ECB}" srcOrd="0" destOrd="0" presId="urn:microsoft.com/office/officeart/2005/8/layout/hierarchy2"/>
    <dgm:cxn modelId="{A4850F3F-D039-4018-B5E5-B8339E55F257}" srcId="{BA64E976-65AF-47BC-9B28-DABB5432832A}" destId="{9599F2C9-88D6-4034-8291-A02693C7BD6C}" srcOrd="0" destOrd="0" parTransId="{E614C4BD-5566-43E3-B1B0-5387B197675C}" sibTransId="{4C6080FE-E576-4D29-907E-96CB91EDDEEF}"/>
    <dgm:cxn modelId="{F7DF2742-1F1D-4E63-AD02-9A179EA282C4}" srcId="{AABDE6DE-BA67-4B0B-9DC1-1E8B3E8AE7F2}" destId="{5025E214-8B73-4F44-A28C-3AAE23B11E10}" srcOrd="0" destOrd="0" parTransId="{632FEC22-94A8-46B8-A361-2D7BD0E5DB6D}" sibTransId="{C3DB89D6-1B25-4AC8-813C-93C7DE2E0E53}"/>
    <dgm:cxn modelId="{550B7A62-3769-4653-B0E7-4C941407BBFF}" type="presOf" srcId="{8F719D5D-EE13-46B3-86BA-66C355A65C23}" destId="{E3BCFE3B-2E3B-489C-B14A-893C2D54FB68}" srcOrd="0" destOrd="0" presId="urn:microsoft.com/office/officeart/2005/8/layout/hierarchy2"/>
    <dgm:cxn modelId="{15960043-89AE-4EB1-BE6F-841ACA2FB4DF}" type="presOf" srcId="{0C4CA129-AFB0-4E31-9916-9DC0CE06DC2B}" destId="{BD1A8D0A-D02B-4512-ABDE-053296529D2F}" srcOrd="0" destOrd="0" presId="urn:microsoft.com/office/officeart/2005/8/layout/hierarchy2"/>
    <dgm:cxn modelId="{95704F64-818E-4F6A-93AB-A9D4184A3E77}" type="presOf" srcId="{EF1D58E6-0465-44C7-BAC1-D1635F9982E1}" destId="{852A15E7-9F06-4096-9D3F-D838037D6416}" srcOrd="0" destOrd="0" presId="urn:microsoft.com/office/officeart/2005/8/layout/hierarchy2"/>
    <dgm:cxn modelId="{3B0E3745-4DF9-47D4-8053-A83E00B1C21F}" type="presOf" srcId="{C6EAE51A-A0DB-4FF7-A587-36183B9A9168}" destId="{ADEA0885-D1EE-445B-AF9E-3E12EDA3618B}" srcOrd="0" destOrd="0" presId="urn:microsoft.com/office/officeart/2005/8/layout/hierarchy2"/>
    <dgm:cxn modelId="{77FCB467-FF70-457C-8D46-073166491C1C}" type="presOf" srcId="{632FEC22-94A8-46B8-A361-2D7BD0E5DB6D}" destId="{A68ED887-B2CB-425D-9682-5A749C0118CE}" srcOrd="1" destOrd="0" presId="urn:microsoft.com/office/officeart/2005/8/layout/hierarchy2"/>
    <dgm:cxn modelId="{C3C83B68-1EF6-4FE9-8034-320BD0C0B4E8}" srcId="{AABDE6DE-BA67-4B0B-9DC1-1E8B3E8AE7F2}" destId="{6E5FBC7A-47A7-4E1A-8E5D-BB64CFAFEACE}" srcOrd="1" destOrd="0" parTransId="{C6EAE51A-A0DB-4FF7-A587-36183B9A9168}" sibTransId="{B187A592-5237-4E1F-ADB3-31D81A0D6FF0}"/>
    <dgm:cxn modelId="{7F99A048-F9C6-45CD-A119-29A68E96C2B2}" srcId="{2D3D3E70-79DB-4157-846C-E00B1B592674}" destId="{F18CD18A-4A74-42A9-BFC7-1CB79929B85C}" srcOrd="0" destOrd="0" parTransId="{FB03553E-7D5A-4C57-8A85-34C1B000A154}" sibTransId="{CE0B2817-1C61-4649-B578-30CEF16DAE91}"/>
    <dgm:cxn modelId="{C834C24E-D533-4FD6-8C1F-2050316E795E}" type="presOf" srcId="{88CD6B96-C5F8-4296-9CF3-2D1717A3C50A}" destId="{55E24D8D-A9AE-4A64-AC7A-6C7F26CAC44D}" srcOrd="1" destOrd="0" presId="urn:microsoft.com/office/officeart/2005/8/layout/hierarchy2"/>
    <dgm:cxn modelId="{E7B44F4F-B5A7-4AC3-9073-7F58D0E60B97}" type="presOf" srcId="{6002D18A-4ABA-4985-8CEE-988D18DF419F}" destId="{CBE5B697-6E89-41EB-BE46-B694A7315CA7}" srcOrd="0" destOrd="0" presId="urn:microsoft.com/office/officeart/2005/8/layout/hierarchy2"/>
    <dgm:cxn modelId="{D0D20F51-F97C-414C-A08F-E89B798C7607}" type="presOf" srcId="{12DA4562-DA97-449A-BA4C-280F3D7F97EC}" destId="{13F81E1E-A7DA-4740-A8D0-A2ED46C2EF16}" srcOrd="0" destOrd="0" presId="urn:microsoft.com/office/officeart/2005/8/layout/hierarchy2"/>
    <dgm:cxn modelId="{9461DE54-211A-4853-95D7-8B54BBC34359}" srcId="{D9C7BFFA-4F96-46B6-93AB-5B7E04AA95CA}" destId="{48739745-C60A-4E2E-8283-9FEFAAC20907}" srcOrd="0" destOrd="0" parTransId="{0541CA2F-617C-449B-822D-DE11BF80D819}" sibTransId="{9999AADC-5CD1-4284-BA13-50D1A4931231}"/>
    <dgm:cxn modelId="{92BEAB76-01D3-438D-924F-0FE3058A3B85}" srcId="{71090590-10A4-4C52-92F7-AFA36440461D}" destId="{BA64E976-65AF-47BC-9B28-DABB5432832A}" srcOrd="1" destOrd="0" parTransId="{7AB27324-4361-4EE8-9398-96A30BD3219D}" sibTransId="{D97CD830-70AD-400E-903A-D4C6F34A3E77}"/>
    <dgm:cxn modelId="{8197D457-D1DA-48BC-BB55-A1483AE27299}" srcId="{9599F2C9-88D6-4034-8291-A02693C7BD6C}" destId="{D3BBAFCC-E25F-4BA4-A54C-AA29989E4307}" srcOrd="1" destOrd="0" parTransId="{DB4D8B25-6C51-4672-AC43-6F5C4D0D3065}" sibTransId="{855EC02E-CE17-4292-BAE1-09D7940758B4}"/>
    <dgm:cxn modelId="{4AF15778-0769-46AD-896C-035315317D65}" srcId="{98AA4509-2899-4D99-A4BD-8905A06D172C}" destId="{CC7DC44A-28F9-40A2-B187-FBBD3D89F9D7}" srcOrd="1" destOrd="0" parTransId="{2934141E-579A-4579-BA76-0CE124061C63}" sibTransId="{0F923403-9406-4A50-9781-1462E9C4F1DA}"/>
    <dgm:cxn modelId="{0696E77D-8AF4-44EA-93E1-4B5E02C39849}" type="presOf" srcId="{7AB27324-4361-4EE8-9398-96A30BD3219D}" destId="{CD25BB3E-1B2F-4ECE-A363-5E60871721BA}" srcOrd="1" destOrd="0" presId="urn:microsoft.com/office/officeart/2005/8/layout/hierarchy2"/>
    <dgm:cxn modelId="{EFC96980-A723-4ABE-A47A-90ED0D46D4E8}" srcId="{53F2A90C-ADAD-4609-8179-974F3609B34F}" destId="{54C8F73F-1008-4F97-BA7C-98E9564EC29D}" srcOrd="0" destOrd="0" parTransId="{5C89D2D6-32A2-49B0-8373-F66D2B64906F}" sibTransId="{5DE600F2-6B84-434D-8277-27B2F397E8C8}"/>
    <dgm:cxn modelId="{D3779F83-EC1A-4D84-A9C4-F231AC9A8522}" srcId="{71090590-10A4-4C52-92F7-AFA36440461D}" destId="{D58BC67B-B683-4C31-9AA0-B8F3BD40F177}" srcOrd="0" destOrd="0" parTransId="{0C4CA129-AFB0-4E31-9916-9DC0CE06DC2B}" sibTransId="{B2B087DC-C425-4A09-82D9-A5F8B6D6711E}"/>
    <dgm:cxn modelId="{B8823884-C8B0-426E-B0F8-5FE1967CE4D7}" type="presOf" srcId="{AF1BE2FE-929E-4F2C-9A65-ED0448327870}" destId="{C4257FD8-A679-405D-96B6-3D1838E8FDA0}" srcOrd="1" destOrd="0" presId="urn:microsoft.com/office/officeart/2005/8/layout/hierarchy2"/>
    <dgm:cxn modelId="{A2519C86-7E51-4700-80A3-5EFDA0676BED}" type="presOf" srcId="{53F2A90C-ADAD-4609-8179-974F3609B34F}" destId="{E62B67BB-97C7-468A-8A79-164B562769D9}" srcOrd="0" destOrd="0" presId="urn:microsoft.com/office/officeart/2005/8/layout/hierarchy2"/>
    <dgm:cxn modelId="{E264798B-F9E0-49B2-A701-1853EF9E6446}" srcId="{EF1D58E6-0465-44C7-BAC1-D1635F9982E1}" destId="{D9C7BFFA-4F96-46B6-93AB-5B7E04AA95CA}" srcOrd="0" destOrd="0" parTransId="{8F719D5D-EE13-46B3-86BA-66C355A65C23}" sibTransId="{04F43BA9-62D2-4821-89E9-674AAA176173}"/>
    <dgm:cxn modelId="{5D7FBA8B-4C65-4E75-8F8F-06A4F08711FE}" type="presOf" srcId="{E614C4BD-5566-43E3-B1B0-5387B197675C}" destId="{B5E2D804-4027-4F99-98A9-6B09DDEFC8A2}" srcOrd="0" destOrd="0" presId="urn:microsoft.com/office/officeart/2005/8/layout/hierarchy2"/>
    <dgm:cxn modelId="{80BC938E-C919-4DF3-816C-E14492C4C977}" type="presOf" srcId="{3C3D1406-65B4-4693-A6C8-6F375A9A8564}" destId="{6AEB4051-CBDC-4E51-886A-E7F4DB909DB2}" srcOrd="0" destOrd="0" presId="urn:microsoft.com/office/officeart/2005/8/layout/hierarchy2"/>
    <dgm:cxn modelId="{A691058F-F8DA-40D4-A15F-A66CB6FF66A0}" srcId="{06420CFF-183C-49E8-9757-77798EE274CC}" destId="{71090590-10A4-4C52-92F7-AFA36440461D}" srcOrd="0" destOrd="0" parTransId="{1CF6E0D4-B54F-4A3C-A134-15575BF0007C}" sibTransId="{20CDE968-0FF9-4D0F-96C7-B3C4F8A3C93E}"/>
    <dgm:cxn modelId="{54AA2D90-5891-4BDF-B571-1E587413C04C}" type="presOf" srcId="{D30478C7-2637-41A8-AD5E-899B6F133D1F}" destId="{B162B08B-2167-4DC1-B23F-7467F1AD007E}" srcOrd="0" destOrd="0" presId="urn:microsoft.com/office/officeart/2005/8/layout/hierarchy2"/>
    <dgm:cxn modelId="{DBBFE593-69E4-4E19-88CB-FE66C0C19C9E}" type="presOf" srcId="{E614C4BD-5566-43E3-B1B0-5387B197675C}" destId="{FDB77F02-8AEF-4A41-92EC-DAA9A764B8FD}" srcOrd="1" destOrd="0" presId="urn:microsoft.com/office/officeart/2005/8/layout/hierarchy2"/>
    <dgm:cxn modelId="{F51C5F9B-B635-42BD-968F-F771F2E10016}" type="presOf" srcId="{DB4D8B25-6C51-4672-AC43-6F5C4D0D3065}" destId="{D6DAB584-F172-4A32-A75E-E3F2BCE87424}" srcOrd="1" destOrd="0" presId="urn:microsoft.com/office/officeart/2005/8/layout/hierarchy2"/>
    <dgm:cxn modelId="{81F96E9B-8E4B-42B5-A2F7-393D788B5779}" type="presOf" srcId="{DB4D8B25-6C51-4672-AC43-6F5C4D0D3065}" destId="{044A24F2-7ADC-4F80-8854-585E88015FF6}" srcOrd="0" destOrd="0" presId="urn:microsoft.com/office/officeart/2005/8/layout/hierarchy2"/>
    <dgm:cxn modelId="{5C8F51A0-A1C4-4E01-A856-D4A97FDA5051}" srcId="{98AA4509-2899-4D99-A4BD-8905A06D172C}" destId="{12DA4562-DA97-449A-BA4C-280F3D7F97EC}" srcOrd="0" destOrd="0" parTransId="{88CD6B96-C5F8-4296-9CF3-2D1717A3C50A}" sibTransId="{C8D681B4-22DE-48F7-AFDB-1F457B1265C6}"/>
    <dgm:cxn modelId="{CCC2D0A5-6D6A-48B5-848A-620C9D40060B}" type="presOf" srcId="{0C4CA129-AFB0-4E31-9916-9DC0CE06DC2B}" destId="{76CB228C-A880-41D1-9213-6A205435AFED}" srcOrd="1" destOrd="0" presId="urn:microsoft.com/office/officeart/2005/8/layout/hierarchy2"/>
    <dgm:cxn modelId="{E3651AA6-B20B-4EE9-8F7E-4D032449F18D}" type="presOf" srcId="{F18CD18A-4A74-42A9-BFC7-1CB79929B85C}" destId="{F8E6C7AD-2D11-4715-AE27-4A9878697463}" srcOrd="0" destOrd="0" presId="urn:microsoft.com/office/officeart/2005/8/layout/hierarchy2"/>
    <dgm:cxn modelId="{0D4D51A6-A85E-46B3-A26D-1F47BF5BB2F0}" srcId="{2D3D3E70-79DB-4157-846C-E00B1B592674}" destId="{21878610-EF3F-4129-A9F2-65A785D21A07}" srcOrd="1" destOrd="0" parTransId="{3C3D1406-65B4-4693-A6C8-6F375A9A8564}" sibTransId="{E9D871B7-7D3A-425B-B03A-C34517D92D29}"/>
    <dgm:cxn modelId="{4211B7A7-7342-419D-BABC-A256C95F1D95}" type="presOf" srcId="{0541CA2F-617C-449B-822D-DE11BF80D819}" destId="{D219905C-9E76-4A99-BD9C-A45BF215B408}" srcOrd="1" destOrd="0" presId="urn:microsoft.com/office/officeart/2005/8/layout/hierarchy2"/>
    <dgm:cxn modelId="{533046AB-2C32-4BB0-8068-30FD66A2DBCA}" type="presOf" srcId="{D30478C7-2637-41A8-AD5E-899B6F133D1F}" destId="{F8D9C8BF-57E2-4073-AFBF-17937ACD4C23}" srcOrd="1" destOrd="0" presId="urn:microsoft.com/office/officeart/2005/8/layout/hierarchy2"/>
    <dgm:cxn modelId="{4D0FACAF-5D41-44AA-B5AF-8CEAB9E699A4}" type="presOf" srcId="{1CF6E0D4-B54F-4A3C-A134-15575BF0007C}" destId="{F6BAEBA1-E3C1-4F85-B34D-744F0111C0B8}" srcOrd="0" destOrd="0" presId="urn:microsoft.com/office/officeart/2005/8/layout/hierarchy2"/>
    <dgm:cxn modelId="{7D4827B1-A031-4381-87E8-CD334503F131}" type="presOf" srcId="{B71A9AD8-ADF6-412D-AC9A-0399B0359E84}" destId="{F7774868-DE82-4A70-BEE7-5BF0116FEC52}" srcOrd="0" destOrd="0" presId="urn:microsoft.com/office/officeart/2005/8/layout/hierarchy2"/>
    <dgm:cxn modelId="{EF34DDB1-B9EA-409D-B5F4-50FAC722038D}" type="presOf" srcId="{FB03553E-7D5A-4C57-8A85-34C1B000A154}" destId="{203DBD06-993B-4F3E-B8ED-572E6C18E50D}" srcOrd="1" destOrd="0" presId="urn:microsoft.com/office/officeart/2005/8/layout/hierarchy2"/>
    <dgm:cxn modelId="{2C4D45B4-BBD5-45C1-A66F-DDFFE2E63737}" srcId="{9599F2C9-88D6-4034-8291-A02693C7BD6C}" destId="{6002D18A-4ABA-4985-8CEE-988D18DF419F}" srcOrd="0" destOrd="0" parTransId="{1C4F7726-83C1-48D3-8C21-623DB8DEC79A}" sibTransId="{EF690FEE-7E13-4BB2-B62F-16B54DF4C93B}"/>
    <dgm:cxn modelId="{EAADA4BC-9E29-429C-86BA-F315E6C0C2F9}" type="presOf" srcId="{6E5FBC7A-47A7-4E1A-8E5D-BB64CFAFEACE}" destId="{66F82058-DE48-4727-8904-B5A157903D12}" srcOrd="0" destOrd="0" presId="urn:microsoft.com/office/officeart/2005/8/layout/hierarchy2"/>
    <dgm:cxn modelId="{725A87C1-46F0-4510-8376-6B49D72F4DB7}" type="presOf" srcId="{7AB27324-4361-4EE8-9398-96A30BD3219D}" destId="{68F257BD-A080-44CE-B7F9-40EEA4CD3DA1}" srcOrd="0" destOrd="0" presId="urn:microsoft.com/office/officeart/2005/8/layout/hierarchy2"/>
    <dgm:cxn modelId="{FE8ACFC3-5F3B-4D71-8BDD-282BB57BB8C7}" type="presOf" srcId="{21878610-EF3F-4129-A9F2-65A785D21A07}" destId="{BA09A374-FEC0-4435-AEA5-BE929322A116}" srcOrd="0" destOrd="0" presId="urn:microsoft.com/office/officeart/2005/8/layout/hierarchy2"/>
    <dgm:cxn modelId="{F1230EC5-D508-4115-B96A-AA2A3BCFCE35}" type="presOf" srcId="{54C8F73F-1008-4F97-BA7C-98E9564EC29D}" destId="{6A49A282-5A05-4CF2-97EB-275D0BC53470}" srcOrd="0" destOrd="0" presId="urn:microsoft.com/office/officeart/2005/8/layout/hierarchy2"/>
    <dgm:cxn modelId="{9959D3C7-E3F7-4052-95F6-82CB34F1AD96}" type="presOf" srcId="{AF1BE2FE-929E-4F2C-9A65-ED0448327870}" destId="{A108DE1D-12F9-45BF-BC8B-669E3E52A549}" srcOrd="0" destOrd="0" presId="urn:microsoft.com/office/officeart/2005/8/layout/hierarchy2"/>
    <dgm:cxn modelId="{1AE075C9-D54E-46AD-BFA9-DD02F6B6F576}" type="presOf" srcId="{48739745-C60A-4E2E-8283-9FEFAAC20907}" destId="{4BBDB198-B13D-44E9-AA9C-4044F711695D}" srcOrd="0" destOrd="0" presId="urn:microsoft.com/office/officeart/2005/8/layout/hierarchy2"/>
    <dgm:cxn modelId="{C20E7AC9-CAFD-4D7E-B05B-C1DFCAC201F0}" type="presOf" srcId="{C5B4C59A-21B2-47BB-91F7-ED6EA98E8119}" destId="{EA1C7C1A-0C9A-4733-9662-0D5231F25430}" srcOrd="0" destOrd="0" presId="urn:microsoft.com/office/officeart/2005/8/layout/hierarchy2"/>
    <dgm:cxn modelId="{5B0E33CB-880B-4409-B32D-B6FF3CB233BF}" srcId="{CC7DC44A-28F9-40A2-B187-FBBD3D89F9D7}" destId="{EF1D58E6-0465-44C7-BAC1-D1635F9982E1}" srcOrd="0" destOrd="0" parTransId="{C5B4C59A-21B2-47BB-91F7-ED6EA98E8119}" sibTransId="{8455F06F-A4A2-4EDF-AABF-344E9FE39BFF}"/>
    <dgm:cxn modelId="{D4B5B3CB-70E5-4B29-A4F0-3CA52B16887A}" type="presOf" srcId="{8F719D5D-EE13-46B3-86BA-66C355A65C23}" destId="{F1B34896-6095-40D7-90E3-5FF4E1336391}" srcOrd="1" destOrd="0" presId="urn:microsoft.com/office/officeart/2005/8/layout/hierarchy2"/>
    <dgm:cxn modelId="{BC3282CE-D0DD-49B7-A12D-E55952B4DFA9}" type="presOf" srcId="{D9C7BFFA-4F96-46B6-93AB-5B7E04AA95CA}" destId="{20D8A0B2-B76C-47E5-8169-10A1E0BA63B0}" srcOrd="0" destOrd="0" presId="urn:microsoft.com/office/officeart/2005/8/layout/hierarchy2"/>
    <dgm:cxn modelId="{B6E9CACE-6D14-4861-BE1D-08633C011D33}" type="presOf" srcId="{0541CA2F-617C-449B-822D-DE11BF80D819}" destId="{EFF634B5-32A3-4622-8339-E4F19726EC45}" srcOrd="0" destOrd="0" presId="urn:microsoft.com/office/officeart/2005/8/layout/hierarchy2"/>
    <dgm:cxn modelId="{076695CF-31D7-4B3A-935E-6ACCC6D82AB1}" type="presOf" srcId="{16CBBDE5-CDF5-4245-AC05-6B358EAD0A18}" destId="{7E5E33E6-55A9-4346-B9BF-751FE0CF77C6}" srcOrd="0" destOrd="0" presId="urn:microsoft.com/office/officeart/2005/8/layout/hierarchy2"/>
    <dgm:cxn modelId="{962F32D1-AF9C-4708-BC12-49FB7AFCDB41}" type="presOf" srcId="{5C89D2D6-32A2-49B0-8373-F66D2B64906F}" destId="{B08EB2C6-56FA-4791-8DE7-ACABDEF20190}" srcOrd="1" destOrd="0" presId="urn:microsoft.com/office/officeart/2005/8/layout/hierarchy2"/>
    <dgm:cxn modelId="{0685E1D1-4E1B-444F-9D1A-2D5B436E83CA}" type="presOf" srcId="{CC7DC44A-28F9-40A2-B187-FBBD3D89F9D7}" destId="{C0F5AE68-6353-4F4B-B006-11107FC05AFD}" srcOrd="0" destOrd="0" presId="urn:microsoft.com/office/officeart/2005/8/layout/hierarchy2"/>
    <dgm:cxn modelId="{8B7AE0D6-43A6-48BC-BE32-47844C9C9ACC}" type="presOf" srcId="{5C89D2D6-32A2-49B0-8373-F66D2B64906F}" destId="{AB8DE6EA-90A6-4480-BD21-21FB06D9F88E}" srcOrd="0" destOrd="0" presId="urn:microsoft.com/office/officeart/2005/8/layout/hierarchy2"/>
    <dgm:cxn modelId="{CE4EDAD9-32E5-44FE-8838-04CC5BDE906C}" type="presOf" srcId="{6322940D-72A1-48EB-824A-6F102DAEC19F}" destId="{07DD6427-D00D-4D39-A4B5-AC8B17976086}" srcOrd="0" destOrd="0" presId="urn:microsoft.com/office/officeart/2005/8/layout/hierarchy2"/>
    <dgm:cxn modelId="{17609CDB-09AC-4641-ACDB-A123E46D6AFB}" type="presOf" srcId="{3C3D1406-65B4-4693-A6C8-6F375A9A8564}" destId="{1791B61B-E5AA-4378-A01A-5C44C8214D0F}" srcOrd="1" destOrd="0" presId="urn:microsoft.com/office/officeart/2005/8/layout/hierarchy2"/>
    <dgm:cxn modelId="{69131EE0-E7FF-4E4F-8632-A548503467B4}" srcId="{6E5FBC7A-47A7-4E1A-8E5D-BB64CFAFEACE}" destId="{53F2A90C-ADAD-4609-8179-974F3609B34F}" srcOrd="0" destOrd="0" parTransId="{D30478C7-2637-41A8-AD5E-899B6F133D1F}" sibTransId="{13F8E51C-C16A-45C2-8862-206EFF525B51}"/>
    <dgm:cxn modelId="{8C1F38EA-28B8-4BD7-9D58-81073CD6A154}" type="presOf" srcId="{9599F2C9-88D6-4034-8291-A02693C7BD6C}" destId="{D26A1A4D-9551-4FD8-8746-56D930DEFE3E}" srcOrd="0" destOrd="0" presId="urn:microsoft.com/office/officeart/2005/8/layout/hierarchy2"/>
    <dgm:cxn modelId="{0BA58CED-02AC-4137-834C-517BEE8814E0}" type="presOf" srcId="{632FEC22-94A8-46B8-A361-2D7BD0E5DB6D}" destId="{F1A21135-5E5A-4D94-9812-FE01EB905F6E}" srcOrd="0" destOrd="0" presId="urn:microsoft.com/office/officeart/2005/8/layout/hierarchy2"/>
    <dgm:cxn modelId="{C1B2B0F5-57EC-4FF5-92CE-9510CAF28B7F}" type="presOf" srcId="{2D3D3E70-79DB-4157-846C-E00B1B592674}" destId="{223B815B-0608-4E04-B2CA-1661E8659A5C}" srcOrd="0" destOrd="0" presId="urn:microsoft.com/office/officeart/2005/8/layout/hierarchy2"/>
    <dgm:cxn modelId="{E00D69F6-AB1D-4FAD-BF20-3FBAE82074F7}" type="presOf" srcId="{B71A9AD8-ADF6-412D-AC9A-0399B0359E84}" destId="{861AF62A-2DAA-4028-9DF1-197ED3AC242B}" srcOrd="1" destOrd="0" presId="urn:microsoft.com/office/officeart/2005/8/layout/hierarchy2"/>
    <dgm:cxn modelId="{81028BF7-1E5F-49D7-89D6-AE7FD68D1C7C}" type="presOf" srcId="{2934141E-579A-4579-BA76-0CE124061C63}" destId="{FBF0309A-5403-42CA-8238-66115D8E9EB4}" srcOrd="1" destOrd="0" presId="urn:microsoft.com/office/officeart/2005/8/layout/hierarchy2"/>
    <dgm:cxn modelId="{4CBEFCFB-A8FC-40BE-8A14-B5E7917F34DB}" srcId="{2D3D3E70-79DB-4157-846C-E00B1B592674}" destId="{06420CFF-183C-49E8-9757-77798EE274CC}" srcOrd="2" destOrd="0" parTransId="{B71A9AD8-ADF6-412D-AC9A-0399B0359E84}" sibTransId="{2BE7E38F-894C-440B-A9B3-701B1FD859BE}"/>
    <dgm:cxn modelId="{B83278FE-402F-47A0-A1B3-0182B4C91660}" type="presOf" srcId="{6322940D-72A1-48EB-824A-6F102DAEC19F}" destId="{767BFABE-9A37-4D17-932C-3C4206A5E8EF}" srcOrd="1" destOrd="0" presId="urn:microsoft.com/office/officeart/2005/8/layout/hierarchy2"/>
    <dgm:cxn modelId="{1AD567FF-7C9D-4AA0-8622-981CC89B0385}" type="presOf" srcId="{FB03553E-7D5A-4C57-8A85-34C1B000A154}" destId="{5CBD90DA-9075-48C6-B7C3-0F262590F6B7}" srcOrd="0" destOrd="0" presId="urn:microsoft.com/office/officeart/2005/8/layout/hierarchy2"/>
    <dgm:cxn modelId="{C9BC6E75-9544-410B-A76B-AFB5E184C1E6}" type="presParOf" srcId="{7E5E33E6-55A9-4346-B9BF-751FE0CF77C6}" destId="{06677D33-7253-4B8D-AE4C-4F67BB73D1C9}" srcOrd="0" destOrd="0" presId="urn:microsoft.com/office/officeart/2005/8/layout/hierarchy2"/>
    <dgm:cxn modelId="{56681498-CAD9-4C07-AC93-ED838DABF2E6}" type="presParOf" srcId="{06677D33-7253-4B8D-AE4C-4F67BB73D1C9}" destId="{B176090C-8539-41A6-B3AE-02C7AEC49A63}" srcOrd="0" destOrd="0" presId="urn:microsoft.com/office/officeart/2005/8/layout/hierarchy2"/>
    <dgm:cxn modelId="{16CCDAE0-B9C4-4A67-8A64-7D28C0182D0F}" type="presParOf" srcId="{06677D33-7253-4B8D-AE4C-4F67BB73D1C9}" destId="{29A3EA7E-E6A6-46AD-B040-D7AF05EA8298}" srcOrd="1" destOrd="0" presId="urn:microsoft.com/office/officeart/2005/8/layout/hierarchy2"/>
    <dgm:cxn modelId="{4C15F09C-EDA4-41FA-A3D2-8631677D9D8A}" type="presParOf" srcId="{29A3EA7E-E6A6-46AD-B040-D7AF05EA8298}" destId="{E0FDE0CE-FBD3-40C9-AA7E-6C29B52B6ECB}" srcOrd="0" destOrd="0" presId="urn:microsoft.com/office/officeart/2005/8/layout/hierarchy2"/>
    <dgm:cxn modelId="{CAB9BFA0-F227-4D2C-B159-3AE4542EA8A2}" type="presParOf" srcId="{E0FDE0CE-FBD3-40C9-AA7E-6C29B52B6ECB}" destId="{55E24D8D-A9AE-4A64-AC7A-6C7F26CAC44D}" srcOrd="0" destOrd="0" presId="urn:microsoft.com/office/officeart/2005/8/layout/hierarchy2"/>
    <dgm:cxn modelId="{17833195-C33D-4C1B-9205-814C1882A258}" type="presParOf" srcId="{29A3EA7E-E6A6-46AD-B040-D7AF05EA8298}" destId="{97239B84-710A-4C99-810A-990DFB04E444}" srcOrd="1" destOrd="0" presId="urn:microsoft.com/office/officeart/2005/8/layout/hierarchy2"/>
    <dgm:cxn modelId="{4CA80902-C481-4A6F-AF91-5715DA5BF78E}" type="presParOf" srcId="{97239B84-710A-4C99-810A-990DFB04E444}" destId="{13F81E1E-A7DA-4740-A8D0-A2ED46C2EF16}" srcOrd="0" destOrd="0" presId="urn:microsoft.com/office/officeart/2005/8/layout/hierarchy2"/>
    <dgm:cxn modelId="{296F5D2D-E21D-4433-A888-AB3F193CDE7B}" type="presParOf" srcId="{97239B84-710A-4C99-810A-990DFB04E444}" destId="{647352CA-04AD-4EFC-B237-2EEE6D5DCFA8}" srcOrd="1" destOrd="0" presId="urn:microsoft.com/office/officeart/2005/8/layout/hierarchy2"/>
    <dgm:cxn modelId="{0FCD4F00-0303-4CDA-8737-CB554D35A064}" type="presParOf" srcId="{29A3EA7E-E6A6-46AD-B040-D7AF05EA8298}" destId="{732D9643-B10A-4F38-99C4-49C9893206CB}" srcOrd="2" destOrd="0" presId="urn:microsoft.com/office/officeart/2005/8/layout/hierarchy2"/>
    <dgm:cxn modelId="{DB0344AA-D766-485A-981F-51A5E87D7892}" type="presParOf" srcId="{732D9643-B10A-4F38-99C4-49C9893206CB}" destId="{FBF0309A-5403-42CA-8238-66115D8E9EB4}" srcOrd="0" destOrd="0" presId="urn:microsoft.com/office/officeart/2005/8/layout/hierarchy2"/>
    <dgm:cxn modelId="{139CEBBB-C80D-4957-B888-F45ECF11DEDF}" type="presParOf" srcId="{29A3EA7E-E6A6-46AD-B040-D7AF05EA8298}" destId="{DA2AC26B-8BD4-4AFE-A76A-735A6BB9F219}" srcOrd="3" destOrd="0" presId="urn:microsoft.com/office/officeart/2005/8/layout/hierarchy2"/>
    <dgm:cxn modelId="{DFE70BD7-16B5-4C79-89C5-341898CC4B0D}" type="presParOf" srcId="{DA2AC26B-8BD4-4AFE-A76A-735A6BB9F219}" destId="{C0F5AE68-6353-4F4B-B006-11107FC05AFD}" srcOrd="0" destOrd="0" presId="urn:microsoft.com/office/officeart/2005/8/layout/hierarchy2"/>
    <dgm:cxn modelId="{C77EC312-5E4F-4F46-8253-A49F99AD3A53}" type="presParOf" srcId="{DA2AC26B-8BD4-4AFE-A76A-735A6BB9F219}" destId="{1BBC5001-09D5-4084-885D-DCCEB2E51C89}" srcOrd="1" destOrd="0" presId="urn:microsoft.com/office/officeart/2005/8/layout/hierarchy2"/>
    <dgm:cxn modelId="{FB4A7AD5-AB34-45F6-9FCE-A6050AF0D08F}" type="presParOf" srcId="{1BBC5001-09D5-4084-885D-DCCEB2E51C89}" destId="{EA1C7C1A-0C9A-4733-9662-0D5231F25430}" srcOrd="0" destOrd="0" presId="urn:microsoft.com/office/officeart/2005/8/layout/hierarchy2"/>
    <dgm:cxn modelId="{7A7AEADB-4272-4130-B395-88049E9731DA}" type="presParOf" srcId="{EA1C7C1A-0C9A-4733-9662-0D5231F25430}" destId="{CA96A611-0D39-4070-BBD5-AA7C4D01F301}" srcOrd="0" destOrd="0" presId="urn:microsoft.com/office/officeart/2005/8/layout/hierarchy2"/>
    <dgm:cxn modelId="{41AB161F-F0B9-4D1B-8169-D373E3257135}" type="presParOf" srcId="{1BBC5001-09D5-4084-885D-DCCEB2E51C89}" destId="{CB2266BF-0755-4B63-A490-63205118B465}" srcOrd="1" destOrd="0" presId="urn:microsoft.com/office/officeart/2005/8/layout/hierarchy2"/>
    <dgm:cxn modelId="{56170D77-8273-4178-94E4-ECD7CEB75D50}" type="presParOf" srcId="{CB2266BF-0755-4B63-A490-63205118B465}" destId="{852A15E7-9F06-4096-9D3F-D838037D6416}" srcOrd="0" destOrd="0" presId="urn:microsoft.com/office/officeart/2005/8/layout/hierarchy2"/>
    <dgm:cxn modelId="{F5A14463-8A40-480E-85A8-5E5EE3D15156}" type="presParOf" srcId="{CB2266BF-0755-4B63-A490-63205118B465}" destId="{4F01D9F2-34BB-41DC-9287-0195229F1A26}" srcOrd="1" destOrd="0" presId="urn:microsoft.com/office/officeart/2005/8/layout/hierarchy2"/>
    <dgm:cxn modelId="{6EBF4123-545E-4E08-B71B-E4DA11EB894F}" type="presParOf" srcId="{4F01D9F2-34BB-41DC-9287-0195229F1A26}" destId="{E3BCFE3B-2E3B-489C-B14A-893C2D54FB68}" srcOrd="0" destOrd="0" presId="urn:microsoft.com/office/officeart/2005/8/layout/hierarchy2"/>
    <dgm:cxn modelId="{38932E19-0FC6-412F-A77B-33BFCAA33681}" type="presParOf" srcId="{E3BCFE3B-2E3B-489C-B14A-893C2D54FB68}" destId="{F1B34896-6095-40D7-90E3-5FF4E1336391}" srcOrd="0" destOrd="0" presId="urn:microsoft.com/office/officeart/2005/8/layout/hierarchy2"/>
    <dgm:cxn modelId="{94BEDCBA-61A6-440F-97F2-2C24D959A5B1}" type="presParOf" srcId="{4F01D9F2-34BB-41DC-9287-0195229F1A26}" destId="{FD9A2ADD-2AA0-4DCB-9C4E-289C5ADA01AA}" srcOrd="1" destOrd="0" presId="urn:microsoft.com/office/officeart/2005/8/layout/hierarchy2"/>
    <dgm:cxn modelId="{86D38B42-D544-4551-AC73-FCFD2E607C23}" type="presParOf" srcId="{FD9A2ADD-2AA0-4DCB-9C4E-289C5ADA01AA}" destId="{20D8A0B2-B76C-47E5-8169-10A1E0BA63B0}" srcOrd="0" destOrd="0" presId="urn:microsoft.com/office/officeart/2005/8/layout/hierarchy2"/>
    <dgm:cxn modelId="{347E0A7B-201D-4525-9AB1-E746DA1E2129}" type="presParOf" srcId="{FD9A2ADD-2AA0-4DCB-9C4E-289C5ADA01AA}" destId="{8F30A79C-6220-4B9B-8C0C-13FA176AE598}" srcOrd="1" destOrd="0" presId="urn:microsoft.com/office/officeart/2005/8/layout/hierarchy2"/>
    <dgm:cxn modelId="{AD563540-C0FD-4632-BAAE-7C75A24C81C7}" type="presParOf" srcId="{8F30A79C-6220-4B9B-8C0C-13FA176AE598}" destId="{EFF634B5-32A3-4622-8339-E4F19726EC45}" srcOrd="0" destOrd="0" presId="urn:microsoft.com/office/officeart/2005/8/layout/hierarchy2"/>
    <dgm:cxn modelId="{5E6D345A-170F-4F87-BC50-8B55CE87169F}" type="presParOf" srcId="{EFF634B5-32A3-4622-8339-E4F19726EC45}" destId="{D219905C-9E76-4A99-BD9C-A45BF215B408}" srcOrd="0" destOrd="0" presId="urn:microsoft.com/office/officeart/2005/8/layout/hierarchy2"/>
    <dgm:cxn modelId="{8566E056-0C80-437F-8407-42C4602B56B4}" type="presParOf" srcId="{8F30A79C-6220-4B9B-8C0C-13FA176AE598}" destId="{0ADB8913-2D57-489B-908D-E2131310E275}" srcOrd="1" destOrd="0" presId="urn:microsoft.com/office/officeart/2005/8/layout/hierarchy2"/>
    <dgm:cxn modelId="{642DFA2E-A487-4BB8-94E9-E9DAF634294E}" type="presParOf" srcId="{0ADB8913-2D57-489B-908D-E2131310E275}" destId="{4BBDB198-B13D-44E9-AA9C-4044F711695D}" srcOrd="0" destOrd="0" presId="urn:microsoft.com/office/officeart/2005/8/layout/hierarchy2"/>
    <dgm:cxn modelId="{AAD39857-CED8-46F5-BC4F-75B443D15A5D}" type="presParOf" srcId="{0ADB8913-2D57-489B-908D-E2131310E275}" destId="{90D14D1B-DA07-48A9-9B85-86282E2E0A31}" srcOrd="1" destOrd="0" presId="urn:microsoft.com/office/officeart/2005/8/layout/hierarchy2"/>
    <dgm:cxn modelId="{0C3F733A-256D-40A7-B58B-F1673D441300}" type="presParOf" srcId="{90D14D1B-DA07-48A9-9B85-86282E2E0A31}" destId="{07DD6427-D00D-4D39-A4B5-AC8B17976086}" srcOrd="0" destOrd="0" presId="urn:microsoft.com/office/officeart/2005/8/layout/hierarchy2"/>
    <dgm:cxn modelId="{B83C3CF3-5FC6-4291-8F36-717D71308F39}" type="presParOf" srcId="{07DD6427-D00D-4D39-A4B5-AC8B17976086}" destId="{767BFABE-9A37-4D17-932C-3C4206A5E8EF}" srcOrd="0" destOrd="0" presId="urn:microsoft.com/office/officeart/2005/8/layout/hierarchy2"/>
    <dgm:cxn modelId="{233CE5C9-D049-473C-B68F-FE51527A2742}" type="presParOf" srcId="{90D14D1B-DA07-48A9-9B85-86282E2E0A31}" destId="{E317A1DF-5102-4CB3-A9E7-EE3237082D4B}" srcOrd="1" destOrd="0" presId="urn:microsoft.com/office/officeart/2005/8/layout/hierarchy2"/>
    <dgm:cxn modelId="{89FCD47E-1A3C-43F2-B841-F74B28D068B2}" type="presParOf" srcId="{E317A1DF-5102-4CB3-A9E7-EE3237082D4B}" destId="{32BB75A6-1BFC-4EE4-A58F-E3E9B5DA2A1F}" srcOrd="0" destOrd="0" presId="urn:microsoft.com/office/officeart/2005/8/layout/hierarchy2"/>
    <dgm:cxn modelId="{771EE54E-35C5-40FF-A6C2-8F007F8B2CA1}" type="presParOf" srcId="{E317A1DF-5102-4CB3-A9E7-EE3237082D4B}" destId="{BB739FE7-F19B-41A4-A3B9-7F36E2954411}" srcOrd="1" destOrd="0" presId="urn:microsoft.com/office/officeart/2005/8/layout/hierarchy2"/>
    <dgm:cxn modelId="{03079F1D-ACA3-4D7B-BAAB-3583C7BDB755}" type="presParOf" srcId="{BB739FE7-F19B-41A4-A3B9-7F36E2954411}" destId="{F1A21135-5E5A-4D94-9812-FE01EB905F6E}" srcOrd="0" destOrd="0" presId="urn:microsoft.com/office/officeart/2005/8/layout/hierarchy2"/>
    <dgm:cxn modelId="{68819CCE-44B0-410F-9F19-78FE84E51C31}" type="presParOf" srcId="{F1A21135-5E5A-4D94-9812-FE01EB905F6E}" destId="{A68ED887-B2CB-425D-9682-5A749C0118CE}" srcOrd="0" destOrd="0" presId="urn:microsoft.com/office/officeart/2005/8/layout/hierarchy2"/>
    <dgm:cxn modelId="{BE951B21-B196-4159-BD81-D3691DADD459}" type="presParOf" srcId="{BB739FE7-F19B-41A4-A3B9-7F36E2954411}" destId="{CCDC65EA-92B4-40F6-A49A-5C28FBF27122}" srcOrd="1" destOrd="0" presId="urn:microsoft.com/office/officeart/2005/8/layout/hierarchy2"/>
    <dgm:cxn modelId="{4E33AE1D-11BC-447E-893B-7764A95BA025}" type="presParOf" srcId="{CCDC65EA-92B4-40F6-A49A-5C28FBF27122}" destId="{66E063CF-0B28-4AFA-BE51-B58CBB9F4E9B}" srcOrd="0" destOrd="0" presId="urn:microsoft.com/office/officeart/2005/8/layout/hierarchy2"/>
    <dgm:cxn modelId="{0F9D61EB-3C4B-4810-8920-0BBF214EA7F2}" type="presParOf" srcId="{CCDC65EA-92B4-40F6-A49A-5C28FBF27122}" destId="{0D01AAC7-F891-44B4-8167-7881DA711249}" srcOrd="1" destOrd="0" presId="urn:microsoft.com/office/officeart/2005/8/layout/hierarchy2"/>
    <dgm:cxn modelId="{64B2473A-0590-4D2B-BDD9-F8EC2CCBD11F}" type="presParOf" srcId="{BB739FE7-F19B-41A4-A3B9-7F36E2954411}" destId="{ADEA0885-D1EE-445B-AF9E-3E12EDA3618B}" srcOrd="2" destOrd="0" presId="urn:microsoft.com/office/officeart/2005/8/layout/hierarchy2"/>
    <dgm:cxn modelId="{3AE2E51B-356B-4FD3-90BC-250F946A9B67}" type="presParOf" srcId="{ADEA0885-D1EE-445B-AF9E-3E12EDA3618B}" destId="{C4D0F813-1404-475F-B7BD-B764369CBC9D}" srcOrd="0" destOrd="0" presId="urn:microsoft.com/office/officeart/2005/8/layout/hierarchy2"/>
    <dgm:cxn modelId="{EC6D5DCB-AE40-4C4B-8DF4-E74ACBCC2E4D}" type="presParOf" srcId="{BB739FE7-F19B-41A4-A3B9-7F36E2954411}" destId="{C25117A6-2273-4D69-881E-0CC2D9D369D9}" srcOrd="3" destOrd="0" presId="urn:microsoft.com/office/officeart/2005/8/layout/hierarchy2"/>
    <dgm:cxn modelId="{489D6AC0-9E4E-42AD-BB54-CE5953302DEF}" type="presParOf" srcId="{C25117A6-2273-4D69-881E-0CC2D9D369D9}" destId="{66F82058-DE48-4727-8904-B5A157903D12}" srcOrd="0" destOrd="0" presId="urn:microsoft.com/office/officeart/2005/8/layout/hierarchy2"/>
    <dgm:cxn modelId="{8D139E0B-3735-4AC9-9953-8408F9288E75}" type="presParOf" srcId="{C25117A6-2273-4D69-881E-0CC2D9D369D9}" destId="{4ECAFEF1-CC0C-460E-8B02-EE6526203B65}" srcOrd="1" destOrd="0" presId="urn:microsoft.com/office/officeart/2005/8/layout/hierarchy2"/>
    <dgm:cxn modelId="{0834C7C1-1DB7-46D4-8F8F-3842DC567180}" type="presParOf" srcId="{4ECAFEF1-CC0C-460E-8B02-EE6526203B65}" destId="{B162B08B-2167-4DC1-B23F-7467F1AD007E}" srcOrd="0" destOrd="0" presId="urn:microsoft.com/office/officeart/2005/8/layout/hierarchy2"/>
    <dgm:cxn modelId="{34B8B3E9-3727-4855-8546-A388EF4AEB3D}" type="presParOf" srcId="{B162B08B-2167-4DC1-B23F-7467F1AD007E}" destId="{F8D9C8BF-57E2-4073-AFBF-17937ACD4C23}" srcOrd="0" destOrd="0" presId="urn:microsoft.com/office/officeart/2005/8/layout/hierarchy2"/>
    <dgm:cxn modelId="{C5D7419E-9955-406A-83F1-6FF41A06B32B}" type="presParOf" srcId="{4ECAFEF1-CC0C-460E-8B02-EE6526203B65}" destId="{49D5A5CE-677B-4571-8039-BBC3BD43C624}" srcOrd="1" destOrd="0" presId="urn:microsoft.com/office/officeart/2005/8/layout/hierarchy2"/>
    <dgm:cxn modelId="{8ADE12BC-F93E-4E35-9D34-00226CA3B18A}" type="presParOf" srcId="{49D5A5CE-677B-4571-8039-BBC3BD43C624}" destId="{E62B67BB-97C7-468A-8A79-164B562769D9}" srcOrd="0" destOrd="0" presId="urn:microsoft.com/office/officeart/2005/8/layout/hierarchy2"/>
    <dgm:cxn modelId="{6DC8A103-B013-4D10-9324-5277ED3A45B8}" type="presParOf" srcId="{49D5A5CE-677B-4571-8039-BBC3BD43C624}" destId="{AE07D29B-B318-47BB-971D-3DAB80A40AF2}" srcOrd="1" destOrd="0" presId="urn:microsoft.com/office/officeart/2005/8/layout/hierarchy2"/>
    <dgm:cxn modelId="{25616D1D-752C-49B3-A605-0F8F6CBA97DC}" type="presParOf" srcId="{AE07D29B-B318-47BB-971D-3DAB80A40AF2}" destId="{AB8DE6EA-90A6-4480-BD21-21FB06D9F88E}" srcOrd="0" destOrd="0" presId="urn:microsoft.com/office/officeart/2005/8/layout/hierarchy2"/>
    <dgm:cxn modelId="{37E9A927-D434-4801-96D1-55EEB61DDE1B}" type="presParOf" srcId="{AB8DE6EA-90A6-4480-BD21-21FB06D9F88E}" destId="{B08EB2C6-56FA-4791-8DE7-ACABDEF20190}" srcOrd="0" destOrd="0" presId="urn:microsoft.com/office/officeart/2005/8/layout/hierarchy2"/>
    <dgm:cxn modelId="{4D6C3161-D5D4-44F6-9D18-82BA16377579}" type="presParOf" srcId="{AE07D29B-B318-47BB-971D-3DAB80A40AF2}" destId="{1D932451-9BE8-4978-BB20-25C10D975248}" srcOrd="1" destOrd="0" presId="urn:microsoft.com/office/officeart/2005/8/layout/hierarchy2"/>
    <dgm:cxn modelId="{FA05140B-916E-4B77-8C58-070E2654117A}" type="presParOf" srcId="{1D932451-9BE8-4978-BB20-25C10D975248}" destId="{6A49A282-5A05-4CF2-97EB-275D0BC53470}" srcOrd="0" destOrd="0" presId="urn:microsoft.com/office/officeart/2005/8/layout/hierarchy2"/>
    <dgm:cxn modelId="{86AD68FC-AF98-49A0-B474-F3610B0F5326}" type="presParOf" srcId="{1D932451-9BE8-4978-BB20-25C10D975248}" destId="{324853B5-87DC-4433-8714-9317F21D987E}" srcOrd="1" destOrd="0" presId="urn:microsoft.com/office/officeart/2005/8/layout/hierarchy2"/>
    <dgm:cxn modelId="{52B67D80-C9DE-49EE-966E-882F1C3AB14F}" type="presParOf" srcId="{90D14D1B-DA07-48A9-9B85-86282E2E0A31}" destId="{A108DE1D-12F9-45BF-BC8B-669E3E52A549}" srcOrd="2" destOrd="0" presId="urn:microsoft.com/office/officeart/2005/8/layout/hierarchy2"/>
    <dgm:cxn modelId="{150516F6-028B-4B5A-B263-489EBB921F6D}" type="presParOf" srcId="{A108DE1D-12F9-45BF-BC8B-669E3E52A549}" destId="{C4257FD8-A679-405D-96B6-3D1838E8FDA0}" srcOrd="0" destOrd="0" presId="urn:microsoft.com/office/officeart/2005/8/layout/hierarchy2"/>
    <dgm:cxn modelId="{11464478-D821-402D-AD2E-D50633C0EC55}" type="presParOf" srcId="{90D14D1B-DA07-48A9-9B85-86282E2E0A31}" destId="{515E0C21-612F-4348-9F5D-4A24C0173131}" srcOrd="3" destOrd="0" presId="urn:microsoft.com/office/officeart/2005/8/layout/hierarchy2"/>
    <dgm:cxn modelId="{94693CE1-9473-40FE-BE6A-B87DC0A13A18}" type="presParOf" srcId="{515E0C21-612F-4348-9F5D-4A24C0173131}" destId="{223B815B-0608-4E04-B2CA-1661E8659A5C}" srcOrd="0" destOrd="0" presId="urn:microsoft.com/office/officeart/2005/8/layout/hierarchy2"/>
    <dgm:cxn modelId="{DC0A5E19-2890-4BC4-9CC9-32F75E8DE788}" type="presParOf" srcId="{515E0C21-612F-4348-9F5D-4A24C0173131}" destId="{5649BC53-3AC6-4A9A-AD6D-4ACB21D6E46F}" srcOrd="1" destOrd="0" presId="urn:microsoft.com/office/officeart/2005/8/layout/hierarchy2"/>
    <dgm:cxn modelId="{51F24221-5212-4F74-8EB2-5849A48F041E}" type="presParOf" srcId="{5649BC53-3AC6-4A9A-AD6D-4ACB21D6E46F}" destId="{5CBD90DA-9075-48C6-B7C3-0F262590F6B7}" srcOrd="0" destOrd="0" presId="urn:microsoft.com/office/officeart/2005/8/layout/hierarchy2"/>
    <dgm:cxn modelId="{3F555AC9-27A2-45BC-9CCA-61919B016FFB}" type="presParOf" srcId="{5CBD90DA-9075-48C6-B7C3-0F262590F6B7}" destId="{203DBD06-993B-4F3E-B8ED-572E6C18E50D}" srcOrd="0" destOrd="0" presId="urn:microsoft.com/office/officeart/2005/8/layout/hierarchy2"/>
    <dgm:cxn modelId="{E4BF9F1B-FE46-4DCD-A710-CA25D81611AC}" type="presParOf" srcId="{5649BC53-3AC6-4A9A-AD6D-4ACB21D6E46F}" destId="{AD098E07-BBE4-479F-877D-39652D6E0CCE}" srcOrd="1" destOrd="0" presId="urn:microsoft.com/office/officeart/2005/8/layout/hierarchy2"/>
    <dgm:cxn modelId="{FB6CD8C6-A0EC-4EB0-89DD-5518387E1DEE}" type="presParOf" srcId="{AD098E07-BBE4-479F-877D-39652D6E0CCE}" destId="{F8E6C7AD-2D11-4715-AE27-4A9878697463}" srcOrd="0" destOrd="0" presId="urn:microsoft.com/office/officeart/2005/8/layout/hierarchy2"/>
    <dgm:cxn modelId="{2B0E86A2-F868-4D6C-AF17-8E735278B77C}" type="presParOf" srcId="{AD098E07-BBE4-479F-877D-39652D6E0CCE}" destId="{1D39035A-3C30-4AA0-BB0C-FA3BA2303071}" srcOrd="1" destOrd="0" presId="urn:microsoft.com/office/officeart/2005/8/layout/hierarchy2"/>
    <dgm:cxn modelId="{D4B6F9FD-353E-49EE-B5CA-8985D8407DDE}" type="presParOf" srcId="{5649BC53-3AC6-4A9A-AD6D-4ACB21D6E46F}" destId="{6AEB4051-CBDC-4E51-886A-E7F4DB909DB2}" srcOrd="2" destOrd="0" presId="urn:microsoft.com/office/officeart/2005/8/layout/hierarchy2"/>
    <dgm:cxn modelId="{C1DF808E-130A-40B6-A8B5-D4222A60DD04}" type="presParOf" srcId="{6AEB4051-CBDC-4E51-886A-E7F4DB909DB2}" destId="{1791B61B-E5AA-4378-A01A-5C44C8214D0F}" srcOrd="0" destOrd="0" presId="urn:microsoft.com/office/officeart/2005/8/layout/hierarchy2"/>
    <dgm:cxn modelId="{9F6CC575-1984-4478-B901-3F8C9CF68C8D}" type="presParOf" srcId="{5649BC53-3AC6-4A9A-AD6D-4ACB21D6E46F}" destId="{087AA0F0-3DA7-4D7B-A2DD-056247FC01ED}" srcOrd="3" destOrd="0" presId="urn:microsoft.com/office/officeart/2005/8/layout/hierarchy2"/>
    <dgm:cxn modelId="{0DE3A57C-A8B9-4938-9C40-DE5FEAEA0568}" type="presParOf" srcId="{087AA0F0-3DA7-4D7B-A2DD-056247FC01ED}" destId="{BA09A374-FEC0-4435-AEA5-BE929322A116}" srcOrd="0" destOrd="0" presId="urn:microsoft.com/office/officeart/2005/8/layout/hierarchy2"/>
    <dgm:cxn modelId="{CAB42907-2E99-456B-8F5B-433C54C90277}" type="presParOf" srcId="{087AA0F0-3DA7-4D7B-A2DD-056247FC01ED}" destId="{C8AC116A-4DC2-4FCA-B4D8-95C7C20A044D}" srcOrd="1" destOrd="0" presId="urn:microsoft.com/office/officeart/2005/8/layout/hierarchy2"/>
    <dgm:cxn modelId="{E5BAA232-9D27-44A6-B2EB-5D2C35D9A391}" type="presParOf" srcId="{5649BC53-3AC6-4A9A-AD6D-4ACB21D6E46F}" destId="{F7774868-DE82-4A70-BEE7-5BF0116FEC52}" srcOrd="4" destOrd="0" presId="urn:microsoft.com/office/officeart/2005/8/layout/hierarchy2"/>
    <dgm:cxn modelId="{590F63FD-816D-4336-ADC9-C83660002AA1}" type="presParOf" srcId="{F7774868-DE82-4A70-BEE7-5BF0116FEC52}" destId="{861AF62A-2DAA-4028-9DF1-197ED3AC242B}" srcOrd="0" destOrd="0" presId="urn:microsoft.com/office/officeart/2005/8/layout/hierarchy2"/>
    <dgm:cxn modelId="{417EEFF2-AE90-4173-B8C0-04B848001E43}" type="presParOf" srcId="{5649BC53-3AC6-4A9A-AD6D-4ACB21D6E46F}" destId="{F1DA40C8-3097-46A2-8B5E-DC96FE833E87}" srcOrd="5" destOrd="0" presId="urn:microsoft.com/office/officeart/2005/8/layout/hierarchy2"/>
    <dgm:cxn modelId="{EC84D56B-97A0-4EED-953A-0932A66BB274}" type="presParOf" srcId="{F1DA40C8-3097-46A2-8B5E-DC96FE833E87}" destId="{465B90AD-A593-4194-B465-18F5705F0F59}" srcOrd="0" destOrd="0" presId="urn:microsoft.com/office/officeart/2005/8/layout/hierarchy2"/>
    <dgm:cxn modelId="{E50AF48E-F833-45DD-902B-DAAF18574875}" type="presParOf" srcId="{F1DA40C8-3097-46A2-8B5E-DC96FE833E87}" destId="{798B04D2-4671-4317-9884-BD2D7F60DD36}" srcOrd="1" destOrd="0" presId="urn:microsoft.com/office/officeart/2005/8/layout/hierarchy2"/>
    <dgm:cxn modelId="{48D6DF63-5BC0-477B-BE64-8BE377803EE9}" type="presParOf" srcId="{798B04D2-4671-4317-9884-BD2D7F60DD36}" destId="{F6BAEBA1-E3C1-4F85-B34D-744F0111C0B8}" srcOrd="0" destOrd="0" presId="urn:microsoft.com/office/officeart/2005/8/layout/hierarchy2"/>
    <dgm:cxn modelId="{2978FB11-863A-4D7C-995D-DFF017B32338}" type="presParOf" srcId="{F6BAEBA1-E3C1-4F85-B34D-744F0111C0B8}" destId="{9254B5CD-1380-454F-AFEA-D6BCB8932F07}" srcOrd="0" destOrd="0" presId="urn:microsoft.com/office/officeart/2005/8/layout/hierarchy2"/>
    <dgm:cxn modelId="{154451E3-E19C-48CE-BB7B-C3DFB022889A}" type="presParOf" srcId="{798B04D2-4671-4317-9884-BD2D7F60DD36}" destId="{D7B5B263-83DF-4133-A276-F403C39F3EF3}" srcOrd="1" destOrd="0" presId="urn:microsoft.com/office/officeart/2005/8/layout/hierarchy2"/>
    <dgm:cxn modelId="{19ED117F-EBCE-4C89-B698-2CA0A751C044}" type="presParOf" srcId="{D7B5B263-83DF-4133-A276-F403C39F3EF3}" destId="{796600F6-4721-4405-B9BC-794791A92C29}" srcOrd="0" destOrd="0" presId="urn:microsoft.com/office/officeart/2005/8/layout/hierarchy2"/>
    <dgm:cxn modelId="{128D01F7-D8D2-4FFC-847E-090314C47500}" type="presParOf" srcId="{D7B5B263-83DF-4133-A276-F403C39F3EF3}" destId="{49710479-27C3-4BEB-9812-22EBDE139A99}" srcOrd="1" destOrd="0" presId="urn:microsoft.com/office/officeart/2005/8/layout/hierarchy2"/>
    <dgm:cxn modelId="{728ECC8F-A37C-4C69-A051-9835F8152E39}" type="presParOf" srcId="{49710479-27C3-4BEB-9812-22EBDE139A99}" destId="{BD1A8D0A-D02B-4512-ABDE-053296529D2F}" srcOrd="0" destOrd="0" presId="urn:microsoft.com/office/officeart/2005/8/layout/hierarchy2"/>
    <dgm:cxn modelId="{16326826-F1C8-4F42-9A7A-41DA0F264AEC}" type="presParOf" srcId="{BD1A8D0A-D02B-4512-ABDE-053296529D2F}" destId="{76CB228C-A880-41D1-9213-6A205435AFED}" srcOrd="0" destOrd="0" presId="urn:microsoft.com/office/officeart/2005/8/layout/hierarchy2"/>
    <dgm:cxn modelId="{4647AC23-711B-439A-993F-CBA925DC3F7D}" type="presParOf" srcId="{49710479-27C3-4BEB-9812-22EBDE139A99}" destId="{DD8B120E-08AD-41AE-8233-37823EC73506}" srcOrd="1" destOrd="0" presId="urn:microsoft.com/office/officeart/2005/8/layout/hierarchy2"/>
    <dgm:cxn modelId="{5A91EE37-ACBE-4A41-AAC7-FD2316E3A0A0}" type="presParOf" srcId="{DD8B120E-08AD-41AE-8233-37823EC73506}" destId="{9A249C31-9414-4B28-8E94-41D860F40D72}" srcOrd="0" destOrd="0" presId="urn:microsoft.com/office/officeart/2005/8/layout/hierarchy2"/>
    <dgm:cxn modelId="{9E1B00A1-DD8F-4097-91E2-4D971DCB3008}" type="presParOf" srcId="{DD8B120E-08AD-41AE-8233-37823EC73506}" destId="{4EBF7346-B746-43AB-8CC4-B60B006F1598}" srcOrd="1" destOrd="0" presId="urn:microsoft.com/office/officeart/2005/8/layout/hierarchy2"/>
    <dgm:cxn modelId="{85CF6BD7-7EBE-4E36-BFC1-5F829B6A6D3D}" type="presParOf" srcId="{49710479-27C3-4BEB-9812-22EBDE139A99}" destId="{68F257BD-A080-44CE-B7F9-40EEA4CD3DA1}" srcOrd="2" destOrd="0" presId="urn:microsoft.com/office/officeart/2005/8/layout/hierarchy2"/>
    <dgm:cxn modelId="{122B6EF4-F06E-4F42-8D9D-443F47B481B9}" type="presParOf" srcId="{68F257BD-A080-44CE-B7F9-40EEA4CD3DA1}" destId="{CD25BB3E-1B2F-4ECE-A363-5E60871721BA}" srcOrd="0" destOrd="0" presId="urn:microsoft.com/office/officeart/2005/8/layout/hierarchy2"/>
    <dgm:cxn modelId="{285AC5CE-4F34-4BB5-A521-874607A1B823}" type="presParOf" srcId="{49710479-27C3-4BEB-9812-22EBDE139A99}" destId="{CA3DD7AD-F9DD-4179-BB45-365324396185}" srcOrd="3" destOrd="0" presId="urn:microsoft.com/office/officeart/2005/8/layout/hierarchy2"/>
    <dgm:cxn modelId="{4A900A90-B74A-4C99-B63C-E52D3A1E984D}" type="presParOf" srcId="{CA3DD7AD-F9DD-4179-BB45-365324396185}" destId="{40D63DE2-9AB2-4BF0-ACD2-EC08BE2CCD55}" srcOrd="0" destOrd="0" presId="urn:microsoft.com/office/officeart/2005/8/layout/hierarchy2"/>
    <dgm:cxn modelId="{46F3415A-4812-4286-A751-0064E595BE42}" type="presParOf" srcId="{CA3DD7AD-F9DD-4179-BB45-365324396185}" destId="{68D98D4A-0C70-4304-B217-8A7FB54B2DEE}" srcOrd="1" destOrd="0" presId="urn:microsoft.com/office/officeart/2005/8/layout/hierarchy2"/>
    <dgm:cxn modelId="{94EBCDD6-B77B-4DE0-8F01-79AAF6D7B451}" type="presParOf" srcId="{68D98D4A-0C70-4304-B217-8A7FB54B2DEE}" destId="{B5E2D804-4027-4F99-98A9-6B09DDEFC8A2}" srcOrd="0" destOrd="0" presId="urn:microsoft.com/office/officeart/2005/8/layout/hierarchy2"/>
    <dgm:cxn modelId="{8B604E32-A61F-4A65-B307-71E10EFEB8BE}" type="presParOf" srcId="{B5E2D804-4027-4F99-98A9-6B09DDEFC8A2}" destId="{FDB77F02-8AEF-4A41-92EC-DAA9A764B8FD}" srcOrd="0" destOrd="0" presId="urn:microsoft.com/office/officeart/2005/8/layout/hierarchy2"/>
    <dgm:cxn modelId="{08470468-3289-4085-ABC6-2F437121087F}" type="presParOf" srcId="{68D98D4A-0C70-4304-B217-8A7FB54B2DEE}" destId="{8369FA01-3830-482A-91B1-B9EAC0026E8E}" srcOrd="1" destOrd="0" presId="urn:microsoft.com/office/officeart/2005/8/layout/hierarchy2"/>
    <dgm:cxn modelId="{C6F4677E-2F05-4CE4-9CB7-AADE41AB7D21}" type="presParOf" srcId="{8369FA01-3830-482A-91B1-B9EAC0026E8E}" destId="{D26A1A4D-9551-4FD8-8746-56D930DEFE3E}" srcOrd="0" destOrd="0" presId="urn:microsoft.com/office/officeart/2005/8/layout/hierarchy2"/>
    <dgm:cxn modelId="{6F0BB155-E5A5-4268-A689-ACD79DB85C86}" type="presParOf" srcId="{8369FA01-3830-482A-91B1-B9EAC0026E8E}" destId="{B7AB65EC-17BA-451C-9FD8-F5ACE3F43F8D}" srcOrd="1" destOrd="0" presId="urn:microsoft.com/office/officeart/2005/8/layout/hierarchy2"/>
    <dgm:cxn modelId="{ED4C1F85-FE0A-412E-8EDC-363EB02E6427}" type="presParOf" srcId="{B7AB65EC-17BA-451C-9FD8-F5ACE3F43F8D}" destId="{CB56A2F6-801C-433E-BE3D-89F5DC4E8ED8}" srcOrd="0" destOrd="0" presId="urn:microsoft.com/office/officeart/2005/8/layout/hierarchy2"/>
    <dgm:cxn modelId="{C533E373-E947-45BD-AD08-E3CCAE169BE8}" type="presParOf" srcId="{CB56A2F6-801C-433E-BE3D-89F5DC4E8ED8}" destId="{164F1FCB-CA1C-4944-8854-79EAD6597918}" srcOrd="0" destOrd="0" presId="urn:microsoft.com/office/officeart/2005/8/layout/hierarchy2"/>
    <dgm:cxn modelId="{7E97D9BC-FEFD-4C97-873B-6414319C5226}" type="presParOf" srcId="{B7AB65EC-17BA-451C-9FD8-F5ACE3F43F8D}" destId="{4579FE56-14E8-44FE-AD63-9D1A75F13166}" srcOrd="1" destOrd="0" presId="urn:microsoft.com/office/officeart/2005/8/layout/hierarchy2"/>
    <dgm:cxn modelId="{805BBD9C-5A64-419F-8AF9-D5CA9A61E33E}" type="presParOf" srcId="{4579FE56-14E8-44FE-AD63-9D1A75F13166}" destId="{CBE5B697-6E89-41EB-BE46-B694A7315CA7}" srcOrd="0" destOrd="0" presId="urn:microsoft.com/office/officeart/2005/8/layout/hierarchy2"/>
    <dgm:cxn modelId="{B83FA875-F8EF-44C5-9562-5AA37F0BBF05}" type="presParOf" srcId="{4579FE56-14E8-44FE-AD63-9D1A75F13166}" destId="{3550D752-7207-4EA5-8536-782621AC838C}" srcOrd="1" destOrd="0" presId="urn:microsoft.com/office/officeart/2005/8/layout/hierarchy2"/>
    <dgm:cxn modelId="{04E1F02B-B0F4-4B65-BC67-E8E1812D0EAE}" type="presParOf" srcId="{B7AB65EC-17BA-451C-9FD8-F5ACE3F43F8D}" destId="{044A24F2-7ADC-4F80-8854-585E88015FF6}" srcOrd="2" destOrd="0" presId="urn:microsoft.com/office/officeart/2005/8/layout/hierarchy2"/>
    <dgm:cxn modelId="{4FC74C14-E639-49FE-8D17-AD7F723757A4}" type="presParOf" srcId="{044A24F2-7ADC-4F80-8854-585E88015FF6}" destId="{D6DAB584-F172-4A32-A75E-E3F2BCE87424}" srcOrd="0" destOrd="0" presId="urn:microsoft.com/office/officeart/2005/8/layout/hierarchy2"/>
    <dgm:cxn modelId="{AB1EAEBB-4C54-409B-A2E5-AF196FE4DBD8}" type="presParOf" srcId="{B7AB65EC-17BA-451C-9FD8-F5ACE3F43F8D}" destId="{3424FF69-7D4C-4536-888D-D11B3847A1DF}" srcOrd="3" destOrd="0" presId="urn:microsoft.com/office/officeart/2005/8/layout/hierarchy2"/>
    <dgm:cxn modelId="{5962F34E-19FD-4FB1-9052-8A3E1958A93A}" type="presParOf" srcId="{3424FF69-7D4C-4536-888D-D11B3847A1DF}" destId="{23D9E64F-D1E1-4F60-A725-51C715F47BBF}" srcOrd="0" destOrd="0" presId="urn:microsoft.com/office/officeart/2005/8/layout/hierarchy2"/>
    <dgm:cxn modelId="{936EB974-7094-4A07-8980-3F56C01B8D9C}" type="presParOf" srcId="{3424FF69-7D4C-4536-888D-D11B3847A1DF}" destId="{8B80ABF7-BEFB-4886-AB6E-20576A3473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6090C-8539-41A6-B3AE-02C7AEC49A63}">
      <dsp:nvSpPr>
        <dsp:cNvPr id="0" name=""/>
        <dsp:cNvSpPr/>
      </dsp:nvSpPr>
      <dsp:spPr>
        <a:xfrm>
          <a:off x="991" y="2184528"/>
          <a:ext cx="541734" cy="27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Informed Choices</a:t>
          </a:r>
        </a:p>
      </dsp:txBody>
      <dsp:txXfrm>
        <a:off x="8924" y="2192461"/>
        <a:ext cx="525868" cy="255001"/>
      </dsp:txXfrm>
    </dsp:sp>
    <dsp:sp modelId="{E0FDE0CE-FBD3-40C9-AA7E-6C29B52B6ECB}">
      <dsp:nvSpPr>
        <dsp:cNvPr id="0" name=""/>
        <dsp:cNvSpPr/>
      </dsp:nvSpPr>
      <dsp:spPr>
        <a:xfrm rot="19457599">
          <a:off x="517643" y="2237588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4401" y="2235416"/>
        <a:ext cx="13342" cy="13342"/>
      </dsp:txXfrm>
    </dsp:sp>
    <dsp:sp modelId="{13F81E1E-A7DA-4740-A8D0-A2ED46C2EF16}">
      <dsp:nvSpPr>
        <dsp:cNvPr id="0" name=""/>
        <dsp:cNvSpPr/>
      </dsp:nvSpPr>
      <dsp:spPr>
        <a:xfrm>
          <a:off x="759420" y="2028779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No report</a:t>
          </a:r>
        </a:p>
      </dsp:txBody>
      <dsp:txXfrm>
        <a:off x="767353" y="2036712"/>
        <a:ext cx="525868" cy="255001"/>
      </dsp:txXfrm>
    </dsp:sp>
    <dsp:sp modelId="{732D9643-B10A-4F38-99C4-49C9893206CB}">
      <dsp:nvSpPr>
        <dsp:cNvPr id="0" name=""/>
        <dsp:cNvSpPr/>
      </dsp:nvSpPr>
      <dsp:spPr>
        <a:xfrm rot="2142401">
          <a:off x="517643" y="2393337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44401" y="2391164"/>
        <a:ext cx="13342" cy="13342"/>
      </dsp:txXfrm>
    </dsp:sp>
    <dsp:sp modelId="{C0F5AE68-6353-4F4B-B006-11107FC05AFD}">
      <dsp:nvSpPr>
        <dsp:cNvPr id="0" name=""/>
        <dsp:cNvSpPr/>
      </dsp:nvSpPr>
      <dsp:spPr>
        <a:xfrm>
          <a:off x="759420" y="2340276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Initial report</a:t>
          </a:r>
        </a:p>
      </dsp:txBody>
      <dsp:txXfrm>
        <a:off x="767353" y="2348209"/>
        <a:ext cx="525868" cy="255001"/>
      </dsp:txXfrm>
    </dsp:sp>
    <dsp:sp modelId="{EA1C7C1A-0C9A-4733-9662-0D5231F25430}">
      <dsp:nvSpPr>
        <dsp:cNvPr id="0" name=""/>
        <dsp:cNvSpPr/>
      </dsp:nvSpPr>
      <dsp:spPr>
        <a:xfrm>
          <a:off x="1301154" y="2471211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04084" y="2470293"/>
        <a:ext cx="10834" cy="10834"/>
      </dsp:txXfrm>
    </dsp:sp>
    <dsp:sp modelId="{852A15E7-9F06-4096-9D3F-D838037D6416}">
      <dsp:nvSpPr>
        <dsp:cNvPr id="0" name=""/>
        <dsp:cNvSpPr/>
      </dsp:nvSpPr>
      <dsp:spPr>
        <a:xfrm>
          <a:off x="1517848" y="2340276"/>
          <a:ext cx="541734" cy="27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ABE</a:t>
          </a:r>
        </a:p>
      </dsp:txBody>
      <dsp:txXfrm>
        <a:off x="1525781" y="2348209"/>
        <a:ext cx="525868" cy="255001"/>
      </dsp:txXfrm>
    </dsp:sp>
    <dsp:sp modelId="{E3BCFE3B-2E3B-489C-B14A-893C2D54FB68}">
      <dsp:nvSpPr>
        <dsp:cNvPr id="0" name=""/>
        <dsp:cNvSpPr/>
      </dsp:nvSpPr>
      <dsp:spPr>
        <a:xfrm>
          <a:off x="2059582" y="2471211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2512" y="2470293"/>
        <a:ext cx="10834" cy="10834"/>
      </dsp:txXfrm>
    </dsp:sp>
    <dsp:sp modelId="{20D8A0B2-B76C-47E5-8169-10A1E0BA63B0}">
      <dsp:nvSpPr>
        <dsp:cNvPr id="0" name=""/>
        <dsp:cNvSpPr/>
      </dsp:nvSpPr>
      <dsp:spPr>
        <a:xfrm>
          <a:off x="2276276" y="2340276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Investigation</a:t>
          </a:r>
        </a:p>
      </dsp:txBody>
      <dsp:txXfrm>
        <a:off x="2284209" y="2348209"/>
        <a:ext cx="525868" cy="255001"/>
      </dsp:txXfrm>
    </dsp:sp>
    <dsp:sp modelId="{EFF634B5-32A3-4622-8339-E4F19726EC45}">
      <dsp:nvSpPr>
        <dsp:cNvPr id="0" name=""/>
        <dsp:cNvSpPr/>
      </dsp:nvSpPr>
      <dsp:spPr>
        <a:xfrm>
          <a:off x="2818010" y="2471211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20940" y="2470293"/>
        <a:ext cx="10834" cy="10834"/>
      </dsp:txXfrm>
    </dsp:sp>
    <dsp:sp modelId="{4BBDB198-B13D-44E9-AA9C-4044F711695D}">
      <dsp:nvSpPr>
        <dsp:cNvPr id="0" name=""/>
        <dsp:cNvSpPr/>
      </dsp:nvSpPr>
      <dsp:spPr>
        <a:xfrm>
          <a:off x="3034704" y="2340276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Police Review</a:t>
          </a:r>
        </a:p>
      </dsp:txBody>
      <dsp:txXfrm>
        <a:off x="3042637" y="2348209"/>
        <a:ext cx="525868" cy="255001"/>
      </dsp:txXfrm>
    </dsp:sp>
    <dsp:sp modelId="{07DD6427-D00D-4D39-A4B5-AC8B17976086}">
      <dsp:nvSpPr>
        <dsp:cNvPr id="0" name=""/>
        <dsp:cNvSpPr/>
      </dsp:nvSpPr>
      <dsp:spPr>
        <a:xfrm rot="17945813">
          <a:off x="3461981" y="2276525"/>
          <a:ext cx="445607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445607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73645" y="2269884"/>
        <a:ext cx="22280" cy="22280"/>
      </dsp:txXfrm>
    </dsp:sp>
    <dsp:sp modelId="{32BB75A6-1BFC-4EE4-A58F-E3E9B5DA2A1F}">
      <dsp:nvSpPr>
        <dsp:cNvPr id="0" name=""/>
        <dsp:cNvSpPr/>
      </dsp:nvSpPr>
      <dsp:spPr>
        <a:xfrm>
          <a:off x="3793132" y="1950905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NFA</a:t>
          </a:r>
        </a:p>
      </dsp:txBody>
      <dsp:txXfrm>
        <a:off x="3801065" y="1958838"/>
        <a:ext cx="525868" cy="255001"/>
      </dsp:txXfrm>
    </dsp:sp>
    <dsp:sp modelId="{F1A21135-5E5A-4D94-9812-FE01EB905F6E}">
      <dsp:nvSpPr>
        <dsp:cNvPr id="0" name=""/>
        <dsp:cNvSpPr/>
      </dsp:nvSpPr>
      <dsp:spPr>
        <a:xfrm rot="19457599">
          <a:off x="4309784" y="2003965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36542" y="2001793"/>
        <a:ext cx="13342" cy="13342"/>
      </dsp:txXfrm>
    </dsp:sp>
    <dsp:sp modelId="{66E063CF-0B28-4AFA-BE51-B58CBB9F4E9B}">
      <dsp:nvSpPr>
        <dsp:cNvPr id="0" name=""/>
        <dsp:cNvSpPr/>
      </dsp:nvSpPr>
      <dsp:spPr>
        <a:xfrm>
          <a:off x="4551560" y="1795156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No VRR</a:t>
          </a:r>
        </a:p>
      </dsp:txBody>
      <dsp:txXfrm>
        <a:off x="4559493" y="1803089"/>
        <a:ext cx="525868" cy="255001"/>
      </dsp:txXfrm>
    </dsp:sp>
    <dsp:sp modelId="{ADEA0885-D1EE-445B-AF9E-3E12EDA3618B}">
      <dsp:nvSpPr>
        <dsp:cNvPr id="0" name=""/>
        <dsp:cNvSpPr/>
      </dsp:nvSpPr>
      <dsp:spPr>
        <a:xfrm rot="2142401">
          <a:off x="4309784" y="2159714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36542" y="2157541"/>
        <a:ext cx="13342" cy="13342"/>
      </dsp:txXfrm>
    </dsp:sp>
    <dsp:sp modelId="{66F82058-DE48-4727-8904-B5A157903D12}">
      <dsp:nvSpPr>
        <dsp:cNvPr id="0" name=""/>
        <dsp:cNvSpPr/>
      </dsp:nvSpPr>
      <dsp:spPr>
        <a:xfrm>
          <a:off x="4551560" y="2106653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VRR</a:t>
          </a:r>
        </a:p>
      </dsp:txBody>
      <dsp:txXfrm>
        <a:off x="4559493" y="2114586"/>
        <a:ext cx="525868" cy="255001"/>
      </dsp:txXfrm>
    </dsp:sp>
    <dsp:sp modelId="{B162B08B-2167-4DC1-B23F-7467F1AD007E}">
      <dsp:nvSpPr>
        <dsp:cNvPr id="0" name=""/>
        <dsp:cNvSpPr/>
      </dsp:nvSpPr>
      <dsp:spPr>
        <a:xfrm>
          <a:off x="5093295" y="2237588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96224" y="2236670"/>
        <a:ext cx="10834" cy="10834"/>
      </dsp:txXfrm>
    </dsp:sp>
    <dsp:sp modelId="{E62B67BB-97C7-468A-8A79-164B562769D9}">
      <dsp:nvSpPr>
        <dsp:cNvPr id="0" name=""/>
        <dsp:cNvSpPr/>
      </dsp:nvSpPr>
      <dsp:spPr>
        <a:xfrm>
          <a:off x="5309989" y="2106653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Police review</a:t>
          </a:r>
        </a:p>
      </dsp:txBody>
      <dsp:txXfrm>
        <a:off x="5317922" y="2114586"/>
        <a:ext cx="525868" cy="255001"/>
      </dsp:txXfrm>
    </dsp:sp>
    <dsp:sp modelId="{AB8DE6EA-90A6-4480-BD21-21FB06D9F88E}">
      <dsp:nvSpPr>
        <dsp:cNvPr id="0" name=""/>
        <dsp:cNvSpPr/>
      </dsp:nvSpPr>
      <dsp:spPr>
        <a:xfrm>
          <a:off x="5851723" y="2237588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54653" y="2236670"/>
        <a:ext cx="10834" cy="10834"/>
      </dsp:txXfrm>
    </dsp:sp>
    <dsp:sp modelId="{6A49A282-5A05-4CF2-97EB-275D0BC53470}">
      <dsp:nvSpPr>
        <dsp:cNvPr id="0" name=""/>
        <dsp:cNvSpPr/>
      </dsp:nvSpPr>
      <dsp:spPr>
        <a:xfrm>
          <a:off x="6068417" y="2106653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VRR upheld</a:t>
          </a:r>
        </a:p>
      </dsp:txBody>
      <dsp:txXfrm>
        <a:off x="6076350" y="2114586"/>
        <a:ext cx="525868" cy="255001"/>
      </dsp:txXfrm>
    </dsp:sp>
    <dsp:sp modelId="{A108DE1D-12F9-45BF-BC8B-669E3E52A549}">
      <dsp:nvSpPr>
        <dsp:cNvPr id="0" name=""/>
        <dsp:cNvSpPr/>
      </dsp:nvSpPr>
      <dsp:spPr>
        <a:xfrm rot="3654187">
          <a:off x="3461981" y="2665897"/>
          <a:ext cx="445607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445607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673645" y="2659256"/>
        <a:ext cx="22280" cy="22280"/>
      </dsp:txXfrm>
    </dsp:sp>
    <dsp:sp modelId="{223B815B-0608-4E04-B2CA-1661E8659A5C}">
      <dsp:nvSpPr>
        <dsp:cNvPr id="0" name=""/>
        <dsp:cNvSpPr/>
      </dsp:nvSpPr>
      <dsp:spPr>
        <a:xfrm>
          <a:off x="3793132" y="2729648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CPS Review</a:t>
          </a:r>
        </a:p>
      </dsp:txBody>
      <dsp:txXfrm>
        <a:off x="3801065" y="2737581"/>
        <a:ext cx="525868" cy="255001"/>
      </dsp:txXfrm>
    </dsp:sp>
    <dsp:sp modelId="{5CBD90DA-9075-48C6-B7C3-0F262590F6B7}">
      <dsp:nvSpPr>
        <dsp:cNvPr id="0" name=""/>
        <dsp:cNvSpPr/>
      </dsp:nvSpPr>
      <dsp:spPr>
        <a:xfrm rot="18289469">
          <a:off x="4253486" y="2704834"/>
          <a:ext cx="379455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379455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33727" y="2699847"/>
        <a:ext cx="18972" cy="18972"/>
      </dsp:txXfrm>
    </dsp:sp>
    <dsp:sp modelId="{F8E6C7AD-2D11-4715-AE27-4A9878697463}">
      <dsp:nvSpPr>
        <dsp:cNvPr id="0" name=""/>
        <dsp:cNvSpPr/>
      </dsp:nvSpPr>
      <dsp:spPr>
        <a:xfrm>
          <a:off x="4551560" y="2418151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NFA</a:t>
          </a:r>
        </a:p>
      </dsp:txBody>
      <dsp:txXfrm>
        <a:off x="4559493" y="2426084"/>
        <a:ext cx="525868" cy="255001"/>
      </dsp:txXfrm>
    </dsp:sp>
    <dsp:sp modelId="{6AEB4051-CBDC-4E51-886A-E7F4DB909DB2}">
      <dsp:nvSpPr>
        <dsp:cNvPr id="0" name=""/>
        <dsp:cNvSpPr/>
      </dsp:nvSpPr>
      <dsp:spPr>
        <a:xfrm rot="21450684">
          <a:off x="4334766" y="2855962"/>
          <a:ext cx="212847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2847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35869" y="2855139"/>
        <a:ext cx="10642" cy="10642"/>
      </dsp:txXfrm>
    </dsp:sp>
    <dsp:sp modelId="{BA09A374-FEC0-4435-AEA5-BE929322A116}">
      <dsp:nvSpPr>
        <dsp:cNvPr id="0" name=""/>
        <dsp:cNvSpPr/>
      </dsp:nvSpPr>
      <dsp:spPr>
        <a:xfrm>
          <a:off x="4547514" y="2720406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Back to police</a:t>
          </a:r>
        </a:p>
      </dsp:txBody>
      <dsp:txXfrm>
        <a:off x="4555447" y="2728339"/>
        <a:ext cx="525868" cy="255001"/>
      </dsp:txXfrm>
    </dsp:sp>
    <dsp:sp modelId="{F7774868-DE82-4A70-BEE7-5BF0116FEC52}">
      <dsp:nvSpPr>
        <dsp:cNvPr id="0" name=""/>
        <dsp:cNvSpPr/>
      </dsp:nvSpPr>
      <dsp:spPr>
        <a:xfrm rot="3310531">
          <a:off x="4253486" y="3016331"/>
          <a:ext cx="379455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379455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433727" y="3011344"/>
        <a:ext cx="18972" cy="18972"/>
      </dsp:txXfrm>
    </dsp:sp>
    <dsp:sp modelId="{465B90AD-A593-4194-B465-18F5705F0F59}">
      <dsp:nvSpPr>
        <dsp:cNvPr id="0" name=""/>
        <dsp:cNvSpPr/>
      </dsp:nvSpPr>
      <dsp:spPr>
        <a:xfrm>
          <a:off x="4551560" y="3041145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Charge</a:t>
          </a:r>
        </a:p>
      </dsp:txBody>
      <dsp:txXfrm>
        <a:off x="4559493" y="3049078"/>
        <a:ext cx="525868" cy="255001"/>
      </dsp:txXfrm>
    </dsp:sp>
    <dsp:sp modelId="{F6BAEBA1-E3C1-4F85-B34D-744F0111C0B8}">
      <dsp:nvSpPr>
        <dsp:cNvPr id="0" name=""/>
        <dsp:cNvSpPr/>
      </dsp:nvSpPr>
      <dsp:spPr>
        <a:xfrm>
          <a:off x="5093295" y="3172080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96224" y="3171162"/>
        <a:ext cx="10834" cy="10834"/>
      </dsp:txXfrm>
    </dsp:sp>
    <dsp:sp modelId="{796600F6-4721-4405-B9BC-794791A92C29}">
      <dsp:nvSpPr>
        <dsp:cNvPr id="0" name=""/>
        <dsp:cNvSpPr/>
      </dsp:nvSpPr>
      <dsp:spPr>
        <a:xfrm>
          <a:off x="5309989" y="3041145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/>
            <a:t>Plea </a:t>
          </a:r>
          <a:r>
            <a:rPr lang="en-GB" sz="700" kern="1200" dirty="0"/>
            <a:t>Hearing</a:t>
          </a:r>
        </a:p>
      </dsp:txBody>
      <dsp:txXfrm>
        <a:off x="5317922" y="3049078"/>
        <a:ext cx="525868" cy="255001"/>
      </dsp:txXfrm>
    </dsp:sp>
    <dsp:sp modelId="{BD1A8D0A-D02B-4512-ABDE-053296529D2F}">
      <dsp:nvSpPr>
        <dsp:cNvPr id="0" name=""/>
        <dsp:cNvSpPr/>
      </dsp:nvSpPr>
      <dsp:spPr>
        <a:xfrm rot="19457599">
          <a:off x="5826640" y="3094206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53398" y="3092033"/>
        <a:ext cx="13342" cy="13342"/>
      </dsp:txXfrm>
    </dsp:sp>
    <dsp:sp modelId="{9A249C31-9414-4B28-8E94-41D860F40D72}">
      <dsp:nvSpPr>
        <dsp:cNvPr id="0" name=""/>
        <dsp:cNvSpPr/>
      </dsp:nvSpPr>
      <dsp:spPr>
        <a:xfrm>
          <a:off x="6068417" y="2885397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Sentence</a:t>
          </a:r>
        </a:p>
      </dsp:txBody>
      <dsp:txXfrm>
        <a:off x="6076350" y="2893330"/>
        <a:ext cx="525868" cy="255001"/>
      </dsp:txXfrm>
    </dsp:sp>
    <dsp:sp modelId="{68F257BD-A080-44CE-B7F9-40EEA4CD3DA1}">
      <dsp:nvSpPr>
        <dsp:cNvPr id="0" name=""/>
        <dsp:cNvSpPr/>
      </dsp:nvSpPr>
      <dsp:spPr>
        <a:xfrm rot="2142401">
          <a:off x="5826640" y="3249954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53398" y="3247782"/>
        <a:ext cx="13342" cy="13342"/>
      </dsp:txXfrm>
    </dsp:sp>
    <dsp:sp modelId="{40D63DE2-9AB2-4BF0-ACD2-EC08BE2CCD55}">
      <dsp:nvSpPr>
        <dsp:cNvPr id="0" name=""/>
        <dsp:cNvSpPr/>
      </dsp:nvSpPr>
      <dsp:spPr>
        <a:xfrm>
          <a:off x="6068417" y="3196894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S28</a:t>
          </a:r>
        </a:p>
      </dsp:txBody>
      <dsp:txXfrm>
        <a:off x="6076350" y="3204827"/>
        <a:ext cx="525868" cy="255001"/>
      </dsp:txXfrm>
    </dsp:sp>
    <dsp:sp modelId="{B5E2D804-4027-4F99-98A9-6B09DDEFC8A2}">
      <dsp:nvSpPr>
        <dsp:cNvPr id="0" name=""/>
        <dsp:cNvSpPr/>
      </dsp:nvSpPr>
      <dsp:spPr>
        <a:xfrm>
          <a:off x="6610151" y="3327829"/>
          <a:ext cx="216693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16693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713081" y="3326910"/>
        <a:ext cx="10834" cy="10834"/>
      </dsp:txXfrm>
    </dsp:sp>
    <dsp:sp modelId="{D26A1A4D-9551-4FD8-8746-56D930DEFE3E}">
      <dsp:nvSpPr>
        <dsp:cNvPr id="0" name=""/>
        <dsp:cNvSpPr/>
      </dsp:nvSpPr>
      <dsp:spPr>
        <a:xfrm>
          <a:off x="6826845" y="3196894"/>
          <a:ext cx="541734" cy="270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Trial</a:t>
          </a:r>
        </a:p>
      </dsp:txBody>
      <dsp:txXfrm>
        <a:off x="6834778" y="3204827"/>
        <a:ext cx="525868" cy="255001"/>
      </dsp:txXfrm>
    </dsp:sp>
    <dsp:sp modelId="{CB56A2F6-801C-433E-BE3D-89F5DC4E8ED8}">
      <dsp:nvSpPr>
        <dsp:cNvPr id="0" name=""/>
        <dsp:cNvSpPr/>
      </dsp:nvSpPr>
      <dsp:spPr>
        <a:xfrm rot="19457599">
          <a:off x="7343497" y="3249954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470255" y="3247782"/>
        <a:ext cx="13342" cy="13342"/>
      </dsp:txXfrm>
    </dsp:sp>
    <dsp:sp modelId="{CBE5B697-6E89-41EB-BE46-B694A7315CA7}">
      <dsp:nvSpPr>
        <dsp:cNvPr id="0" name=""/>
        <dsp:cNvSpPr/>
      </dsp:nvSpPr>
      <dsp:spPr>
        <a:xfrm>
          <a:off x="7585273" y="3041145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Not Guilty verdict</a:t>
          </a:r>
        </a:p>
      </dsp:txBody>
      <dsp:txXfrm>
        <a:off x="7593206" y="3049078"/>
        <a:ext cx="525868" cy="255001"/>
      </dsp:txXfrm>
    </dsp:sp>
    <dsp:sp modelId="{044A24F2-7ADC-4F80-8854-585E88015FF6}">
      <dsp:nvSpPr>
        <dsp:cNvPr id="0" name=""/>
        <dsp:cNvSpPr/>
      </dsp:nvSpPr>
      <dsp:spPr>
        <a:xfrm rot="2142401">
          <a:off x="7343497" y="3405703"/>
          <a:ext cx="266859" cy="8997"/>
        </a:xfrm>
        <a:custGeom>
          <a:avLst/>
          <a:gdLst/>
          <a:ahLst/>
          <a:cxnLst/>
          <a:rect l="0" t="0" r="0" b="0"/>
          <a:pathLst>
            <a:path>
              <a:moveTo>
                <a:pt x="0" y="4498"/>
              </a:moveTo>
              <a:lnTo>
                <a:pt x="266859" y="44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470255" y="3403530"/>
        <a:ext cx="13342" cy="13342"/>
      </dsp:txXfrm>
    </dsp:sp>
    <dsp:sp modelId="{23D9E64F-D1E1-4F60-A725-51C715F47BBF}">
      <dsp:nvSpPr>
        <dsp:cNvPr id="0" name=""/>
        <dsp:cNvSpPr/>
      </dsp:nvSpPr>
      <dsp:spPr>
        <a:xfrm>
          <a:off x="7585273" y="3352643"/>
          <a:ext cx="541734" cy="27086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Sentence</a:t>
          </a:r>
        </a:p>
      </dsp:txBody>
      <dsp:txXfrm>
        <a:off x="7593206" y="3360576"/>
        <a:ext cx="525868" cy="25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61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1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1" kern="1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2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94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5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8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46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17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988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58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VO</a:t>
            </a:r>
          </a:p>
        </p:txBody>
      </p:sp>
    </p:spTree>
    <p:extLst>
      <p:ext uri="{BB962C8B-B14F-4D97-AF65-F5344CB8AC3E}">
        <p14:creationId xmlns:p14="http://schemas.microsoft.com/office/powerpoint/2010/main" val="49701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56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VO</a:t>
            </a:r>
          </a:p>
        </p:txBody>
      </p:sp>
    </p:spTree>
    <p:extLst>
      <p:ext uri="{BB962C8B-B14F-4D97-AF65-F5344CB8AC3E}">
        <p14:creationId xmlns:p14="http://schemas.microsoft.com/office/powerpoint/2010/main" val="315223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94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9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9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66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2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0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AT video using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2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p2D7jSFA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ccg.org.uk/referral-form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rccg1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openxmlformats.org/officeDocument/2006/relationships/hyperlink" Target="mailto:amelia@prccg.org.uk" TargetMode="External"/><Relationship Id="rId7" Type="http://schemas.openxmlformats.org/officeDocument/2006/relationships/image" Target="../media/image29.png"/><Relationship Id="rId12" Type="http://schemas.openxmlformats.org/officeDocument/2006/relationships/hyperlink" Target="https://www.tiktok.com/@prccg" TargetMode="External"/><Relationship Id="rId17" Type="http://schemas.openxmlformats.org/officeDocument/2006/relationships/hyperlink" Target="https://www.linkedin.com/company/peterborough-rape-crisis/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acebook.com/PRCCG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prccg.org.uk/referral-forms/" TargetMode="External"/><Relationship Id="rId15" Type="http://schemas.openxmlformats.org/officeDocument/2006/relationships/hyperlink" Target="http://www.prccg.org.uk/" TargetMode="External"/><Relationship Id="rId10" Type="http://schemas.openxmlformats.org/officeDocument/2006/relationships/hyperlink" Target="https://www.instagram.com/prccg_/" TargetMode="External"/><Relationship Id="rId4" Type="http://schemas.openxmlformats.org/officeDocument/2006/relationships/hyperlink" Target="mailto:phoebe@prccg.org.uk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796685"/>
            <a:ext cx="3493008" cy="878908"/>
          </a:xfrm>
        </p:spPr>
        <p:txBody>
          <a:bodyPr/>
          <a:lstStyle/>
          <a:p>
            <a:r>
              <a:rPr lang="en-US" dirty="0"/>
              <a:t>Amelia Taverna</a:t>
            </a:r>
          </a:p>
          <a:p>
            <a:r>
              <a:rPr lang="en-US" dirty="0"/>
              <a:t>Phoebe Deidda</a:t>
            </a:r>
          </a:p>
          <a:p>
            <a:r>
              <a:rPr lang="en-US" dirty="0"/>
              <a:t>Vicky Olik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EFE7-1CB9-6C96-9E10-F0D468EE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5848334"/>
            <a:ext cx="2295525" cy="6953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AEC71A3-36F0-E5FD-EECF-8864BB9D7F5B}"/>
              </a:ext>
            </a:extLst>
          </p:cNvPr>
          <p:cNvSpPr txBox="1">
            <a:spLocks/>
          </p:cNvSpPr>
          <p:nvPr/>
        </p:nvSpPr>
        <p:spPr>
          <a:xfrm>
            <a:off x="3933363" y="482783"/>
            <a:ext cx="4325272" cy="8789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Children and Young Persons Independent Sexual Violence Advocate </a:t>
            </a:r>
          </a:p>
          <a:p>
            <a:r>
              <a:rPr lang="en-US" sz="3600" b="1" dirty="0"/>
              <a:t>(</a:t>
            </a:r>
            <a:r>
              <a:rPr lang="en-US" sz="3600" b="1" dirty="0" err="1"/>
              <a:t>ChISVA</a:t>
            </a:r>
            <a:r>
              <a:rPr lang="en-US" sz="3600" b="1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lf harm recovery positivity &quot; Coffee Mug for Sale by CravingArt |  Redbubble">
            <a:extLst>
              <a:ext uri="{FF2B5EF4-FFF2-40B4-BE49-F238E27FC236}">
                <a16:creationId xmlns:a16="http://schemas.microsoft.com/office/drawing/2014/main" id="{6D7E3222-11F4-7E3C-7684-D93E06D1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934" y="2659171"/>
            <a:ext cx="4574307" cy="45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383075"/>
            <a:ext cx="6766560" cy="768096"/>
          </a:xfrm>
        </p:spPr>
        <p:txBody>
          <a:bodyPr/>
          <a:lstStyle/>
          <a:p>
            <a:r>
              <a:rPr lang="en-US" dirty="0"/>
              <a:t>Self harm is for coping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22EF74-A607-7AA8-7F69-460416C8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913888"/>
            <a:ext cx="6766560" cy="270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High prevalence of self harm, suicidal ideation in our client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Self harm can be to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Self harm is not a straight line to a suicide attempt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does the young person want us to do?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938" y="457200"/>
            <a:ext cx="7013448" cy="1627632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  <a:br>
              <a:rPr lang="en-US" dirty="0"/>
            </a:br>
            <a:r>
              <a:rPr lang="en-US" sz="1400" dirty="0">
                <a:hlinkClick r:id="rId3"/>
              </a:rPr>
              <a:t>https://www.youtube.com/watch?v=1fp2D7jSFA8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2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913888"/>
            <a:ext cx="6766560" cy="27005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Listen</a:t>
            </a:r>
            <a:r>
              <a:rPr lang="en-GB" b="1" dirty="0"/>
              <a:t> </a:t>
            </a:r>
            <a:r>
              <a:rPr lang="en-GB" dirty="0"/>
              <a:t>and let them say what they need to in their own words and in their own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Believe</a:t>
            </a:r>
            <a:r>
              <a:rPr lang="en-GB" dirty="0"/>
              <a:t> what they tell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Offer </a:t>
            </a:r>
            <a:r>
              <a:rPr lang="en-GB" b="1" dirty="0">
                <a:solidFill>
                  <a:schemeClr val="accent2"/>
                </a:solidFill>
              </a:rPr>
              <a:t>unconditional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Remain </a:t>
            </a:r>
            <a:r>
              <a:rPr lang="en-GB" b="1" dirty="0">
                <a:solidFill>
                  <a:schemeClr val="accent2"/>
                </a:solidFill>
              </a:rPr>
              <a:t>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Recognise that they might feel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2"/>
                </a:solidFill>
              </a:rPr>
              <a:t>guilty</a:t>
            </a:r>
            <a:r>
              <a:rPr lang="en-GB" b="1" dirty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Explore their options </a:t>
            </a:r>
            <a:r>
              <a:rPr lang="en-GB" dirty="0"/>
              <a:t>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/>
                </a:solidFill>
              </a:rPr>
              <a:t>Empower </a:t>
            </a:r>
            <a:r>
              <a:rPr lang="en-GB" dirty="0"/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Be aware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of your </a:t>
            </a:r>
            <a:r>
              <a:rPr lang="en-GB" dirty="0">
                <a:solidFill>
                  <a:schemeClr val="accent2"/>
                </a:solidFill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Survivors are the</a:t>
            </a:r>
            <a:r>
              <a:rPr lang="en-GB" b="1" dirty="0">
                <a:solidFill>
                  <a:schemeClr val="accent2"/>
                </a:solidFill>
              </a:rPr>
              <a:t> experts </a:t>
            </a:r>
            <a:r>
              <a:rPr lang="en-GB" dirty="0"/>
              <a:t>in their own healing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Explore and </a:t>
            </a:r>
            <a:r>
              <a:rPr lang="en-GB" b="1" dirty="0">
                <a:solidFill>
                  <a:schemeClr val="accent2"/>
                </a:solidFill>
              </a:rPr>
              <a:t>challenge own views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53AF5-A0C1-53C9-071A-0803E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3A12D1-C98F-FB0E-83DD-EEC9C580969D}"/>
              </a:ext>
            </a:extLst>
          </p:cNvPr>
          <p:cNvSpPr txBox="1">
            <a:spLocks/>
          </p:cNvSpPr>
          <p:nvPr/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Supporting a survivor</a:t>
            </a:r>
          </a:p>
        </p:txBody>
      </p:sp>
    </p:spTree>
    <p:extLst>
      <p:ext uri="{BB962C8B-B14F-4D97-AF65-F5344CB8AC3E}">
        <p14:creationId xmlns:p14="http://schemas.microsoft.com/office/powerpoint/2010/main" val="112603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52" y="1751961"/>
            <a:ext cx="7013448" cy="1627632"/>
          </a:xfrm>
        </p:spPr>
        <p:txBody>
          <a:bodyPr/>
          <a:lstStyle/>
          <a:p>
            <a:r>
              <a:rPr lang="en-US" sz="4000" dirty="0"/>
              <a:t>Myths</a:t>
            </a:r>
            <a:r>
              <a:rPr lang="en-US" dirty="0"/>
              <a:t> </a:t>
            </a:r>
            <a:r>
              <a:rPr lang="en-US" sz="4000" dirty="0"/>
              <a:t>and facts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D115F2C-0E1E-6016-EABA-942B7B09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70" y="2565777"/>
            <a:ext cx="7581802" cy="25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1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899B-8B85-36E4-25E9-85279D69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32087A5-0B2B-3EDB-9CC5-8EB264DF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5" y="0"/>
            <a:ext cx="3449329" cy="34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F939D1-9261-2A94-F4BD-0A418DCD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04" y="19051"/>
            <a:ext cx="3381199" cy="336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28B4517-C9D7-1D58-7A7E-E3552BF4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75" y="3419474"/>
            <a:ext cx="344933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F040DE8-AAF7-F353-346B-29EE3309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05" y="3380513"/>
            <a:ext cx="3475224" cy="345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9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08D3-B231-0015-CB8F-B9A1CA5C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1CC758-1A53-4002-02A1-CC67F060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343591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4205ADD-0432-49D8-29D2-DA750855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42" y="3429000"/>
            <a:ext cx="34794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24AD3C5-B650-EEB1-8597-8C9B85BD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3365647" cy="33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0A328FA-63BE-0B31-9058-92CD7771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7" y="1"/>
            <a:ext cx="3458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0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Criminal justice</a:t>
            </a:r>
            <a:br>
              <a:rPr lang="en-US" dirty="0"/>
            </a:br>
            <a:endParaRPr lang="en-US" dirty="0"/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9DD9BC40-4E06-0B50-FE85-C58F135D9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293967"/>
              </p:ext>
            </p:extLst>
          </p:nvPr>
        </p:nvGraphicFramePr>
        <p:xfrm>
          <a:off x="2032000" y="4834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9FD2A13-F058-F405-C20F-01A23D498672}"/>
              </a:ext>
            </a:extLst>
          </p:cNvPr>
          <p:cNvCxnSpPr>
            <a:cxnSpLocks/>
          </p:cNvCxnSpPr>
          <p:nvPr/>
        </p:nvCxnSpPr>
        <p:spPr>
          <a:xfrm>
            <a:off x="7629526" y="2150375"/>
            <a:ext cx="15812" cy="43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172EAB4-BA39-2D0F-BFA4-16B9E143A3DB}"/>
              </a:ext>
            </a:extLst>
          </p:cNvPr>
          <p:cNvCxnSpPr>
            <a:cxnSpLocks/>
          </p:cNvCxnSpPr>
          <p:nvPr/>
        </p:nvCxnSpPr>
        <p:spPr>
          <a:xfrm>
            <a:off x="4562475" y="2150375"/>
            <a:ext cx="3076576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54BEEAA-9619-D6A5-C59D-50D47C96886D}"/>
              </a:ext>
            </a:extLst>
          </p:cNvPr>
          <p:cNvCxnSpPr>
            <a:cxnSpLocks/>
          </p:cNvCxnSpPr>
          <p:nvPr/>
        </p:nvCxnSpPr>
        <p:spPr>
          <a:xfrm>
            <a:off x="4562475" y="2150375"/>
            <a:ext cx="0" cy="639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33F4B2E0-825D-E13A-5592-ED71051E8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DAA53-1149-19DB-D006-C2041B1E433D}"/>
              </a:ext>
            </a:extLst>
          </p:cNvPr>
          <p:cNvCxnSpPr>
            <a:cxnSpLocks/>
          </p:cNvCxnSpPr>
          <p:nvPr/>
        </p:nvCxnSpPr>
        <p:spPr>
          <a:xfrm>
            <a:off x="6858000" y="3390900"/>
            <a:ext cx="0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741C2A-9965-28C8-9366-285A4238B915}"/>
              </a:ext>
            </a:extLst>
          </p:cNvPr>
          <p:cNvCxnSpPr>
            <a:cxnSpLocks/>
          </p:cNvCxnSpPr>
          <p:nvPr/>
        </p:nvCxnSpPr>
        <p:spPr>
          <a:xfrm flipV="1">
            <a:off x="6850380" y="3116579"/>
            <a:ext cx="0" cy="12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905493-5189-EE8F-A5D9-717C8C1FF3B3}"/>
              </a:ext>
            </a:extLst>
          </p:cNvPr>
          <p:cNvSpPr txBox="1"/>
          <p:nvPr/>
        </p:nvSpPr>
        <p:spPr>
          <a:xfrm>
            <a:off x="815340" y="4953000"/>
            <a:ext cx="5471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5"/>
                </a:solidFill>
              </a:rPr>
              <a:t>ABE/VRI: Achieving Best Evidence / Video Recorded Interview</a:t>
            </a:r>
          </a:p>
          <a:p>
            <a:r>
              <a:rPr lang="en-GB" sz="1050" dirty="0">
                <a:solidFill>
                  <a:schemeClr val="accent5"/>
                </a:solidFill>
              </a:rPr>
              <a:t>NFA: No Further Action</a:t>
            </a:r>
          </a:p>
          <a:p>
            <a:r>
              <a:rPr lang="en-GB" sz="1050" dirty="0">
                <a:solidFill>
                  <a:schemeClr val="accent5"/>
                </a:solidFill>
              </a:rPr>
              <a:t>CPS: Crown Prosecution Service</a:t>
            </a:r>
          </a:p>
          <a:p>
            <a:r>
              <a:rPr lang="en-GB" sz="1050" dirty="0">
                <a:solidFill>
                  <a:schemeClr val="accent5"/>
                </a:solidFill>
              </a:rPr>
              <a:t>VRR: Victims Right to Review </a:t>
            </a:r>
          </a:p>
          <a:p>
            <a:r>
              <a:rPr lang="en-GB" sz="1050" dirty="0">
                <a:solidFill>
                  <a:schemeClr val="accent5"/>
                </a:solidFill>
              </a:rPr>
              <a:t>S28: Section 28 (pre recorded evidence in chief)</a:t>
            </a:r>
          </a:p>
        </p:txBody>
      </p:sp>
    </p:spTree>
    <p:extLst>
      <p:ext uri="{BB962C8B-B14F-4D97-AF65-F5344CB8AC3E}">
        <p14:creationId xmlns:p14="http://schemas.microsoft.com/office/powerpoint/2010/main" val="427593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Criminal justice</a:t>
            </a:r>
            <a:br>
              <a:rPr lang="en-US" dirty="0"/>
            </a:br>
            <a:r>
              <a:rPr lang="en-US" sz="3600" dirty="0"/>
              <a:t>key points</a:t>
            </a:r>
            <a:br>
              <a:rPr lang="en-US" dirty="0"/>
            </a:br>
            <a:endParaRPr lang="en-US" dirty="0"/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Informed choices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abe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investigation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nfa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Court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Give back power and control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Emotional Support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Grounding</a:t>
            </a:r>
          </a:p>
          <a:p>
            <a:pPr lvl="0"/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en-US" dirty="0"/>
              <a:t>Survivor contact through lengthy process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 err="1"/>
              <a:t>ChISVA</a:t>
            </a:r>
            <a:r>
              <a:rPr lang="en-US" dirty="0"/>
              <a:t> and Police attend together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Victims Right to Review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US" dirty="0"/>
              <a:t>Special Measures?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ChISVA</a:t>
            </a:r>
            <a:r>
              <a:rPr lang="en-US" dirty="0"/>
              <a:t> attend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0A1B5-0196-63B9-059B-14840720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Schools’ response to sexual violence</a:t>
            </a:r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disclosure</a:t>
            </a:r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02C8F"/>
                </a:solidFill>
              </a:rPr>
              <a:t>Be clear with confidentiality</a:t>
            </a:r>
          </a:p>
          <a:p>
            <a:pPr lvl="0"/>
            <a:endParaRPr lang="en-US" dirty="0">
              <a:solidFill>
                <a:srgbClr val="202C8F"/>
              </a:solidFill>
            </a:endParaRPr>
          </a:p>
          <a:p>
            <a:pPr lvl="0"/>
            <a:r>
              <a:rPr lang="en-US" dirty="0">
                <a:solidFill>
                  <a:srgbClr val="202C8F"/>
                </a:solidFill>
              </a:rPr>
              <a:t>Involve survivor</a:t>
            </a:r>
          </a:p>
          <a:p>
            <a:pPr lvl="0"/>
            <a:endParaRPr lang="en-US" dirty="0">
              <a:solidFill>
                <a:srgbClr val="202C8F"/>
              </a:solidFill>
            </a:endParaRPr>
          </a:p>
          <a:p>
            <a:pPr lvl="0"/>
            <a:r>
              <a:rPr lang="en-US" dirty="0">
                <a:solidFill>
                  <a:srgbClr val="202C8F"/>
                </a:solidFill>
              </a:rPr>
              <a:t>Don’t panic</a:t>
            </a:r>
            <a:r>
              <a:rPr lang="en-US" dirty="0">
                <a:solidFill>
                  <a:srgbClr val="7030A0"/>
                </a:solidFill>
              </a:rPr>
              <a:t>!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/>
              <a:t>safeguarding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arrangements are in place for the survivor?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investigation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On the balance of probabilities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/>
              <a:t>listen</a:t>
            </a:r>
            <a:endParaRPr lang="en-US" dirty="0"/>
          </a:p>
          <a:p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survivor’s voice should be heard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guidance</a:t>
            </a:r>
          </a:p>
          <a:p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/>
          <a:srcRect t="543" b="543"/>
          <a:stretch/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KCSIE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HRA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</a:t>
            </a:r>
          </a:p>
          <a:p>
            <a:pPr lvl="0" algn="l"/>
            <a:endParaRPr lang="en-US" dirty="0"/>
          </a:p>
        </p:txBody>
      </p:sp>
      <p:pic>
        <p:nvPicPr>
          <p:cNvPr id="4" name="Picture Placeholder 291" descr="checklist icon">
            <a:extLst>
              <a:ext uri="{FF2B5EF4-FFF2-40B4-BE49-F238E27FC236}">
                <a16:creationId xmlns:a16="http://schemas.microsoft.com/office/drawing/2014/main" id="{C1303A45-1EC8-C5B8-8B30-F84A882C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201426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</p:pic>
      <p:pic>
        <p:nvPicPr>
          <p:cNvPr id="8" name="Picture Placeholder 289" descr="person with loud speaker icon">
            <a:extLst>
              <a:ext uri="{FF2B5EF4-FFF2-40B4-BE49-F238E27FC236}">
                <a16:creationId xmlns:a16="http://schemas.microsoft.com/office/drawing/2014/main" id="{E1896D24-1752-7846-FF05-F47B1F913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" b="113"/>
          <a:stretch/>
        </p:blipFill>
        <p:spPr>
          <a:xfrm>
            <a:off x="7985853" y="2110996"/>
            <a:ext cx="704088" cy="704088"/>
          </a:xfrm>
          <a:prstGeom prst="ellipse">
            <a:avLst/>
          </a:prstGeom>
          <a:solidFill>
            <a:schemeClr val="accent3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15D78-AA0E-9C1E-0B14-033E6489D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2" name="Picture Placeholder 289" descr="person with loud speaker icon">
            <a:extLst>
              <a:ext uri="{FF2B5EF4-FFF2-40B4-BE49-F238E27FC236}">
                <a16:creationId xmlns:a16="http://schemas.microsoft.com/office/drawing/2014/main" id="{64AAAAEB-B31F-9586-6BCE-0603AF716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" b="113"/>
          <a:stretch/>
        </p:blipFill>
        <p:spPr>
          <a:xfrm>
            <a:off x="3554708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</p:pic>
      <p:pic>
        <p:nvPicPr>
          <p:cNvPr id="3" name="Picture Placeholder 291" descr="checklist icon">
            <a:extLst>
              <a:ext uri="{FF2B5EF4-FFF2-40B4-BE49-F238E27FC236}">
                <a16:creationId xmlns:a16="http://schemas.microsoft.com/office/drawing/2014/main" id="{D0651B91-7999-F140-D35E-CBC077974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770869" y="2139640"/>
            <a:ext cx="704088" cy="704088"/>
          </a:xfrm>
          <a:prstGeom prst="ellipse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Under 11 survivor: Investigation resulting in NFA</a:t>
            </a:r>
            <a:endParaRPr lang="en-US" sz="2400" b="1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88380-5661-9D49-2293-C0671F13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959C-71D5-D655-17E6-978F07B8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240875"/>
            <a:ext cx="5693664" cy="768096"/>
          </a:xfrm>
        </p:spPr>
        <p:txBody>
          <a:bodyPr/>
          <a:lstStyle/>
          <a:p>
            <a:r>
              <a:rPr lang="en-GB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694A-A101-31D6-174C-8543CB5D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understand 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a CHISVA is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our role is withing the CJS</a:t>
            </a:r>
          </a:p>
          <a:p>
            <a:pPr marL="342900" indent="-342900">
              <a:buFontTx/>
              <a:buChar char="-"/>
            </a:pPr>
            <a:r>
              <a:rPr lang="en-GB" dirty="0"/>
              <a:t>What else we can do to help</a:t>
            </a:r>
          </a:p>
        </p:txBody>
      </p:sp>
    </p:spTree>
    <p:extLst>
      <p:ext uri="{BB962C8B-B14F-4D97-AF65-F5344CB8AC3E}">
        <p14:creationId xmlns:p14="http://schemas.microsoft.com/office/powerpoint/2010/main" val="345251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Teen survivor: Guilty verdict at court</a:t>
            </a:r>
            <a:endParaRPr lang="en-US" sz="2400" b="1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88380-5661-9D49-2293-C0671F13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AB8777D-87BB-71DF-1C84-38C3E1DA9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165538"/>
              </p:ext>
            </p:extLst>
          </p:nvPr>
        </p:nvGraphicFramePr>
        <p:xfrm>
          <a:off x="3311144" y="7315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25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process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9E329B-48E5-9232-0D39-1109D2F1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Referer</a:t>
            </a:r>
            <a:r>
              <a:rPr lang="en-GB" dirty="0"/>
              <a:t> completes referral through our website </a:t>
            </a:r>
            <a:r>
              <a:rPr lang="en-GB" dirty="0">
                <a:hlinkClick r:id="rId3"/>
              </a:rPr>
              <a:t>https://www.prccg.org.uk/referral-forms/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Duty ISVA receives referral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Duty ISVA makes contact with survivor to carry out initial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Survivor allocated to relevant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ChISVA</a:t>
            </a:r>
            <a:r>
              <a:rPr lang="en-GB" dirty="0"/>
              <a:t> makes contact with survivor/parent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86" y="1506027"/>
            <a:ext cx="4993022" cy="667512"/>
          </a:xfrm>
        </p:spPr>
        <p:txBody>
          <a:bodyPr/>
          <a:lstStyle/>
          <a:p>
            <a:r>
              <a:rPr lang="en-US" dirty="0"/>
              <a:t>THANK YOU,</a:t>
            </a:r>
            <a:br>
              <a:rPr lang="en-US" dirty="0"/>
            </a:br>
            <a:r>
              <a:rPr lang="en-US" dirty="0"/>
              <a:t>any 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886" y="2340864"/>
            <a:ext cx="5859511" cy="217627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3"/>
              </a:rPr>
              <a:t>amelia@prccg.org.uk</a:t>
            </a:r>
            <a:endParaRPr lang="en-US" dirty="0"/>
          </a:p>
          <a:p>
            <a:r>
              <a:rPr lang="en-US" dirty="0">
                <a:hlinkClick r:id="rId4"/>
              </a:rPr>
              <a:t>phoebe@prccg.org.uk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vicky@prccg.org.uk</a:t>
            </a:r>
          </a:p>
          <a:p>
            <a:endParaRPr lang="en-US" dirty="0">
              <a:solidFill>
                <a:srgbClr val="FFC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accent2"/>
                </a:solidFill>
              </a:rPr>
              <a:t>Make a referral on our website:</a:t>
            </a:r>
          </a:p>
          <a:p>
            <a:r>
              <a:rPr lang="en-GB" dirty="0">
                <a:hlinkClick r:id="rId5"/>
              </a:rPr>
              <a:t>www.prccg.org.uk/referral-forms/</a:t>
            </a:r>
            <a:r>
              <a:rPr lang="en-GB" dirty="0"/>
              <a:t>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02A6707C-EE58-2D17-9B7F-8E45473482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716" y="6074259"/>
            <a:ext cx="457200" cy="409575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82CCD758-8CCC-3711-063E-527FC781E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6722" y="6030153"/>
            <a:ext cx="447675" cy="466725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2BC6A8D3-13C2-4D53-71D3-7C84CCED27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687" y="6085658"/>
            <a:ext cx="428625" cy="390525"/>
          </a:xfrm>
          <a:prstGeom prst="rect">
            <a:avLst/>
          </a:prstGeom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747DFDB0-77F2-6737-8B76-DF39094745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3920" y="6082541"/>
            <a:ext cx="40005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1AB98-75C6-A32F-0780-05901C8A1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17" name="Picture 16">
            <a:hlinkClick r:id="rId15"/>
            <a:extLst>
              <a:ext uri="{FF2B5EF4-FFF2-40B4-BE49-F238E27FC236}">
                <a16:creationId xmlns:a16="http://schemas.microsoft.com/office/drawing/2014/main" id="{F51BDEEE-DF4A-00F1-AE16-3D9530BDA1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0713" y="6082201"/>
            <a:ext cx="390525" cy="409575"/>
          </a:xfrm>
          <a:prstGeom prst="rect">
            <a:avLst/>
          </a:prstGeom>
        </p:spPr>
      </p:pic>
      <p:pic>
        <p:nvPicPr>
          <p:cNvPr id="19" name="Picture 18">
            <a:hlinkClick r:id="rId17"/>
            <a:extLst>
              <a:ext uri="{FF2B5EF4-FFF2-40B4-BE49-F238E27FC236}">
                <a16:creationId xmlns:a16="http://schemas.microsoft.com/office/drawing/2014/main" id="{DD2E12F8-E546-AFB0-D849-FD32232782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7368" y="6092066"/>
            <a:ext cx="3905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chisva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and young persons Independent Sexual Violence Advocate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Criminal Justice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53AF5-A0C1-53C9-071A-0803E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2050" name="Picture 2" descr="I Believe You&quot; - Rethinking Schools">
            <a:extLst>
              <a:ext uri="{FF2B5EF4-FFF2-40B4-BE49-F238E27FC236}">
                <a16:creationId xmlns:a16="http://schemas.microsoft.com/office/drawing/2014/main" id="{464C2B55-8F6E-A4B4-1C53-DD91A201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29" y="3729972"/>
            <a:ext cx="2317357" cy="29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offer?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1" y="2877312"/>
            <a:ext cx="8042511" cy="3684588"/>
          </a:xfrm>
        </p:spPr>
        <p:txBody>
          <a:bodyPr/>
          <a:lstStyle/>
          <a:p>
            <a:r>
              <a:rPr lang="en-US" dirty="0"/>
              <a:t>Under 19s work with young person or indirect with parent</a:t>
            </a:r>
          </a:p>
          <a:p>
            <a:r>
              <a:rPr lang="en-US" dirty="0"/>
              <a:t>Emotional support</a:t>
            </a:r>
          </a:p>
          <a:p>
            <a:r>
              <a:rPr lang="en-US" dirty="0"/>
              <a:t>Signposting/referring</a:t>
            </a:r>
          </a:p>
          <a:p>
            <a:r>
              <a:rPr lang="en-US" dirty="0"/>
              <a:t>Support through Criminal Justice Process - </a:t>
            </a:r>
          </a:p>
          <a:p>
            <a:r>
              <a:rPr lang="en-US" dirty="0"/>
              <a:t>Advocacy – school, social care, ensure other professionals hear the voice of the child</a:t>
            </a:r>
          </a:p>
          <a:p>
            <a:pPr marL="33832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A49A1-2C6F-AFB0-F83B-D9C2E7A4E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1026" name="Picture 2" descr="Top ways to signpost and help employees make the most of mental wellbeing  benefits | Reward and Employee Benefits Association (REBA)">
            <a:extLst>
              <a:ext uri="{FF2B5EF4-FFF2-40B4-BE49-F238E27FC236}">
                <a16:creationId xmlns:a16="http://schemas.microsoft.com/office/drawing/2014/main" id="{E7E0B2C8-0CC3-584B-46D7-8D6F2F88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14" y="4413399"/>
            <a:ext cx="3363944" cy="224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1243584"/>
            <a:ext cx="8625405" cy="768096"/>
          </a:xfrm>
        </p:spPr>
        <p:txBody>
          <a:bodyPr/>
          <a:lstStyle/>
          <a:p>
            <a:r>
              <a:rPr lang="en-US" dirty="0"/>
              <a:t>Under 11s</a:t>
            </a:r>
            <a:br>
              <a:rPr lang="en-US" dirty="0"/>
            </a:br>
            <a:r>
              <a:rPr lang="en-US" sz="2800" dirty="0"/>
              <a:t>working with primary age and younger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7911882" cy="3684588"/>
          </a:xfrm>
        </p:spPr>
        <p:txBody>
          <a:bodyPr/>
          <a:lstStyle/>
          <a:p>
            <a:r>
              <a:rPr lang="en-US" dirty="0"/>
              <a:t>Tailored support depending on needs</a:t>
            </a:r>
          </a:p>
          <a:p>
            <a:r>
              <a:rPr lang="en-US" dirty="0"/>
              <a:t>Direct client led support for children over 6</a:t>
            </a:r>
          </a:p>
          <a:p>
            <a:r>
              <a:rPr lang="en-US" dirty="0"/>
              <a:t>Referral to specialist support (Embrace, TRCIC/Play therapy)</a:t>
            </a:r>
          </a:p>
          <a:p>
            <a:r>
              <a:rPr lang="en-US" dirty="0"/>
              <a:t>Limited sessions if the child wants to talk about the impact and/or questions on criminal justice process</a:t>
            </a:r>
          </a:p>
          <a:p>
            <a:r>
              <a:rPr lang="en-US" dirty="0"/>
              <a:t>Rapport building if </a:t>
            </a:r>
            <a:r>
              <a:rPr lang="en-US" dirty="0" err="1"/>
              <a:t>ChISVA</a:t>
            </a:r>
            <a:r>
              <a:rPr lang="en-US" dirty="0"/>
              <a:t> supporting young person giving evidence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A49A1-2C6F-AFB0-F83B-D9C2E7A4E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3074" name="83AE2240-916E-49F4-B78D-5F89E87D06EB">
            <a:extLst>
              <a:ext uri="{FF2B5EF4-FFF2-40B4-BE49-F238E27FC236}">
                <a16:creationId xmlns:a16="http://schemas.microsoft.com/office/drawing/2014/main" id="{6592F5CA-82BA-08AD-2082-B0492C15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3" y="4589929"/>
            <a:ext cx="2847399" cy="21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44952"/>
            <a:ext cx="640080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 or lower?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88380-5661-9D49-2293-C0671F13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506" y="176245"/>
            <a:ext cx="2716306" cy="313945"/>
          </a:xfrm>
        </p:spPr>
        <p:txBody>
          <a:bodyPr/>
          <a:lstStyle/>
          <a:p>
            <a:r>
              <a:rPr lang="en-US" sz="36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 or lower?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88380-5661-9D49-2293-C0671F13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EE90E9-0F3E-BB15-F0C4-79D5ECBFF17B}"/>
              </a:ext>
            </a:extLst>
          </p:cNvPr>
          <p:cNvSpPr txBox="1">
            <a:spLocks/>
          </p:cNvSpPr>
          <p:nvPr/>
        </p:nvSpPr>
        <p:spPr>
          <a:xfrm>
            <a:off x="3454371" y="2729759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1 in 10 females have been subjected to some kind of sexual violence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C6A7DB-B967-3BC0-E1DC-5E20A58136A2}"/>
              </a:ext>
            </a:extLst>
          </p:cNvPr>
          <p:cNvSpPr txBox="1">
            <a:spLocks/>
          </p:cNvSpPr>
          <p:nvPr/>
        </p:nvSpPr>
        <p:spPr>
          <a:xfrm>
            <a:off x="3247378" y="2478628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</a:t>
            </a:r>
          </a:p>
          <a:p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in 4 </a:t>
            </a:r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females have been subjected to some kind of sexual violence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938545-7D23-1A6B-E789-8A0573CDEDB5}"/>
              </a:ext>
            </a:extLst>
          </p:cNvPr>
          <p:cNvSpPr txBox="1">
            <a:spLocks/>
          </p:cNvSpPr>
          <p:nvPr/>
        </p:nvSpPr>
        <p:spPr>
          <a:xfrm>
            <a:off x="3402622" y="2588642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1 in 10 children have been subjected to childhood sexual abuse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3BE25F-0050-EFD0-92C6-89FCA26F63FE}"/>
              </a:ext>
            </a:extLst>
          </p:cNvPr>
          <p:cNvSpPr txBox="1">
            <a:spLocks/>
          </p:cNvSpPr>
          <p:nvPr/>
        </p:nvSpPr>
        <p:spPr>
          <a:xfrm>
            <a:off x="3350875" y="2491139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</a:t>
            </a:r>
          </a:p>
          <a:p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in 6 </a:t>
            </a:r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children have been subjected to childhood sexual abuse</a:t>
            </a:r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3600" cap="none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45AB19-1E9E-4DDE-E3FA-0E54AD2D79BC}"/>
              </a:ext>
            </a:extLst>
          </p:cNvPr>
          <p:cNvSpPr txBox="1">
            <a:spLocks/>
          </p:cNvSpPr>
          <p:nvPr/>
        </p:nvSpPr>
        <p:spPr>
          <a:xfrm>
            <a:off x="3247379" y="2949786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8% of sexual violence reports are found to be false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A6B1AB-CCBA-569E-BA7C-41E4EFAC512E}"/>
              </a:ext>
            </a:extLst>
          </p:cNvPr>
          <p:cNvSpPr txBox="1">
            <a:spLocks/>
          </p:cNvSpPr>
          <p:nvPr/>
        </p:nvSpPr>
        <p:spPr>
          <a:xfrm>
            <a:off x="3350876" y="2478814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LOWER</a:t>
            </a:r>
          </a:p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Only 3% of sexual violence reports are found to be false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7CF144-A12E-A787-093C-7BC7678037E7}"/>
              </a:ext>
            </a:extLst>
          </p:cNvPr>
          <p:cNvSpPr txBox="1">
            <a:spLocks/>
          </p:cNvSpPr>
          <p:nvPr/>
        </p:nvSpPr>
        <p:spPr>
          <a:xfrm>
            <a:off x="3454371" y="2527380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6 out of 10 girls in school have been called sexist names or sent dick pics/sexual images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5A0979-05D2-D1AD-1C2F-11615A9D444F}"/>
              </a:ext>
            </a:extLst>
          </p:cNvPr>
          <p:cNvSpPr txBox="1">
            <a:spLocks/>
          </p:cNvSpPr>
          <p:nvPr/>
        </p:nvSpPr>
        <p:spPr>
          <a:xfrm>
            <a:off x="3299126" y="2502911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</a:t>
            </a:r>
          </a:p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9 in 10 </a:t>
            </a:r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girls in school have been called sexist names or sent dick pics/sexual images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18404F-5C64-8246-A04B-65FBE434E3C4}"/>
              </a:ext>
            </a:extLst>
          </p:cNvPr>
          <p:cNvSpPr txBox="1">
            <a:spLocks/>
          </p:cNvSpPr>
          <p:nvPr/>
        </p:nvSpPr>
        <p:spPr>
          <a:xfrm>
            <a:off x="3402622" y="2714577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Half of all children experiencing sexual abuse don’t come to the attention of the authorities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ACCFBD-8B73-7DF4-C543-2A563E8EF828}"/>
              </a:ext>
            </a:extLst>
          </p:cNvPr>
          <p:cNvSpPr txBox="1">
            <a:spLocks/>
          </p:cNvSpPr>
          <p:nvPr/>
        </p:nvSpPr>
        <p:spPr>
          <a:xfrm>
            <a:off x="3423397" y="2583308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HIGHER</a:t>
            </a:r>
          </a:p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 out of 8 </a:t>
            </a:r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don’t come to the attention of police or authorities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7F16E3-448D-78F2-861A-031741E786C5}"/>
              </a:ext>
            </a:extLst>
          </p:cNvPr>
          <p:cNvSpPr txBox="1">
            <a:spLocks/>
          </p:cNvSpPr>
          <p:nvPr/>
        </p:nvSpPr>
        <p:spPr>
          <a:xfrm>
            <a:off x="3309513" y="2513800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72% of adults who experienced abuse before the age of 16 also experienced domestic abuse in adulthood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F53A37-DAA0-E820-64DE-CCD8C988797B}"/>
              </a:ext>
            </a:extLst>
          </p:cNvPr>
          <p:cNvSpPr txBox="1">
            <a:spLocks/>
          </p:cNvSpPr>
          <p:nvPr/>
        </p:nvSpPr>
        <p:spPr>
          <a:xfrm>
            <a:off x="3361259" y="2534971"/>
            <a:ext cx="5345205" cy="2109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LOWER</a:t>
            </a:r>
          </a:p>
          <a:p>
            <a:r>
              <a:rPr lang="en-US" sz="3600" cap="none" dirty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52% </a:t>
            </a:r>
            <a:r>
              <a:rPr lang="en-US" sz="3600" cap="none" dirty="0">
                <a:latin typeface="Arial Black" panose="020B0604020202020204" pitchFamily="34" charset="0"/>
                <a:cs typeface="Arial Black" panose="020B0604020202020204" pitchFamily="34" charset="0"/>
              </a:rPr>
              <a:t>of adults who experienced abuse before the age of 16 also experienced domestic abuse in adulthood</a:t>
            </a:r>
          </a:p>
        </p:txBody>
      </p:sp>
    </p:spTree>
    <p:extLst>
      <p:ext uri="{BB962C8B-B14F-4D97-AF65-F5344CB8AC3E}">
        <p14:creationId xmlns:p14="http://schemas.microsoft.com/office/powerpoint/2010/main" val="98107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sexual violence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1" y="2877312"/>
            <a:ext cx="8042511" cy="3684588"/>
          </a:xfrm>
        </p:spPr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Reactions</a:t>
            </a:r>
          </a:p>
          <a:p>
            <a:endParaRPr lang="en-US" dirty="0"/>
          </a:p>
          <a:p>
            <a:r>
              <a:rPr lang="en-US" dirty="0"/>
              <a:t>Emotional Reactions</a:t>
            </a:r>
          </a:p>
          <a:p>
            <a:endParaRPr lang="en-US" dirty="0"/>
          </a:p>
          <a:p>
            <a:r>
              <a:rPr lang="en-US" dirty="0"/>
              <a:t>Physical Reactions</a:t>
            </a:r>
          </a:p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A49A1-2C6F-AFB0-F83B-D9C2E7A4E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492A4-6F61-7228-C183-25E12A665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782" y="4471312"/>
            <a:ext cx="2322577" cy="2322577"/>
          </a:xfrm>
          <a:prstGeom prst="rect">
            <a:avLst/>
          </a:prstGeom>
        </p:spPr>
      </p:pic>
      <p:pic>
        <p:nvPicPr>
          <p:cNvPr id="3076" name="Picture 4" descr="Understanding Teen Emotions &amp; Supporting Teens | Teen Rehab">
            <a:extLst>
              <a:ext uri="{FF2B5EF4-FFF2-40B4-BE49-F238E27FC236}">
                <a16:creationId xmlns:a16="http://schemas.microsoft.com/office/drawing/2014/main" id="{F4AE2CA2-F2BD-2FE8-E9E4-1AD6D3B9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10" y="2877312"/>
            <a:ext cx="55721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533" y="2615184"/>
            <a:ext cx="8548467" cy="1627632"/>
          </a:xfrm>
        </p:spPr>
        <p:txBody>
          <a:bodyPr/>
          <a:lstStyle/>
          <a:p>
            <a:r>
              <a:rPr lang="en-US" sz="2800" dirty="0"/>
              <a:t>Fight </a:t>
            </a:r>
            <a:br>
              <a:rPr lang="en-US" sz="2800" dirty="0"/>
            </a:br>
            <a:r>
              <a:rPr lang="en-US" sz="2800" dirty="0"/>
              <a:t>	   flight	</a:t>
            </a:r>
            <a:br>
              <a:rPr lang="en-US" sz="2800" dirty="0"/>
            </a:br>
            <a:r>
              <a:rPr lang="en-US" sz="2800" dirty="0"/>
              <a:t>		        freeze</a:t>
            </a:r>
            <a:br>
              <a:rPr lang="en-US" sz="2800" dirty="0"/>
            </a:br>
            <a:r>
              <a:rPr lang="en-US" sz="2800" dirty="0"/>
              <a:t>			              flop</a:t>
            </a:r>
            <a:br>
              <a:rPr lang="en-US" sz="2800" dirty="0"/>
            </a:br>
            <a:r>
              <a:rPr lang="en-US" sz="2800" dirty="0"/>
              <a:t>				               Friend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3721E-6E2C-F38A-F8C8-73B591C95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6030153"/>
            <a:ext cx="2295525" cy="695325"/>
          </a:xfrm>
          <a:prstGeom prst="rect">
            <a:avLst/>
          </a:prstGeom>
        </p:spPr>
      </p:pic>
      <p:pic>
        <p:nvPicPr>
          <p:cNvPr id="5" name="Picture 4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59B492D8-03B2-5923-5E51-706FB582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0" y="909891"/>
            <a:ext cx="88011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FFFFFF"/>
      </a:dk2>
      <a:lt2>
        <a:srgbClr val="DFDBD5"/>
      </a:lt2>
      <a:accent1>
        <a:srgbClr val="FF9900"/>
      </a:accent1>
      <a:accent2>
        <a:srgbClr val="7903FB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FC000"/>
      </a:hlink>
      <a:folHlink>
        <a:srgbClr val="BC658E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814</Words>
  <Application>Microsoft Office PowerPoint</Application>
  <PresentationFormat>Widescreen</PresentationFormat>
  <Paragraphs>177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Sabon Next LT</vt:lpstr>
      <vt:lpstr>Office Theme</vt:lpstr>
      <vt:lpstr>PowerPoint Presentation</vt:lpstr>
      <vt:lpstr>Learning objectives </vt:lpstr>
      <vt:lpstr>What is a chisva?</vt:lpstr>
      <vt:lpstr>What do we offer?</vt:lpstr>
      <vt:lpstr>Under 11s working with primary age and younger </vt:lpstr>
      <vt:lpstr>Higher or lower?</vt:lpstr>
      <vt:lpstr>Higher or lower?</vt:lpstr>
      <vt:lpstr>Impact of sexual violence </vt:lpstr>
      <vt:lpstr>Fight      flight            freeze                  flop                    Friend</vt:lpstr>
      <vt:lpstr>Self harm is for coping</vt:lpstr>
      <vt:lpstr>Resources https://www.youtube.com/watch?v=1fp2D7jSFA8 </vt:lpstr>
      <vt:lpstr>PowerPoint Presentation</vt:lpstr>
      <vt:lpstr>Myths and facts</vt:lpstr>
      <vt:lpstr>PowerPoint Presentation</vt:lpstr>
      <vt:lpstr>PowerPoint Presentation</vt:lpstr>
      <vt:lpstr>Criminal justice </vt:lpstr>
      <vt:lpstr>Criminal justice key points </vt:lpstr>
      <vt:lpstr>Schools’ response to sexual violence</vt:lpstr>
      <vt:lpstr>Case studies</vt:lpstr>
      <vt:lpstr>Case studies</vt:lpstr>
      <vt:lpstr>PowerPoint Presentation</vt:lpstr>
      <vt:lpstr>Referral process      </vt:lpstr>
      <vt:lpstr>THANK YOU,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chisva service</dc:title>
  <dc:subject/>
  <dc:creator>Phoebe  Deidda</dc:creator>
  <cp:lastModifiedBy>Amelia Taverna</cp:lastModifiedBy>
  <cp:revision>12</cp:revision>
  <dcterms:created xsi:type="dcterms:W3CDTF">2023-02-22T11:21:36Z</dcterms:created>
  <dcterms:modified xsi:type="dcterms:W3CDTF">2023-04-27T10:34:29Z</dcterms:modified>
</cp:coreProperties>
</file>